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6" r:id="rId2"/>
  </p:sldMasterIdLst>
  <p:sldIdLst>
    <p:sldId id="256" r:id="rId3"/>
    <p:sldId id="257" r:id="rId4"/>
    <p:sldId id="258" r:id="rId5"/>
    <p:sldId id="270" r:id="rId6"/>
    <p:sldId id="259" r:id="rId7"/>
    <p:sldId id="261" r:id="rId8"/>
    <p:sldId id="262" r:id="rId9"/>
    <p:sldId id="273" r:id="rId10"/>
    <p:sldId id="274" r:id="rId11"/>
    <p:sldId id="275" r:id="rId12"/>
    <p:sldId id="266"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DD6A57"/>
    <a:srgbClr val="CECB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50" d="100"/>
          <a:sy n="50" d="100"/>
        </p:scale>
        <p:origin x="186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46CB5601-A064-48ED-B73F-88C5C105D75E}" type="datetimeFigureOut">
              <a:rPr lang="ar-SA" smtClean="0"/>
              <a:t>17/08/43</a:t>
            </a:fld>
            <a:endParaRPr lang="ar-SA"/>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FDE93E-D4ED-4030-B076-B572279BD29C}" type="slidenum">
              <a:rPr lang="ar-SA" smtClean="0"/>
              <a:t>‹#›</a:t>
            </a:fld>
            <a:endParaRPr lang="ar-SA"/>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47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6CB5601-A064-48ED-B73F-88C5C105D75E}" type="datetimeFigureOut">
              <a:rPr lang="ar-SA" smtClean="0"/>
              <a:t>17/08/43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156123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6CB5601-A064-48ED-B73F-88C5C105D75E}" type="datetimeFigureOut">
              <a:rPr lang="ar-SA" smtClean="0"/>
              <a:t>17/08/43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419107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27B088CF-52F8-4709-8043-192ADE31CBC5}"/>
              </a:ext>
            </a:extLst>
          </p:cNvPr>
          <p:cNvCxnSpPr>
            <a:cxnSpLocks/>
          </p:cNvCxnSpPr>
          <p:nvPr userDrawn="1"/>
        </p:nvCxnSpPr>
        <p:spPr>
          <a:xfrm flipH="1">
            <a:off x="11212513" y="327025"/>
            <a:ext cx="88106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 name="TextBox 14">
            <a:extLst>
              <a:ext uri="{FF2B5EF4-FFF2-40B4-BE49-F238E27FC236}">
                <a16:creationId xmlns:a16="http://schemas.microsoft.com/office/drawing/2014/main" id="{3A0FA74F-E08F-43EA-8FB3-E0AB3E9B4EAC}"/>
              </a:ext>
            </a:extLst>
          </p:cNvPr>
          <p:cNvSpPr txBox="1">
            <a:spLocks noChangeArrowheads="1"/>
          </p:cNvSpPr>
          <p:nvPr userDrawn="1"/>
        </p:nvSpPr>
        <p:spPr bwMode="auto">
          <a:xfrm>
            <a:off x="11006138" y="46038"/>
            <a:ext cx="1185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a:defRPr/>
            </a:pPr>
            <a:r>
              <a:rPr lang="en-US" sz="1600" b="1">
                <a:solidFill>
                  <a:srgbClr val="7F7F7F"/>
                </a:solidFill>
                <a:latin typeface="UTM Neo Sans Intel"/>
              </a:rPr>
              <a:t>vbatu.net</a:t>
            </a:r>
          </a:p>
        </p:txBody>
      </p:sp>
      <p:sp>
        <p:nvSpPr>
          <p:cNvPr id="4" name="Date Placeholder 3">
            <a:extLst>
              <a:ext uri="{FF2B5EF4-FFF2-40B4-BE49-F238E27FC236}">
                <a16:creationId xmlns:a16="http://schemas.microsoft.com/office/drawing/2014/main" id="{A4078856-7B98-49A3-8F0C-28A14C4CFEE6}"/>
              </a:ext>
            </a:extLst>
          </p:cNvPr>
          <p:cNvSpPr>
            <a:spLocks noGrp="1"/>
          </p:cNvSpPr>
          <p:nvPr>
            <p:ph type="dt" sz="half" idx="10"/>
          </p:nvPr>
        </p:nvSpPr>
        <p:spPr/>
        <p:txBody>
          <a:bodyPr/>
          <a:lstStyle>
            <a:lvl1pPr>
              <a:defRPr/>
            </a:lvl1pPr>
          </a:lstStyle>
          <a:p>
            <a:pPr>
              <a:defRPr/>
            </a:pPr>
            <a:fld id="{42DE2CB3-3832-4E48-989B-FC8B6651355C}" type="datetime1">
              <a:rPr lang="en-US"/>
              <a:pPr>
                <a:defRPr/>
              </a:pPr>
              <a:t>3/20/2022</a:t>
            </a:fld>
            <a:endParaRPr lang="en-US"/>
          </a:p>
        </p:txBody>
      </p:sp>
      <p:sp>
        <p:nvSpPr>
          <p:cNvPr id="5" name="Footer Placeholder 4">
            <a:extLst>
              <a:ext uri="{FF2B5EF4-FFF2-40B4-BE49-F238E27FC236}">
                <a16:creationId xmlns:a16="http://schemas.microsoft.com/office/drawing/2014/main" id="{090A26D0-EAFE-4DC5-85EE-36C346E8BF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59D802-7350-4C8F-BAF9-2F2F97095B02}"/>
              </a:ext>
            </a:extLst>
          </p:cNvPr>
          <p:cNvSpPr>
            <a:spLocks noGrp="1"/>
          </p:cNvSpPr>
          <p:nvPr>
            <p:ph type="sldNum" sz="quarter" idx="12"/>
          </p:nvPr>
        </p:nvSpPr>
        <p:spPr>
          <a:xfrm>
            <a:off x="11006138" y="293688"/>
            <a:ext cx="1150937" cy="568325"/>
          </a:xfrm>
        </p:spPr>
        <p:txBody>
          <a:bodyPr/>
          <a:lstStyle>
            <a:lvl1pPr>
              <a:defRPr sz="4800">
                <a:solidFill>
                  <a:srgbClr val="0070C0"/>
                </a:solidFill>
                <a:latin typeface="UTM Magnesium"/>
              </a:defRPr>
            </a:lvl1pPr>
          </a:lstStyle>
          <a:p>
            <a:fld id="{F464D81D-1CBA-4AA7-9F6A-B356371E4683}" type="slidenum">
              <a:rPr lang="en-US" altLang="ar-SA"/>
              <a:pPr/>
              <a:t>‹#›</a:t>
            </a:fld>
            <a:endParaRPr lang="en-US" altLang="ar-SA"/>
          </a:p>
        </p:txBody>
      </p:sp>
    </p:spTree>
    <p:extLst>
      <p:ext uri="{BB962C8B-B14F-4D97-AF65-F5344CB8AC3E}">
        <p14:creationId xmlns:p14="http://schemas.microsoft.com/office/powerpoint/2010/main" val="268965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mplateswise.com - Table of Contents">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73D3BC8-38D3-4470-BA2B-0DFC33619565}"/>
              </a:ext>
            </a:extLst>
          </p:cNvPr>
          <p:cNvSpPr>
            <a:spLocks/>
          </p:cNvSpPr>
          <p:nvPr userDrawn="1"/>
        </p:nvSpPr>
        <p:spPr bwMode="auto">
          <a:xfrm>
            <a:off x="1" y="5869559"/>
            <a:ext cx="12187769" cy="988491"/>
          </a:xfrm>
          <a:custGeom>
            <a:avLst/>
            <a:gdLst>
              <a:gd name="T0" fmla="*/ 11516 w 11516"/>
              <a:gd name="T1" fmla="*/ 0 h 933"/>
              <a:gd name="T2" fmla="*/ 0 w 11516"/>
              <a:gd name="T3" fmla="*/ 507 h 933"/>
              <a:gd name="T4" fmla="*/ 0 w 11516"/>
              <a:gd name="T5" fmla="*/ 933 h 933"/>
              <a:gd name="T6" fmla="*/ 11516 w 11516"/>
              <a:gd name="T7" fmla="*/ 933 h 933"/>
              <a:gd name="T8" fmla="*/ 11516 w 11516"/>
              <a:gd name="T9" fmla="*/ 0 h 933"/>
            </a:gdLst>
            <a:ahLst/>
            <a:cxnLst>
              <a:cxn ang="0">
                <a:pos x="T0" y="T1"/>
              </a:cxn>
              <a:cxn ang="0">
                <a:pos x="T2" y="T3"/>
              </a:cxn>
              <a:cxn ang="0">
                <a:pos x="T4" y="T5"/>
              </a:cxn>
              <a:cxn ang="0">
                <a:pos x="T6" y="T7"/>
              </a:cxn>
              <a:cxn ang="0">
                <a:pos x="T8" y="T9"/>
              </a:cxn>
            </a:cxnLst>
            <a:rect l="0" t="0" r="r" b="b"/>
            <a:pathLst>
              <a:path w="11516" h="933">
                <a:moveTo>
                  <a:pt x="11516" y="0"/>
                </a:moveTo>
                <a:lnTo>
                  <a:pt x="0" y="507"/>
                </a:lnTo>
                <a:lnTo>
                  <a:pt x="0" y="933"/>
                </a:lnTo>
                <a:lnTo>
                  <a:pt x="11516" y="933"/>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r-CA" sz="2400"/>
          </a:p>
        </p:txBody>
      </p:sp>
      <p:pic>
        <p:nvPicPr>
          <p:cNvPr id="4" name="Picture 3">
            <a:extLst>
              <a:ext uri="{FF2B5EF4-FFF2-40B4-BE49-F238E27FC236}">
                <a16:creationId xmlns:a16="http://schemas.microsoft.com/office/drawing/2014/main" id="{F39DB021-D228-42DD-B557-5B235C9920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
            <a:ext cx="12192000" cy="6856781"/>
          </a:xfrm>
          <a:prstGeom prst="rect">
            <a:avLst/>
          </a:prstGeom>
        </p:spPr>
      </p:pic>
      <p:sp>
        <p:nvSpPr>
          <p:cNvPr id="2" name="Title 1"/>
          <p:cNvSpPr>
            <a:spLocks noGrp="1"/>
          </p:cNvSpPr>
          <p:nvPr userDrawn="1">
            <p:ph type="title" hasCustomPrompt="1"/>
          </p:nvPr>
        </p:nvSpPr>
        <p:spPr/>
        <p:txBody>
          <a:bodyPr/>
          <a:lstStyle>
            <a:lvl1pPr>
              <a:defRPr baseline="0">
                <a:solidFill>
                  <a:schemeClr val="tx2"/>
                </a:solidFill>
              </a:defRPr>
            </a:lvl1pPr>
          </a:lstStyle>
          <a:p>
            <a:r>
              <a:rPr lang="en-US" dirty="0"/>
              <a:t>Table of Contents</a:t>
            </a:r>
            <a:endParaRPr lang="en-US" noProof="0" dirty="0"/>
          </a:p>
        </p:txBody>
      </p:sp>
      <p:sp>
        <p:nvSpPr>
          <p:cNvPr id="45" name="Date Placeholder 2"/>
          <p:cNvSpPr>
            <a:spLocks noGrp="1"/>
          </p:cNvSpPr>
          <p:nvPr userDrawn="1">
            <p:ph type="dt" sz="half" idx="10"/>
          </p:nvPr>
        </p:nvSpPr>
        <p:spPr>
          <a:xfrm>
            <a:off x="609600" y="6356351"/>
            <a:ext cx="2844800" cy="365125"/>
          </a:xfrm>
        </p:spPr>
        <p:txBody>
          <a:bodyPr/>
          <a:lstStyle>
            <a:lvl1pPr>
              <a:defRPr>
                <a:solidFill>
                  <a:schemeClr val="bg1"/>
                </a:solidFill>
              </a:defRPr>
            </a:lvl1pPr>
          </a:lstStyle>
          <a:p>
            <a:fld id="{FFF30096-E2FA-4C53-8FFA-C198FACBBC31}" type="datetimeFigureOut">
              <a:rPr lang="en-US" noProof="0" smtClean="0"/>
              <a:pPr/>
              <a:t>3/20/2022</a:t>
            </a:fld>
            <a:endParaRPr lang="en-US" noProof="0" dirty="0"/>
          </a:p>
        </p:txBody>
      </p:sp>
      <p:sp>
        <p:nvSpPr>
          <p:cNvPr id="46" name="Footer Placeholder 3"/>
          <p:cNvSpPr>
            <a:spLocks noGrp="1"/>
          </p:cNvSpPr>
          <p:nvPr userDrawn="1">
            <p:ph type="ftr" sz="quarter" idx="11"/>
          </p:nvPr>
        </p:nvSpPr>
        <p:spPr>
          <a:xfrm>
            <a:off x="4165600" y="6356351"/>
            <a:ext cx="3860800" cy="365125"/>
          </a:xfrm>
        </p:spPr>
        <p:txBody>
          <a:bodyPr/>
          <a:lstStyle>
            <a:lvl1pPr>
              <a:defRPr>
                <a:solidFill>
                  <a:schemeClr val="bg1"/>
                </a:solidFill>
              </a:defRPr>
            </a:lvl1pPr>
          </a:lstStyle>
          <a:p>
            <a:endParaRPr lang="en-US" noProof="0" dirty="0"/>
          </a:p>
        </p:txBody>
      </p:sp>
      <p:sp>
        <p:nvSpPr>
          <p:cNvPr id="47" name="Slide Number Placeholder 4"/>
          <p:cNvSpPr>
            <a:spLocks noGrp="1"/>
          </p:cNvSpPr>
          <p:nvPr userDrawn="1">
            <p:ph type="sldNum" sz="quarter" idx="12"/>
          </p:nvPr>
        </p:nvSpPr>
        <p:spPr>
          <a:xfrm>
            <a:off x="8737600" y="6356351"/>
            <a:ext cx="2844800" cy="365125"/>
          </a:xfrm>
        </p:spPr>
        <p:txBody>
          <a:bodyPr/>
          <a:lstStyle>
            <a:lvl1pPr>
              <a:defRPr>
                <a:solidFill>
                  <a:schemeClr val="bg1"/>
                </a:solidFill>
              </a:defRPr>
            </a:lvl1pPr>
          </a:lstStyle>
          <a:p>
            <a:fld id="{BE6EB2CE-F8EE-47A0-A8D1-750600A29654}" type="slidenum">
              <a:rPr lang="en-US" noProof="0" smtClean="0"/>
              <a:pPr/>
              <a:t>‹#›</a:t>
            </a:fld>
            <a:endParaRPr lang="en-US" noProof="0" dirty="0"/>
          </a:p>
        </p:txBody>
      </p:sp>
      <p:sp>
        <p:nvSpPr>
          <p:cNvPr id="64" name="Oval 5">
            <a:extLst>
              <a:ext uri="{FF2B5EF4-FFF2-40B4-BE49-F238E27FC236}">
                <a16:creationId xmlns:a16="http://schemas.microsoft.com/office/drawing/2014/main" id="{EDE4C8D4-E0A9-41C9-B620-5D8250E27930}"/>
              </a:ext>
            </a:extLst>
          </p:cNvPr>
          <p:cNvSpPr>
            <a:spLocks noChangeArrowheads="1"/>
          </p:cNvSpPr>
          <p:nvPr userDrawn="1"/>
        </p:nvSpPr>
        <p:spPr bwMode="auto">
          <a:xfrm>
            <a:off x="6768075" y="2123303"/>
            <a:ext cx="556680" cy="556680"/>
          </a:xfrm>
          <a:prstGeom prst="ellipse">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5" name="Oval 8">
            <a:extLst>
              <a:ext uri="{FF2B5EF4-FFF2-40B4-BE49-F238E27FC236}">
                <a16:creationId xmlns:a16="http://schemas.microsoft.com/office/drawing/2014/main" id="{CCF0A1CC-A35D-4382-95CB-B555EE2BF0A6}"/>
              </a:ext>
            </a:extLst>
          </p:cNvPr>
          <p:cNvSpPr>
            <a:spLocks noChangeArrowheads="1"/>
          </p:cNvSpPr>
          <p:nvPr userDrawn="1"/>
        </p:nvSpPr>
        <p:spPr bwMode="auto">
          <a:xfrm>
            <a:off x="6768075" y="2815759"/>
            <a:ext cx="556680" cy="556680"/>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8" name="Oval 11">
            <a:extLst>
              <a:ext uri="{FF2B5EF4-FFF2-40B4-BE49-F238E27FC236}">
                <a16:creationId xmlns:a16="http://schemas.microsoft.com/office/drawing/2014/main" id="{D40649B1-C625-45E0-A98C-E7C43CFAC7F0}"/>
              </a:ext>
            </a:extLst>
          </p:cNvPr>
          <p:cNvSpPr>
            <a:spLocks noChangeArrowheads="1"/>
          </p:cNvSpPr>
          <p:nvPr userDrawn="1"/>
        </p:nvSpPr>
        <p:spPr bwMode="auto">
          <a:xfrm>
            <a:off x="6768075" y="3508215"/>
            <a:ext cx="556680" cy="556680"/>
          </a:xfrm>
          <a:prstGeom prst="ellipse">
            <a:avLst/>
          </a:pr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9" name="Oval 14">
            <a:extLst>
              <a:ext uri="{FF2B5EF4-FFF2-40B4-BE49-F238E27FC236}">
                <a16:creationId xmlns:a16="http://schemas.microsoft.com/office/drawing/2014/main" id="{74384EA3-D836-41BA-90B6-2B453658F90F}"/>
              </a:ext>
            </a:extLst>
          </p:cNvPr>
          <p:cNvSpPr>
            <a:spLocks noChangeArrowheads="1"/>
          </p:cNvSpPr>
          <p:nvPr userDrawn="1"/>
        </p:nvSpPr>
        <p:spPr bwMode="auto">
          <a:xfrm>
            <a:off x="6768075" y="4200671"/>
            <a:ext cx="556680" cy="556680"/>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0" name="Oval 17">
            <a:extLst>
              <a:ext uri="{FF2B5EF4-FFF2-40B4-BE49-F238E27FC236}">
                <a16:creationId xmlns:a16="http://schemas.microsoft.com/office/drawing/2014/main" id="{BE379F5C-3A47-4771-BAFB-B5B4CC33BD57}"/>
              </a:ext>
            </a:extLst>
          </p:cNvPr>
          <p:cNvSpPr>
            <a:spLocks noChangeArrowheads="1"/>
          </p:cNvSpPr>
          <p:nvPr userDrawn="1"/>
        </p:nvSpPr>
        <p:spPr bwMode="auto">
          <a:xfrm>
            <a:off x="6768075" y="4893125"/>
            <a:ext cx="556680" cy="556680"/>
          </a:xfrm>
          <a:prstGeom prst="ellipse">
            <a:avLst/>
          </a:pr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1" name="Text Placeholder 4">
            <a:extLst>
              <a:ext uri="{FF2B5EF4-FFF2-40B4-BE49-F238E27FC236}">
                <a16:creationId xmlns:a16="http://schemas.microsoft.com/office/drawing/2014/main" id="{028AA69B-A581-4035-9B97-07B35F4C3AB3}"/>
              </a:ext>
            </a:extLst>
          </p:cNvPr>
          <p:cNvSpPr>
            <a:spLocks noGrp="1"/>
          </p:cNvSpPr>
          <p:nvPr>
            <p:ph type="body" sz="quarter" idx="36" hasCustomPrompt="1"/>
          </p:nvPr>
        </p:nvSpPr>
        <p:spPr>
          <a:xfrm>
            <a:off x="6768075" y="2123302"/>
            <a:ext cx="556680" cy="556679"/>
          </a:xfrm>
        </p:spPr>
        <p:txBody>
          <a:bodyPr anchor="ctr">
            <a:noAutofit/>
          </a:bodyPr>
          <a:lstStyle>
            <a:lvl1pPr marL="0" indent="0" algn="ctr">
              <a:buNone/>
              <a:defRPr sz="2667">
                <a:solidFill>
                  <a:schemeClr val="bg1"/>
                </a:solidFill>
              </a:defRPr>
            </a:lvl1pPr>
          </a:lstStyle>
          <a:p>
            <a:r>
              <a:rPr lang="en-US" dirty="0"/>
              <a:t>1</a:t>
            </a:r>
          </a:p>
        </p:txBody>
      </p:sp>
      <p:sp>
        <p:nvSpPr>
          <p:cNvPr id="86" name="Text Placeholder 4">
            <a:extLst>
              <a:ext uri="{FF2B5EF4-FFF2-40B4-BE49-F238E27FC236}">
                <a16:creationId xmlns:a16="http://schemas.microsoft.com/office/drawing/2014/main" id="{E9202631-7A14-47C2-9F40-27B92DE44C0C}"/>
              </a:ext>
            </a:extLst>
          </p:cNvPr>
          <p:cNvSpPr>
            <a:spLocks noGrp="1"/>
          </p:cNvSpPr>
          <p:nvPr>
            <p:ph type="body" sz="quarter" idx="37" hasCustomPrompt="1"/>
          </p:nvPr>
        </p:nvSpPr>
        <p:spPr>
          <a:xfrm>
            <a:off x="6768075" y="2812281"/>
            <a:ext cx="556680" cy="556679"/>
          </a:xfrm>
        </p:spPr>
        <p:txBody>
          <a:bodyPr anchor="ctr">
            <a:noAutofit/>
          </a:bodyPr>
          <a:lstStyle>
            <a:lvl1pPr marL="0" indent="0" algn="ctr">
              <a:buNone/>
              <a:defRPr sz="2667">
                <a:solidFill>
                  <a:schemeClr val="bg1"/>
                </a:solidFill>
              </a:defRPr>
            </a:lvl1pPr>
          </a:lstStyle>
          <a:p>
            <a:r>
              <a:rPr lang="en-US" dirty="0"/>
              <a:t>2 </a:t>
            </a:r>
          </a:p>
        </p:txBody>
      </p:sp>
      <p:sp>
        <p:nvSpPr>
          <p:cNvPr id="87" name="Text Placeholder 4">
            <a:extLst>
              <a:ext uri="{FF2B5EF4-FFF2-40B4-BE49-F238E27FC236}">
                <a16:creationId xmlns:a16="http://schemas.microsoft.com/office/drawing/2014/main" id="{218C7374-8553-47FC-9371-80C12BDCB51D}"/>
              </a:ext>
            </a:extLst>
          </p:cNvPr>
          <p:cNvSpPr>
            <a:spLocks noGrp="1"/>
          </p:cNvSpPr>
          <p:nvPr>
            <p:ph type="body" sz="quarter" idx="38" hasCustomPrompt="1"/>
          </p:nvPr>
        </p:nvSpPr>
        <p:spPr>
          <a:xfrm>
            <a:off x="6768075" y="3504736"/>
            <a:ext cx="556680" cy="556679"/>
          </a:xfrm>
        </p:spPr>
        <p:txBody>
          <a:bodyPr anchor="ctr">
            <a:noAutofit/>
          </a:bodyPr>
          <a:lstStyle>
            <a:lvl1pPr marL="0" indent="0" algn="ctr">
              <a:buNone/>
              <a:defRPr sz="2667">
                <a:solidFill>
                  <a:schemeClr val="bg1"/>
                </a:solidFill>
              </a:defRPr>
            </a:lvl1pPr>
          </a:lstStyle>
          <a:p>
            <a:r>
              <a:rPr lang="en-US" dirty="0"/>
              <a:t>3 </a:t>
            </a:r>
          </a:p>
        </p:txBody>
      </p:sp>
      <p:sp>
        <p:nvSpPr>
          <p:cNvPr id="88" name="Text Placeholder 4">
            <a:extLst>
              <a:ext uri="{FF2B5EF4-FFF2-40B4-BE49-F238E27FC236}">
                <a16:creationId xmlns:a16="http://schemas.microsoft.com/office/drawing/2014/main" id="{36FCD136-C870-499E-B16B-CBD057A47179}"/>
              </a:ext>
            </a:extLst>
          </p:cNvPr>
          <p:cNvSpPr>
            <a:spLocks noGrp="1"/>
          </p:cNvSpPr>
          <p:nvPr>
            <p:ph type="body" sz="quarter" idx="39" hasCustomPrompt="1"/>
          </p:nvPr>
        </p:nvSpPr>
        <p:spPr>
          <a:xfrm>
            <a:off x="6768075" y="4200673"/>
            <a:ext cx="556680" cy="556679"/>
          </a:xfrm>
        </p:spPr>
        <p:txBody>
          <a:bodyPr anchor="ctr">
            <a:noAutofit/>
          </a:bodyPr>
          <a:lstStyle>
            <a:lvl1pPr marL="0" indent="0" algn="ctr">
              <a:buNone/>
              <a:defRPr sz="2667">
                <a:solidFill>
                  <a:schemeClr val="bg1"/>
                </a:solidFill>
              </a:defRPr>
            </a:lvl1pPr>
          </a:lstStyle>
          <a:p>
            <a:r>
              <a:rPr lang="en-US" dirty="0"/>
              <a:t>4 </a:t>
            </a:r>
          </a:p>
        </p:txBody>
      </p:sp>
      <p:sp>
        <p:nvSpPr>
          <p:cNvPr id="89" name="Text Placeholder 4">
            <a:extLst>
              <a:ext uri="{FF2B5EF4-FFF2-40B4-BE49-F238E27FC236}">
                <a16:creationId xmlns:a16="http://schemas.microsoft.com/office/drawing/2014/main" id="{632E309C-647C-4251-800B-7E4245B52FC2}"/>
              </a:ext>
            </a:extLst>
          </p:cNvPr>
          <p:cNvSpPr>
            <a:spLocks noGrp="1"/>
          </p:cNvSpPr>
          <p:nvPr>
            <p:ph type="body" sz="quarter" idx="40" hasCustomPrompt="1"/>
          </p:nvPr>
        </p:nvSpPr>
        <p:spPr>
          <a:xfrm>
            <a:off x="6768075" y="4893125"/>
            <a:ext cx="556680" cy="556679"/>
          </a:xfrm>
        </p:spPr>
        <p:txBody>
          <a:bodyPr anchor="ctr">
            <a:noAutofit/>
          </a:bodyPr>
          <a:lstStyle>
            <a:lvl1pPr marL="0" indent="0" algn="ctr">
              <a:buNone/>
              <a:defRPr sz="2667">
                <a:solidFill>
                  <a:schemeClr val="bg1"/>
                </a:solidFill>
              </a:defRPr>
            </a:lvl1pPr>
          </a:lstStyle>
          <a:p>
            <a:r>
              <a:rPr lang="en-US" dirty="0"/>
              <a:t>5 </a:t>
            </a:r>
          </a:p>
        </p:txBody>
      </p:sp>
      <p:sp>
        <p:nvSpPr>
          <p:cNvPr id="90" name="Text Placeholder 4">
            <a:extLst>
              <a:ext uri="{FF2B5EF4-FFF2-40B4-BE49-F238E27FC236}">
                <a16:creationId xmlns:a16="http://schemas.microsoft.com/office/drawing/2014/main" id="{538E100F-93AC-4E8A-8B69-D760CF204C11}"/>
              </a:ext>
            </a:extLst>
          </p:cNvPr>
          <p:cNvSpPr>
            <a:spLocks noGrp="1"/>
          </p:cNvSpPr>
          <p:nvPr>
            <p:ph type="body" sz="quarter" idx="41" hasCustomPrompt="1"/>
          </p:nvPr>
        </p:nvSpPr>
        <p:spPr>
          <a:xfrm>
            <a:off x="7488792" y="2123302"/>
            <a:ext cx="4093608" cy="556679"/>
          </a:xfrm>
        </p:spPr>
        <p:txBody>
          <a:bodyPr anchor="ctr">
            <a:noAutofit/>
          </a:bodyPr>
          <a:lstStyle>
            <a:lvl1pPr marL="0" indent="0" algn="l">
              <a:buNone/>
              <a:defRPr sz="2400">
                <a:solidFill>
                  <a:schemeClr val="tx1"/>
                </a:solidFill>
              </a:defRPr>
            </a:lvl1pPr>
          </a:lstStyle>
          <a:p>
            <a:r>
              <a:rPr lang="en-US" dirty="0"/>
              <a:t>This is a sample text</a:t>
            </a:r>
          </a:p>
        </p:txBody>
      </p:sp>
      <p:sp>
        <p:nvSpPr>
          <p:cNvPr id="91" name="Text Placeholder 4">
            <a:extLst>
              <a:ext uri="{FF2B5EF4-FFF2-40B4-BE49-F238E27FC236}">
                <a16:creationId xmlns:a16="http://schemas.microsoft.com/office/drawing/2014/main" id="{CC205383-96D8-44FA-9CEE-5B834461428F}"/>
              </a:ext>
            </a:extLst>
          </p:cNvPr>
          <p:cNvSpPr>
            <a:spLocks noGrp="1"/>
          </p:cNvSpPr>
          <p:nvPr>
            <p:ph type="body" sz="quarter" idx="42" hasCustomPrompt="1"/>
          </p:nvPr>
        </p:nvSpPr>
        <p:spPr>
          <a:xfrm>
            <a:off x="7488792" y="2812281"/>
            <a:ext cx="4093608" cy="556679"/>
          </a:xfrm>
        </p:spPr>
        <p:txBody>
          <a:bodyPr anchor="ctr">
            <a:noAutofit/>
          </a:bodyPr>
          <a:lstStyle>
            <a:lvl1pPr marL="0" indent="0" algn="l">
              <a:buNone/>
              <a:defRPr sz="2400">
                <a:solidFill>
                  <a:schemeClr val="tx1"/>
                </a:solidFill>
              </a:defRPr>
            </a:lvl1pPr>
          </a:lstStyle>
          <a:p>
            <a:r>
              <a:rPr lang="en-US" dirty="0"/>
              <a:t>Insert your desired text here</a:t>
            </a:r>
          </a:p>
        </p:txBody>
      </p:sp>
      <p:sp>
        <p:nvSpPr>
          <p:cNvPr id="92" name="Text Placeholder 4">
            <a:extLst>
              <a:ext uri="{FF2B5EF4-FFF2-40B4-BE49-F238E27FC236}">
                <a16:creationId xmlns:a16="http://schemas.microsoft.com/office/drawing/2014/main" id="{A94082EF-B88E-4B61-83EE-AC555C7AE1DA}"/>
              </a:ext>
            </a:extLst>
          </p:cNvPr>
          <p:cNvSpPr>
            <a:spLocks noGrp="1"/>
          </p:cNvSpPr>
          <p:nvPr>
            <p:ph type="body" sz="quarter" idx="43" hasCustomPrompt="1"/>
          </p:nvPr>
        </p:nvSpPr>
        <p:spPr>
          <a:xfrm>
            <a:off x="7488792" y="3504736"/>
            <a:ext cx="4093608" cy="556679"/>
          </a:xfrm>
        </p:spPr>
        <p:txBody>
          <a:bodyPr anchor="ctr">
            <a:no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stStyle>
          <a:p>
            <a:r>
              <a:rPr lang="en-US" dirty="0"/>
              <a:t>This is a sample text</a:t>
            </a:r>
          </a:p>
        </p:txBody>
      </p:sp>
      <p:sp>
        <p:nvSpPr>
          <p:cNvPr id="93" name="Text Placeholder 4">
            <a:extLst>
              <a:ext uri="{FF2B5EF4-FFF2-40B4-BE49-F238E27FC236}">
                <a16:creationId xmlns:a16="http://schemas.microsoft.com/office/drawing/2014/main" id="{0C08BA12-D121-4F1E-9EB1-1B3902F5BD58}"/>
              </a:ext>
            </a:extLst>
          </p:cNvPr>
          <p:cNvSpPr>
            <a:spLocks noGrp="1"/>
          </p:cNvSpPr>
          <p:nvPr>
            <p:ph type="body" sz="quarter" idx="44" hasCustomPrompt="1"/>
          </p:nvPr>
        </p:nvSpPr>
        <p:spPr>
          <a:xfrm>
            <a:off x="7488792" y="4200673"/>
            <a:ext cx="4093608" cy="556679"/>
          </a:xfrm>
        </p:spPr>
        <p:txBody>
          <a:bodyPr anchor="ctr">
            <a:no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your desired text here</a:t>
            </a:r>
          </a:p>
        </p:txBody>
      </p:sp>
      <p:sp>
        <p:nvSpPr>
          <p:cNvPr id="94" name="Text Placeholder 4">
            <a:extLst>
              <a:ext uri="{FF2B5EF4-FFF2-40B4-BE49-F238E27FC236}">
                <a16:creationId xmlns:a16="http://schemas.microsoft.com/office/drawing/2014/main" id="{DA90FA8A-9DCC-4866-AE7C-DAFDCA51CAF1}"/>
              </a:ext>
            </a:extLst>
          </p:cNvPr>
          <p:cNvSpPr>
            <a:spLocks noGrp="1"/>
          </p:cNvSpPr>
          <p:nvPr>
            <p:ph type="body" sz="quarter" idx="45" hasCustomPrompt="1"/>
          </p:nvPr>
        </p:nvSpPr>
        <p:spPr>
          <a:xfrm>
            <a:off x="7488792" y="4893125"/>
            <a:ext cx="4093608" cy="556679"/>
          </a:xfrm>
        </p:spPr>
        <p:txBody>
          <a:bodyPr anchor="ctr">
            <a:no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stStyle>
          <a:p>
            <a:r>
              <a:rPr lang="en-US" dirty="0"/>
              <a:t>This is a sample text</a:t>
            </a:r>
          </a:p>
        </p:txBody>
      </p:sp>
    </p:spTree>
    <p:extLst>
      <p:ext uri="{BB962C8B-B14F-4D97-AF65-F5344CB8AC3E}">
        <p14:creationId xmlns:p14="http://schemas.microsoft.com/office/powerpoint/2010/main" val="396799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latin typeface="+mn-lt"/>
              </a:defRPr>
            </a:lvl1pPr>
          </a:lstStyle>
          <a:p>
            <a:r>
              <a:rPr lang="en-US" dirty="0"/>
              <a:t>Table of Contents</a:t>
            </a:r>
            <a:endParaRPr lang="en-US" noProof="0" dirty="0"/>
          </a:p>
        </p:txBody>
      </p:sp>
      <p:sp>
        <p:nvSpPr>
          <p:cNvPr id="45" name="Date Placeholder 2"/>
          <p:cNvSpPr>
            <a:spLocks noGrp="1"/>
          </p:cNvSpPr>
          <p:nvPr>
            <p:ph type="dt" sz="half" idx="10"/>
          </p:nvPr>
        </p:nvSpPr>
        <p:spPr>
          <a:xfrm>
            <a:off x="609600" y="6356351"/>
            <a:ext cx="2844800" cy="365125"/>
          </a:xfrm>
        </p:spPr>
        <p:txBody>
          <a:bodyPr/>
          <a:lstStyle>
            <a:lvl1pPr>
              <a:defRPr>
                <a:solidFill>
                  <a:schemeClr val="bg1">
                    <a:lumMod val="65000"/>
                  </a:schemeClr>
                </a:solidFill>
                <a:latin typeface="+mn-lt"/>
              </a:defRPr>
            </a:lvl1pPr>
          </a:lstStyle>
          <a:p>
            <a:fld id="{FFF30096-E2FA-4C53-8FFA-C198FACBBC31}" type="datetimeFigureOut">
              <a:rPr lang="en-US" smtClean="0"/>
              <a:pPr/>
              <a:t>3/20/2022</a:t>
            </a:fld>
            <a:endParaRPr lang="en-US" dirty="0"/>
          </a:p>
        </p:txBody>
      </p:sp>
      <p:sp>
        <p:nvSpPr>
          <p:cNvPr id="46" name="Footer Placeholder 3"/>
          <p:cNvSpPr>
            <a:spLocks noGrp="1"/>
          </p:cNvSpPr>
          <p:nvPr>
            <p:ph type="ftr" sz="quarter" idx="11"/>
          </p:nvPr>
        </p:nvSpPr>
        <p:spPr>
          <a:xfrm>
            <a:off x="4165600" y="6356351"/>
            <a:ext cx="3860800" cy="365125"/>
          </a:xfrm>
        </p:spPr>
        <p:txBody>
          <a:bodyPr/>
          <a:lstStyle>
            <a:lvl1pPr>
              <a:defRPr>
                <a:solidFill>
                  <a:schemeClr val="bg1">
                    <a:lumMod val="65000"/>
                  </a:schemeClr>
                </a:solidFill>
                <a:latin typeface="+mn-lt"/>
              </a:defRPr>
            </a:lvl1pPr>
          </a:lstStyle>
          <a:p>
            <a:endParaRPr lang="en-US" dirty="0"/>
          </a:p>
        </p:txBody>
      </p:sp>
      <p:sp>
        <p:nvSpPr>
          <p:cNvPr id="47" name="Slide Number Placeholder 4"/>
          <p:cNvSpPr>
            <a:spLocks noGrp="1"/>
          </p:cNvSpPr>
          <p:nvPr>
            <p:ph type="sldNum" sz="quarter" idx="12"/>
          </p:nvPr>
        </p:nvSpPr>
        <p:spPr>
          <a:xfrm>
            <a:off x="8737600" y="6356351"/>
            <a:ext cx="2844800" cy="365125"/>
          </a:xfrm>
        </p:spPr>
        <p:txBody>
          <a:bodyPr/>
          <a:lstStyle>
            <a:lvl1pPr>
              <a:defRPr>
                <a:solidFill>
                  <a:schemeClr val="bg1">
                    <a:lumMod val="65000"/>
                  </a:schemeClr>
                </a:solidFill>
                <a:latin typeface="+mn-lt"/>
              </a:defRPr>
            </a:lvl1pPr>
          </a:lstStyle>
          <a:p>
            <a:fld id="{BE6EB2CE-F8EE-47A0-A8D1-750600A29654}" type="slidenum">
              <a:rPr lang="en-US" smtClean="0"/>
              <a:pPr/>
              <a:t>‹#›</a:t>
            </a:fld>
            <a:endParaRPr lang="en-US" dirty="0"/>
          </a:p>
        </p:txBody>
      </p:sp>
      <p:sp>
        <p:nvSpPr>
          <p:cNvPr id="35" name="Oval 7">
            <a:extLst>
              <a:ext uri="{FF2B5EF4-FFF2-40B4-BE49-F238E27FC236}">
                <a16:creationId xmlns:a16="http://schemas.microsoft.com/office/drawing/2014/main" id="{9CAA9BEC-1CD0-422D-B01D-B9BDDF13DF0C}"/>
              </a:ext>
            </a:extLst>
          </p:cNvPr>
          <p:cNvSpPr>
            <a:spLocks noChangeArrowheads="1"/>
          </p:cNvSpPr>
          <p:nvPr userDrawn="1"/>
        </p:nvSpPr>
        <p:spPr bwMode="auto">
          <a:xfrm>
            <a:off x="4165505" y="4073663"/>
            <a:ext cx="1445663" cy="1445663"/>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tx1"/>
              </a:solidFill>
              <a:latin typeface="+mn-lt"/>
              <a:ea typeface="Roboto Light" panose="02000000000000000000" pitchFamily="2" charset="0"/>
            </a:endParaRPr>
          </a:p>
        </p:txBody>
      </p:sp>
      <p:sp>
        <p:nvSpPr>
          <p:cNvPr id="36" name="Freeform 40">
            <a:extLst>
              <a:ext uri="{FF2B5EF4-FFF2-40B4-BE49-F238E27FC236}">
                <a16:creationId xmlns:a16="http://schemas.microsoft.com/office/drawing/2014/main" id="{5BADFB08-2572-4A77-823A-9A5346CA0C4E}"/>
              </a:ext>
            </a:extLst>
          </p:cNvPr>
          <p:cNvSpPr>
            <a:spLocks/>
          </p:cNvSpPr>
          <p:nvPr userDrawn="1"/>
        </p:nvSpPr>
        <p:spPr bwMode="auto">
          <a:xfrm>
            <a:off x="6576054" y="4041529"/>
            <a:ext cx="1469495" cy="1469495"/>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43" name="Freeform 65">
            <a:extLst>
              <a:ext uri="{FF2B5EF4-FFF2-40B4-BE49-F238E27FC236}">
                <a16:creationId xmlns:a16="http://schemas.microsoft.com/office/drawing/2014/main" id="{D16ECB45-5C04-4C49-A265-881FCD29C3BD}"/>
              </a:ext>
            </a:extLst>
          </p:cNvPr>
          <p:cNvSpPr>
            <a:spLocks noEditPoints="1"/>
          </p:cNvSpPr>
          <p:nvPr userDrawn="1"/>
        </p:nvSpPr>
        <p:spPr bwMode="auto">
          <a:xfrm>
            <a:off x="4582695" y="4325763"/>
            <a:ext cx="377032" cy="932543"/>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44" name="Freeform 66">
            <a:extLst>
              <a:ext uri="{FF2B5EF4-FFF2-40B4-BE49-F238E27FC236}">
                <a16:creationId xmlns:a16="http://schemas.microsoft.com/office/drawing/2014/main" id="{92086F1E-8E91-4439-8339-97CEE72F8B0F}"/>
              </a:ext>
            </a:extLst>
          </p:cNvPr>
          <p:cNvSpPr>
            <a:spLocks noEditPoints="1"/>
          </p:cNvSpPr>
          <p:nvPr userDrawn="1"/>
        </p:nvSpPr>
        <p:spPr bwMode="auto">
          <a:xfrm>
            <a:off x="5006580" y="4368152"/>
            <a:ext cx="169553" cy="890153"/>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48" name="Freeform 67">
            <a:extLst>
              <a:ext uri="{FF2B5EF4-FFF2-40B4-BE49-F238E27FC236}">
                <a16:creationId xmlns:a16="http://schemas.microsoft.com/office/drawing/2014/main" id="{13E73394-39B8-48E0-8526-AD9BB2C29548}"/>
              </a:ext>
            </a:extLst>
          </p:cNvPr>
          <p:cNvSpPr>
            <a:spLocks noEditPoints="1"/>
          </p:cNvSpPr>
          <p:nvPr userDrawn="1"/>
        </p:nvSpPr>
        <p:spPr bwMode="auto">
          <a:xfrm>
            <a:off x="5064583" y="5171297"/>
            <a:ext cx="53543" cy="53543"/>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49" name="Freeform 159">
            <a:extLst>
              <a:ext uri="{FF2B5EF4-FFF2-40B4-BE49-F238E27FC236}">
                <a16:creationId xmlns:a16="http://schemas.microsoft.com/office/drawing/2014/main" id="{F5EDB1F6-094A-4F81-911B-3141C603FB17}"/>
              </a:ext>
            </a:extLst>
          </p:cNvPr>
          <p:cNvSpPr>
            <a:spLocks noEditPoints="1"/>
          </p:cNvSpPr>
          <p:nvPr userDrawn="1"/>
        </p:nvSpPr>
        <p:spPr bwMode="auto">
          <a:xfrm>
            <a:off x="7142989" y="4393431"/>
            <a:ext cx="337895" cy="163277"/>
          </a:xfrm>
          <a:custGeom>
            <a:avLst/>
            <a:gdLst>
              <a:gd name="T0" fmla="*/ 366 w 366"/>
              <a:gd name="T1" fmla="*/ 176 h 176"/>
              <a:gd name="T2" fmla="*/ 293 w 366"/>
              <a:gd name="T3" fmla="*/ 176 h 176"/>
              <a:gd name="T4" fmla="*/ 292 w 366"/>
              <a:gd name="T5" fmla="*/ 169 h 176"/>
              <a:gd name="T6" fmla="*/ 183 w 366"/>
              <a:gd name="T7" fmla="*/ 73 h 176"/>
              <a:gd name="T8" fmla="*/ 73 w 366"/>
              <a:gd name="T9" fmla="*/ 169 h 176"/>
              <a:gd name="T10" fmla="*/ 73 w 366"/>
              <a:gd name="T11" fmla="*/ 176 h 176"/>
              <a:gd name="T12" fmla="*/ 0 w 366"/>
              <a:gd name="T13" fmla="*/ 176 h 176"/>
              <a:gd name="T14" fmla="*/ 1 w 366"/>
              <a:gd name="T15" fmla="*/ 167 h 176"/>
              <a:gd name="T16" fmla="*/ 183 w 366"/>
              <a:gd name="T17" fmla="*/ 0 h 176"/>
              <a:gd name="T18" fmla="*/ 365 w 366"/>
              <a:gd name="T19" fmla="*/ 167 h 176"/>
              <a:gd name="T20" fmla="*/ 366 w 366"/>
              <a:gd name="T21" fmla="*/ 176 h 176"/>
              <a:gd name="T22" fmla="*/ 307 w 366"/>
              <a:gd name="T23" fmla="*/ 160 h 176"/>
              <a:gd name="T24" fmla="*/ 348 w 366"/>
              <a:gd name="T25" fmla="*/ 160 h 176"/>
              <a:gd name="T26" fmla="*/ 183 w 366"/>
              <a:gd name="T27" fmla="*/ 16 h 176"/>
              <a:gd name="T28" fmla="*/ 18 w 366"/>
              <a:gd name="T29" fmla="*/ 160 h 176"/>
              <a:gd name="T30" fmla="*/ 59 w 366"/>
              <a:gd name="T31" fmla="*/ 160 h 176"/>
              <a:gd name="T32" fmla="*/ 183 w 366"/>
              <a:gd name="T33" fmla="*/ 57 h 176"/>
              <a:gd name="T34" fmla="*/ 307 w 366"/>
              <a:gd name="T35"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76">
                <a:moveTo>
                  <a:pt x="366" y="176"/>
                </a:moveTo>
                <a:cubicBezTo>
                  <a:pt x="293" y="176"/>
                  <a:pt x="293" y="176"/>
                  <a:pt x="293" y="176"/>
                </a:cubicBezTo>
                <a:cubicBezTo>
                  <a:pt x="292" y="169"/>
                  <a:pt x="292" y="169"/>
                  <a:pt x="292" y="169"/>
                </a:cubicBezTo>
                <a:cubicBezTo>
                  <a:pt x="285" y="114"/>
                  <a:pt x="238" y="73"/>
                  <a:pt x="183" y="73"/>
                </a:cubicBezTo>
                <a:cubicBezTo>
                  <a:pt x="127" y="73"/>
                  <a:pt x="80" y="114"/>
                  <a:pt x="73" y="169"/>
                </a:cubicBezTo>
                <a:cubicBezTo>
                  <a:pt x="73" y="176"/>
                  <a:pt x="73" y="176"/>
                  <a:pt x="73" y="176"/>
                </a:cubicBezTo>
                <a:cubicBezTo>
                  <a:pt x="0" y="176"/>
                  <a:pt x="0" y="176"/>
                  <a:pt x="0" y="176"/>
                </a:cubicBezTo>
                <a:cubicBezTo>
                  <a:pt x="1" y="167"/>
                  <a:pt x="1" y="167"/>
                  <a:pt x="1" y="167"/>
                </a:cubicBezTo>
                <a:cubicBezTo>
                  <a:pt x="9" y="74"/>
                  <a:pt x="89" y="0"/>
                  <a:pt x="183" y="0"/>
                </a:cubicBezTo>
                <a:cubicBezTo>
                  <a:pt x="277" y="0"/>
                  <a:pt x="357" y="74"/>
                  <a:pt x="365" y="167"/>
                </a:cubicBezTo>
                <a:lnTo>
                  <a:pt x="366" y="176"/>
                </a:lnTo>
                <a:close/>
                <a:moveTo>
                  <a:pt x="307" y="160"/>
                </a:moveTo>
                <a:cubicBezTo>
                  <a:pt x="348" y="160"/>
                  <a:pt x="348" y="160"/>
                  <a:pt x="348" y="160"/>
                </a:cubicBezTo>
                <a:cubicBezTo>
                  <a:pt x="337" y="79"/>
                  <a:pt x="266" y="16"/>
                  <a:pt x="183" y="16"/>
                </a:cubicBezTo>
                <a:cubicBezTo>
                  <a:pt x="100" y="16"/>
                  <a:pt x="29" y="79"/>
                  <a:pt x="18" y="160"/>
                </a:cubicBezTo>
                <a:cubicBezTo>
                  <a:pt x="59" y="160"/>
                  <a:pt x="59" y="160"/>
                  <a:pt x="59" y="160"/>
                </a:cubicBezTo>
                <a:cubicBezTo>
                  <a:pt x="70" y="101"/>
                  <a:pt x="122" y="57"/>
                  <a:pt x="183" y="57"/>
                </a:cubicBezTo>
                <a:cubicBezTo>
                  <a:pt x="244" y="57"/>
                  <a:pt x="296" y="101"/>
                  <a:pt x="307"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50" name="Freeform 160">
            <a:extLst>
              <a:ext uri="{FF2B5EF4-FFF2-40B4-BE49-F238E27FC236}">
                <a16:creationId xmlns:a16="http://schemas.microsoft.com/office/drawing/2014/main" id="{B92BB5A6-BD80-4397-9905-6A8246AB3E74}"/>
              </a:ext>
            </a:extLst>
          </p:cNvPr>
          <p:cNvSpPr>
            <a:spLocks noEditPoints="1"/>
          </p:cNvSpPr>
          <p:nvPr userDrawn="1"/>
        </p:nvSpPr>
        <p:spPr bwMode="auto">
          <a:xfrm>
            <a:off x="6877663" y="4544967"/>
            <a:ext cx="868544" cy="163277"/>
          </a:xfrm>
          <a:custGeom>
            <a:avLst/>
            <a:gdLst>
              <a:gd name="T0" fmla="*/ 946 w 946"/>
              <a:gd name="T1" fmla="*/ 177 h 177"/>
              <a:gd name="T2" fmla="*/ 713 w 946"/>
              <a:gd name="T3" fmla="*/ 177 h 177"/>
              <a:gd name="T4" fmla="*/ 713 w 946"/>
              <a:gd name="T5" fmla="*/ 153 h 177"/>
              <a:gd name="T6" fmla="*/ 702 w 946"/>
              <a:gd name="T7" fmla="*/ 143 h 177"/>
              <a:gd name="T8" fmla="*/ 666 w 946"/>
              <a:gd name="T9" fmla="*/ 143 h 177"/>
              <a:gd name="T10" fmla="*/ 655 w 946"/>
              <a:gd name="T11" fmla="*/ 153 h 177"/>
              <a:gd name="T12" fmla="*/ 655 w 946"/>
              <a:gd name="T13" fmla="*/ 177 h 177"/>
              <a:gd name="T14" fmla="*/ 291 w 946"/>
              <a:gd name="T15" fmla="*/ 177 h 177"/>
              <a:gd name="T16" fmla="*/ 291 w 946"/>
              <a:gd name="T17" fmla="*/ 153 h 177"/>
              <a:gd name="T18" fmla="*/ 280 w 946"/>
              <a:gd name="T19" fmla="*/ 143 h 177"/>
              <a:gd name="T20" fmla="*/ 244 w 946"/>
              <a:gd name="T21" fmla="*/ 143 h 177"/>
              <a:gd name="T22" fmla="*/ 233 w 946"/>
              <a:gd name="T23" fmla="*/ 153 h 177"/>
              <a:gd name="T24" fmla="*/ 233 w 946"/>
              <a:gd name="T25" fmla="*/ 177 h 177"/>
              <a:gd name="T26" fmla="*/ 0 w 946"/>
              <a:gd name="T27" fmla="*/ 177 h 177"/>
              <a:gd name="T28" fmla="*/ 0 w 946"/>
              <a:gd name="T29" fmla="*/ 131 h 177"/>
              <a:gd name="T30" fmla="*/ 131 w 946"/>
              <a:gd name="T31" fmla="*/ 0 h 177"/>
              <a:gd name="T32" fmla="*/ 815 w 946"/>
              <a:gd name="T33" fmla="*/ 0 h 177"/>
              <a:gd name="T34" fmla="*/ 946 w 946"/>
              <a:gd name="T35" fmla="*/ 131 h 177"/>
              <a:gd name="T36" fmla="*/ 946 w 946"/>
              <a:gd name="T37" fmla="*/ 177 h 177"/>
              <a:gd name="T38" fmla="*/ 729 w 946"/>
              <a:gd name="T39" fmla="*/ 161 h 177"/>
              <a:gd name="T40" fmla="*/ 930 w 946"/>
              <a:gd name="T41" fmla="*/ 161 h 177"/>
              <a:gd name="T42" fmla="*/ 930 w 946"/>
              <a:gd name="T43" fmla="*/ 131 h 177"/>
              <a:gd name="T44" fmla="*/ 815 w 946"/>
              <a:gd name="T45" fmla="*/ 16 h 177"/>
              <a:gd name="T46" fmla="*/ 131 w 946"/>
              <a:gd name="T47" fmla="*/ 16 h 177"/>
              <a:gd name="T48" fmla="*/ 16 w 946"/>
              <a:gd name="T49" fmla="*/ 131 h 177"/>
              <a:gd name="T50" fmla="*/ 16 w 946"/>
              <a:gd name="T51" fmla="*/ 161 h 177"/>
              <a:gd name="T52" fmla="*/ 217 w 946"/>
              <a:gd name="T53" fmla="*/ 161 h 177"/>
              <a:gd name="T54" fmla="*/ 217 w 946"/>
              <a:gd name="T55" fmla="*/ 153 h 177"/>
              <a:gd name="T56" fmla="*/ 244 w 946"/>
              <a:gd name="T57" fmla="*/ 127 h 177"/>
              <a:gd name="T58" fmla="*/ 280 w 946"/>
              <a:gd name="T59" fmla="*/ 127 h 177"/>
              <a:gd name="T60" fmla="*/ 307 w 946"/>
              <a:gd name="T61" fmla="*/ 153 h 177"/>
              <a:gd name="T62" fmla="*/ 307 w 946"/>
              <a:gd name="T63" fmla="*/ 161 h 177"/>
              <a:gd name="T64" fmla="*/ 639 w 946"/>
              <a:gd name="T65" fmla="*/ 161 h 177"/>
              <a:gd name="T66" fmla="*/ 639 w 946"/>
              <a:gd name="T67" fmla="*/ 153 h 177"/>
              <a:gd name="T68" fmla="*/ 666 w 946"/>
              <a:gd name="T69" fmla="*/ 127 h 177"/>
              <a:gd name="T70" fmla="*/ 702 w 946"/>
              <a:gd name="T71" fmla="*/ 127 h 177"/>
              <a:gd name="T72" fmla="*/ 729 w 946"/>
              <a:gd name="T73" fmla="*/ 153 h 177"/>
              <a:gd name="T74" fmla="*/ 729 w 946"/>
              <a:gd name="T75" fmla="*/ 16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177">
                <a:moveTo>
                  <a:pt x="946" y="177"/>
                </a:moveTo>
                <a:cubicBezTo>
                  <a:pt x="713" y="177"/>
                  <a:pt x="713" y="177"/>
                  <a:pt x="713" y="177"/>
                </a:cubicBezTo>
                <a:cubicBezTo>
                  <a:pt x="713" y="153"/>
                  <a:pt x="713" y="153"/>
                  <a:pt x="713" y="153"/>
                </a:cubicBezTo>
                <a:cubicBezTo>
                  <a:pt x="713" y="147"/>
                  <a:pt x="708" y="143"/>
                  <a:pt x="702" y="143"/>
                </a:cubicBezTo>
                <a:cubicBezTo>
                  <a:pt x="666" y="143"/>
                  <a:pt x="666" y="143"/>
                  <a:pt x="666" y="143"/>
                </a:cubicBezTo>
                <a:cubicBezTo>
                  <a:pt x="660" y="143"/>
                  <a:pt x="655" y="147"/>
                  <a:pt x="655" y="153"/>
                </a:cubicBezTo>
                <a:cubicBezTo>
                  <a:pt x="655" y="177"/>
                  <a:pt x="655" y="177"/>
                  <a:pt x="655" y="177"/>
                </a:cubicBezTo>
                <a:cubicBezTo>
                  <a:pt x="291" y="177"/>
                  <a:pt x="291" y="177"/>
                  <a:pt x="291" y="177"/>
                </a:cubicBezTo>
                <a:cubicBezTo>
                  <a:pt x="291" y="153"/>
                  <a:pt x="291" y="153"/>
                  <a:pt x="291" y="153"/>
                </a:cubicBezTo>
                <a:cubicBezTo>
                  <a:pt x="291" y="147"/>
                  <a:pt x="286" y="143"/>
                  <a:pt x="280" y="143"/>
                </a:cubicBezTo>
                <a:cubicBezTo>
                  <a:pt x="244" y="143"/>
                  <a:pt x="244" y="143"/>
                  <a:pt x="244" y="143"/>
                </a:cubicBezTo>
                <a:cubicBezTo>
                  <a:pt x="238" y="143"/>
                  <a:pt x="233" y="147"/>
                  <a:pt x="233" y="153"/>
                </a:cubicBezTo>
                <a:cubicBezTo>
                  <a:pt x="233" y="177"/>
                  <a:pt x="233" y="177"/>
                  <a:pt x="233" y="177"/>
                </a:cubicBezTo>
                <a:cubicBezTo>
                  <a:pt x="0" y="177"/>
                  <a:pt x="0" y="177"/>
                  <a:pt x="0" y="177"/>
                </a:cubicBezTo>
                <a:cubicBezTo>
                  <a:pt x="0" y="131"/>
                  <a:pt x="0" y="131"/>
                  <a:pt x="0" y="131"/>
                </a:cubicBezTo>
                <a:cubicBezTo>
                  <a:pt x="0" y="59"/>
                  <a:pt x="58" y="0"/>
                  <a:pt x="131" y="0"/>
                </a:cubicBezTo>
                <a:cubicBezTo>
                  <a:pt x="815" y="0"/>
                  <a:pt x="815" y="0"/>
                  <a:pt x="815" y="0"/>
                </a:cubicBezTo>
                <a:cubicBezTo>
                  <a:pt x="887" y="0"/>
                  <a:pt x="946" y="59"/>
                  <a:pt x="946" y="131"/>
                </a:cubicBezTo>
                <a:lnTo>
                  <a:pt x="946" y="177"/>
                </a:lnTo>
                <a:close/>
                <a:moveTo>
                  <a:pt x="729" y="161"/>
                </a:moveTo>
                <a:cubicBezTo>
                  <a:pt x="930" y="161"/>
                  <a:pt x="930" y="161"/>
                  <a:pt x="930" y="161"/>
                </a:cubicBezTo>
                <a:cubicBezTo>
                  <a:pt x="930" y="131"/>
                  <a:pt x="930" y="131"/>
                  <a:pt x="930" y="131"/>
                </a:cubicBezTo>
                <a:cubicBezTo>
                  <a:pt x="930" y="68"/>
                  <a:pt x="878" y="16"/>
                  <a:pt x="815" y="16"/>
                </a:cubicBezTo>
                <a:cubicBezTo>
                  <a:pt x="131" y="16"/>
                  <a:pt x="131" y="16"/>
                  <a:pt x="131" y="16"/>
                </a:cubicBezTo>
                <a:cubicBezTo>
                  <a:pt x="67" y="16"/>
                  <a:pt x="16" y="68"/>
                  <a:pt x="16" y="131"/>
                </a:cubicBezTo>
                <a:cubicBezTo>
                  <a:pt x="16" y="161"/>
                  <a:pt x="16" y="161"/>
                  <a:pt x="16" y="161"/>
                </a:cubicBezTo>
                <a:cubicBezTo>
                  <a:pt x="217" y="161"/>
                  <a:pt x="217" y="161"/>
                  <a:pt x="217" y="161"/>
                </a:cubicBezTo>
                <a:cubicBezTo>
                  <a:pt x="217" y="153"/>
                  <a:pt x="217" y="153"/>
                  <a:pt x="217" y="153"/>
                </a:cubicBezTo>
                <a:cubicBezTo>
                  <a:pt x="217" y="139"/>
                  <a:pt x="229" y="127"/>
                  <a:pt x="244" y="127"/>
                </a:cubicBezTo>
                <a:cubicBezTo>
                  <a:pt x="280" y="127"/>
                  <a:pt x="280" y="127"/>
                  <a:pt x="280" y="127"/>
                </a:cubicBezTo>
                <a:cubicBezTo>
                  <a:pt x="295" y="127"/>
                  <a:pt x="307" y="139"/>
                  <a:pt x="307" y="153"/>
                </a:cubicBezTo>
                <a:cubicBezTo>
                  <a:pt x="307" y="161"/>
                  <a:pt x="307" y="161"/>
                  <a:pt x="307" y="161"/>
                </a:cubicBezTo>
                <a:cubicBezTo>
                  <a:pt x="639" y="161"/>
                  <a:pt x="639" y="161"/>
                  <a:pt x="639" y="161"/>
                </a:cubicBezTo>
                <a:cubicBezTo>
                  <a:pt x="639" y="153"/>
                  <a:pt x="639" y="153"/>
                  <a:pt x="639" y="153"/>
                </a:cubicBezTo>
                <a:cubicBezTo>
                  <a:pt x="639" y="139"/>
                  <a:pt x="651" y="127"/>
                  <a:pt x="666" y="127"/>
                </a:cubicBezTo>
                <a:cubicBezTo>
                  <a:pt x="702" y="127"/>
                  <a:pt x="702" y="127"/>
                  <a:pt x="702" y="127"/>
                </a:cubicBezTo>
                <a:cubicBezTo>
                  <a:pt x="717" y="127"/>
                  <a:pt x="729" y="139"/>
                  <a:pt x="729" y="153"/>
                </a:cubicBezTo>
                <a:lnTo>
                  <a:pt x="72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51" name="Freeform 161">
            <a:extLst>
              <a:ext uri="{FF2B5EF4-FFF2-40B4-BE49-F238E27FC236}">
                <a16:creationId xmlns:a16="http://schemas.microsoft.com/office/drawing/2014/main" id="{74E2A80F-34A2-446B-8C27-B5582DDC7AB5}"/>
              </a:ext>
            </a:extLst>
          </p:cNvPr>
          <p:cNvSpPr>
            <a:spLocks noEditPoints="1"/>
          </p:cNvSpPr>
          <p:nvPr userDrawn="1"/>
        </p:nvSpPr>
        <p:spPr bwMode="auto">
          <a:xfrm>
            <a:off x="6877663" y="4742260"/>
            <a:ext cx="868544" cy="394587"/>
          </a:xfrm>
          <a:custGeom>
            <a:avLst/>
            <a:gdLst>
              <a:gd name="T0" fmla="*/ 815 w 946"/>
              <a:gd name="T1" fmla="*/ 430 h 430"/>
              <a:gd name="T2" fmla="*/ 131 w 946"/>
              <a:gd name="T3" fmla="*/ 430 h 430"/>
              <a:gd name="T4" fmla="*/ 0 w 946"/>
              <a:gd name="T5" fmla="*/ 298 h 430"/>
              <a:gd name="T6" fmla="*/ 0 w 946"/>
              <a:gd name="T7" fmla="*/ 0 h 430"/>
              <a:gd name="T8" fmla="*/ 233 w 946"/>
              <a:gd name="T9" fmla="*/ 0 h 430"/>
              <a:gd name="T10" fmla="*/ 233 w 946"/>
              <a:gd name="T11" fmla="*/ 34 h 430"/>
              <a:gd name="T12" fmla="*/ 244 w 946"/>
              <a:gd name="T13" fmla="*/ 45 h 430"/>
              <a:gd name="T14" fmla="*/ 280 w 946"/>
              <a:gd name="T15" fmla="*/ 45 h 430"/>
              <a:gd name="T16" fmla="*/ 291 w 946"/>
              <a:gd name="T17" fmla="*/ 34 h 430"/>
              <a:gd name="T18" fmla="*/ 291 w 946"/>
              <a:gd name="T19" fmla="*/ 0 h 430"/>
              <a:gd name="T20" fmla="*/ 655 w 946"/>
              <a:gd name="T21" fmla="*/ 0 h 430"/>
              <a:gd name="T22" fmla="*/ 655 w 946"/>
              <a:gd name="T23" fmla="*/ 34 h 430"/>
              <a:gd name="T24" fmla="*/ 666 w 946"/>
              <a:gd name="T25" fmla="*/ 45 h 430"/>
              <a:gd name="T26" fmla="*/ 702 w 946"/>
              <a:gd name="T27" fmla="*/ 45 h 430"/>
              <a:gd name="T28" fmla="*/ 713 w 946"/>
              <a:gd name="T29" fmla="*/ 34 h 430"/>
              <a:gd name="T30" fmla="*/ 713 w 946"/>
              <a:gd name="T31" fmla="*/ 0 h 430"/>
              <a:gd name="T32" fmla="*/ 946 w 946"/>
              <a:gd name="T33" fmla="*/ 0 h 430"/>
              <a:gd name="T34" fmla="*/ 946 w 946"/>
              <a:gd name="T35" fmla="*/ 298 h 430"/>
              <a:gd name="T36" fmla="*/ 815 w 946"/>
              <a:gd name="T37" fmla="*/ 430 h 430"/>
              <a:gd name="T38" fmla="*/ 16 w 946"/>
              <a:gd name="T39" fmla="*/ 16 h 430"/>
              <a:gd name="T40" fmla="*/ 16 w 946"/>
              <a:gd name="T41" fmla="*/ 298 h 430"/>
              <a:gd name="T42" fmla="*/ 131 w 946"/>
              <a:gd name="T43" fmla="*/ 414 h 430"/>
              <a:gd name="T44" fmla="*/ 815 w 946"/>
              <a:gd name="T45" fmla="*/ 414 h 430"/>
              <a:gd name="T46" fmla="*/ 930 w 946"/>
              <a:gd name="T47" fmla="*/ 298 h 430"/>
              <a:gd name="T48" fmla="*/ 930 w 946"/>
              <a:gd name="T49" fmla="*/ 16 h 430"/>
              <a:gd name="T50" fmla="*/ 729 w 946"/>
              <a:gd name="T51" fmla="*/ 16 h 430"/>
              <a:gd name="T52" fmla="*/ 729 w 946"/>
              <a:gd name="T53" fmla="*/ 34 h 430"/>
              <a:gd name="T54" fmla="*/ 702 w 946"/>
              <a:gd name="T55" fmla="*/ 61 h 430"/>
              <a:gd name="T56" fmla="*/ 666 w 946"/>
              <a:gd name="T57" fmla="*/ 61 h 430"/>
              <a:gd name="T58" fmla="*/ 639 w 946"/>
              <a:gd name="T59" fmla="*/ 34 h 430"/>
              <a:gd name="T60" fmla="*/ 639 w 946"/>
              <a:gd name="T61" fmla="*/ 16 h 430"/>
              <a:gd name="T62" fmla="*/ 307 w 946"/>
              <a:gd name="T63" fmla="*/ 16 h 430"/>
              <a:gd name="T64" fmla="*/ 307 w 946"/>
              <a:gd name="T65" fmla="*/ 34 h 430"/>
              <a:gd name="T66" fmla="*/ 280 w 946"/>
              <a:gd name="T67" fmla="*/ 61 h 430"/>
              <a:gd name="T68" fmla="*/ 244 w 946"/>
              <a:gd name="T69" fmla="*/ 61 h 430"/>
              <a:gd name="T70" fmla="*/ 217 w 946"/>
              <a:gd name="T71" fmla="*/ 34 h 430"/>
              <a:gd name="T72" fmla="*/ 217 w 946"/>
              <a:gd name="T73" fmla="*/ 16 h 430"/>
              <a:gd name="T74" fmla="*/ 16 w 946"/>
              <a:gd name="T75"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815" y="430"/>
                </a:moveTo>
                <a:cubicBezTo>
                  <a:pt x="131" y="430"/>
                  <a:pt x="131" y="430"/>
                  <a:pt x="131" y="430"/>
                </a:cubicBezTo>
                <a:cubicBezTo>
                  <a:pt x="58" y="430"/>
                  <a:pt x="0" y="371"/>
                  <a:pt x="0" y="298"/>
                </a:cubicBezTo>
                <a:cubicBezTo>
                  <a:pt x="0" y="0"/>
                  <a:pt x="0" y="0"/>
                  <a:pt x="0" y="0"/>
                </a:cubicBezTo>
                <a:cubicBezTo>
                  <a:pt x="233" y="0"/>
                  <a:pt x="233" y="0"/>
                  <a:pt x="233" y="0"/>
                </a:cubicBezTo>
                <a:cubicBezTo>
                  <a:pt x="233" y="34"/>
                  <a:pt x="233" y="34"/>
                  <a:pt x="233" y="34"/>
                </a:cubicBezTo>
                <a:cubicBezTo>
                  <a:pt x="233" y="40"/>
                  <a:pt x="238" y="45"/>
                  <a:pt x="244" y="45"/>
                </a:cubicBezTo>
                <a:cubicBezTo>
                  <a:pt x="280" y="45"/>
                  <a:pt x="280" y="45"/>
                  <a:pt x="280" y="45"/>
                </a:cubicBezTo>
                <a:cubicBezTo>
                  <a:pt x="286" y="45"/>
                  <a:pt x="291" y="40"/>
                  <a:pt x="291" y="34"/>
                </a:cubicBezTo>
                <a:cubicBezTo>
                  <a:pt x="291" y="0"/>
                  <a:pt x="291" y="0"/>
                  <a:pt x="291" y="0"/>
                </a:cubicBezTo>
                <a:cubicBezTo>
                  <a:pt x="655" y="0"/>
                  <a:pt x="655" y="0"/>
                  <a:pt x="655" y="0"/>
                </a:cubicBezTo>
                <a:cubicBezTo>
                  <a:pt x="655" y="34"/>
                  <a:pt x="655" y="34"/>
                  <a:pt x="655" y="34"/>
                </a:cubicBezTo>
                <a:cubicBezTo>
                  <a:pt x="655" y="40"/>
                  <a:pt x="660" y="45"/>
                  <a:pt x="666" y="45"/>
                </a:cubicBezTo>
                <a:cubicBezTo>
                  <a:pt x="702" y="45"/>
                  <a:pt x="702" y="45"/>
                  <a:pt x="702" y="45"/>
                </a:cubicBezTo>
                <a:cubicBezTo>
                  <a:pt x="708" y="45"/>
                  <a:pt x="713" y="40"/>
                  <a:pt x="713" y="34"/>
                </a:cubicBezTo>
                <a:cubicBezTo>
                  <a:pt x="713" y="0"/>
                  <a:pt x="713" y="0"/>
                  <a:pt x="713" y="0"/>
                </a:cubicBezTo>
                <a:cubicBezTo>
                  <a:pt x="946" y="0"/>
                  <a:pt x="946" y="0"/>
                  <a:pt x="946" y="0"/>
                </a:cubicBezTo>
                <a:cubicBezTo>
                  <a:pt x="946" y="298"/>
                  <a:pt x="946" y="298"/>
                  <a:pt x="946" y="298"/>
                </a:cubicBezTo>
                <a:cubicBezTo>
                  <a:pt x="946" y="371"/>
                  <a:pt x="887" y="430"/>
                  <a:pt x="815" y="430"/>
                </a:cubicBezTo>
                <a:close/>
                <a:moveTo>
                  <a:pt x="16" y="16"/>
                </a:moveTo>
                <a:cubicBezTo>
                  <a:pt x="16" y="298"/>
                  <a:pt x="16" y="298"/>
                  <a:pt x="16" y="298"/>
                </a:cubicBezTo>
                <a:cubicBezTo>
                  <a:pt x="16" y="362"/>
                  <a:pt x="67" y="414"/>
                  <a:pt x="131" y="414"/>
                </a:cubicBezTo>
                <a:cubicBezTo>
                  <a:pt x="815" y="414"/>
                  <a:pt x="815" y="414"/>
                  <a:pt x="815" y="414"/>
                </a:cubicBezTo>
                <a:cubicBezTo>
                  <a:pt x="878" y="414"/>
                  <a:pt x="930" y="362"/>
                  <a:pt x="930" y="298"/>
                </a:cubicBezTo>
                <a:cubicBezTo>
                  <a:pt x="930" y="16"/>
                  <a:pt x="930" y="16"/>
                  <a:pt x="930" y="16"/>
                </a:cubicBezTo>
                <a:cubicBezTo>
                  <a:pt x="729" y="16"/>
                  <a:pt x="729" y="16"/>
                  <a:pt x="729" y="16"/>
                </a:cubicBezTo>
                <a:cubicBezTo>
                  <a:pt x="729" y="34"/>
                  <a:pt x="729" y="34"/>
                  <a:pt x="729" y="34"/>
                </a:cubicBezTo>
                <a:cubicBezTo>
                  <a:pt x="729" y="49"/>
                  <a:pt x="717" y="61"/>
                  <a:pt x="702" y="61"/>
                </a:cubicBezTo>
                <a:cubicBezTo>
                  <a:pt x="666" y="61"/>
                  <a:pt x="666" y="61"/>
                  <a:pt x="666" y="61"/>
                </a:cubicBezTo>
                <a:cubicBezTo>
                  <a:pt x="651" y="61"/>
                  <a:pt x="639" y="49"/>
                  <a:pt x="639" y="34"/>
                </a:cubicBezTo>
                <a:cubicBezTo>
                  <a:pt x="639" y="16"/>
                  <a:pt x="639" y="16"/>
                  <a:pt x="639" y="16"/>
                </a:cubicBezTo>
                <a:cubicBezTo>
                  <a:pt x="307" y="16"/>
                  <a:pt x="307" y="16"/>
                  <a:pt x="307" y="16"/>
                </a:cubicBezTo>
                <a:cubicBezTo>
                  <a:pt x="307" y="34"/>
                  <a:pt x="307" y="34"/>
                  <a:pt x="307" y="34"/>
                </a:cubicBezTo>
                <a:cubicBezTo>
                  <a:pt x="307" y="49"/>
                  <a:pt x="295" y="61"/>
                  <a:pt x="280" y="61"/>
                </a:cubicBezTo>
                <a:cubicBezTo>
                  <a:pt x="244" y="61"/>
                  <a:pt x="244" y="61"/>
                  <a:pt x="244" y="61"/>
                </a:cubicBezTo>
                <a:cubicBezTo>
                  <a:pt x="229" y="61"/>
                  <a:pt x="217" y="49"/>
                  <a:pt x="217" y="34"/>
                </a:cubicBezTo>
                <a:cubicBezTo>
                  <a:pt x="217" y="16"/>
                  <a:pt x="217" y="16"/>
                  <a:pt x="217"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54" name="Text Placeholder 68">
            <a:extLst>
              <a:ext uri="{FF2B5EF4-FFF2-40B4-BE49-F238E27FC236}">
                <a16:creationId xmlns:a16="http://schemas.microsoft.com/office/drawing/2014/main" id="{2335BE2C-5D04-4A03-BFC0-C2C06526B494}"/>
              </a:ext>
            </a:extLst>
          </p:cNvPr>
          <p:cNvSpPr>
            <a:spLocks noGrp="1"/>
          </p:cNvSpPr>
          <p:nvPr>
            <p:ph type="body" sz="quarter" idx="23" hasCustomPrompt="1"/>
          </p:nvPr>
        </p:nvSpPr>
        <p:spPr>
          <a:xfrm>
            <a:off x="1007435" y="4055679"/>
            <a:ext cx="2976331" cy="1510283"/>
          </a:xfrm>
        </p:spPr>
        <p:txBody>
          <a:bodyPr anchor="ctr">
            <a:noAutofit/>
          </a:bodyPr>
          <a:lstStyle>
            <a:lvl1pPr marL="0" indent="0" algn="r">
              <a:buNone/>
              <a:defRPr sz="2667" baseline="0">
                <a:solidFill>
                  <a:schemeClr val="tx1"/>
                </a:solidFill>
                <a:latin typeface="+mn-lt"/>
                <a:ea typeface="Roboto Light" panose="02000000000000000000" pitchFamily="2" charset="0"/>
              </a:defRPr>
            </a:lvl1pPr>
          </a:lstStyle>
          <a:p>
            <a:pPr lvl="0"/>
            <a:r>
              <a:rPr lang="en-US" noProof="0" dirty="0"/>
              <a:t>3. Insert your desired text here.</a:t>
            </a:r>
          </a:p>
        </p:txBody>
      </p:sp>
      <p:sp>
        <p:nvSpPr>
          <p:cNvPr id="58" name="Freeform 9">
            <a:extLst>
              <a:ext uri="{FF2B5EF4-FFF2-40B4-BE49-F238E27FC236}">
                <a16:creationId xmlns:a16="http://schemas.microsoft.com/office/drawing/2014/main" id="{5DE443AA-8D5B-40DF-AE86-DC5D7A5CE396}"/>
              </a:ext>
            </a:extLst>
          </p:cNvPr>
          <p:cNvSpPr>
            <a:spLocks/>
          </p:cNvSpPr>
          <p:nvPr userDrawn="1"/>
        </p:nvSpPr>
        <p:spPr bwMode="auto">
          <a:xfrm>
            <a:off x="4160726" y="1973779"/>
            <a:ext cx="1455221" cy="1455221"/>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59" name="Freeform 37">
            <a:extLst>
              <a:ext uri="{FF2B5EF4-FFF2-40B4-BE49-F238E27FC236}">
                <a16:creationId xmlns:a16="http://schemas.microsoft.com/office/drawing/2014/main" id="{14B9EB79-3690-4DB5-AFE5-137892799F5C}"/>
              </a:ext>
            </a:extLst>
          </p:cNvPr>
          <p:cNvSpPr>
            <a:spLocks/>
          </p:cNvSpPr>
          <p:nvPr userDrawn="1"/>
        </p:nvSpPr>
        <p:spPr bwMode="auto">
          <a:xfrm>
            <a:off x="6583191" y="1973779"/>
            <a:ext cx="1455221" cy="1455221"/>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60" name="Freeform 367">
            <a:extLst>
              <a:ext uri="{FF2B5EF4-FFF2-40B4-BE49-F238E27FC236}">
                <a16:creationId xmlns:a16="http://schemas.microsoft.com/office/drawing/2014/main" id="{B73E09C2-B8E8-4FBB-B0AB-4B4EB4189A40}"/>
              </a:ext>
            </a:extLst>
          </p:cNvPr>
          <p:cNvSpPr>
            <a:spLocks noEditPoints="1"/>
          </p:cNvSpPr>
          <p:nvPr userDrawn="1"/>
        </p:nvSpPr>
        <p:spPr bwMode="auto">
          <a:xfrm>
            <a:off x="4634571" y="2265722"/>
            <a:ext cx="523251" cy="68943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61" name="Freeform 368">
            <a:extLst>
              <a:ext uri="{FF2B5EF4-FFF2-40B4-BE49-F238E27FC236}">
                <a16:creationId xmlns:a16="http://schemas.microsoft.com/office/drawing/2014/main" id="{55A5E89A-303B-4FB8-B3B8-5DDE024370A6}"/>
              </a:ext>
            </a:extLst>
          </p:cNvPr>
          <p:cNvSpPr>
            <a:spLocks noEditPoints="1"/>
          </p:cNvSpPr>
          <p:nvPr userDrawn="1"/>
        </p:nvSpPr>
        <p:spPr bwMode="auto">
          <a:xfrm>
            <a:off x="4787279" y="2979857"/>
            <a:ext cx="217835" cy="44915"/>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62" name="Freeform 369">
            <a:extLst>
              <a:ext uri="{FF2B5EF4-FFF2-40B4-BE49-F238E27FC236}">
                <a16:creationId xmlns:a16="http://schemas.microsoft.com/office/drawing/2014/main" id="{3E1B3F80-6A95-48A8-9715-495FCB75BBD9}"/>
              </a:ext>
            </a:extLst>
          </p:cNvPr>
          <p:cNvSpPr>
            <a:spLocks noEditPoints="1"/>
          </p:cNvSpPr>
          <p:nvPr userDrawn="1"/>
        </p:nvSpPr>
        <p:spPr bwMode="auto">
          <a:xfrm>
            <a:off x="4809736" y="3040492"/>
            <a:ext cx="172920" cy="44915"/>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63" name="Freeform 370">
            <a:extLst>
              <a:ext uri="{FF2B5EF4-FFF2-40B4-BE49-F238E27FC236}">
                <a16:creationId xmlns:a16="http://schemas.microsoft.com/office/drawing/2014/main" id="{8DAB0A0B-D233-4E38-8DED-569138BDDF57}"/>
              </a:ext>
            </a:extLst>
          </p:cNvPr>
          <p:cNvSpPr>
            <a:spLocks noEditPoints="1"/>
          </p:cNvSpPr>
          <p:nvPr userDrawn="1"/>
        </p:nvSpPr>
        <p:spPr bwMode="auto">
          <a:xfrm>
            <a:off x="4829948" y="3101128"/>
            <a:ext cx="132497" cy="47161"/>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64" name="Freeform 371">
            <a:extLst>
              <a:ext uri="{FF2B5EF4-FFF2-40B4-BE49-F238E27FC236}">
                <a16:creationId xmlns:a16="http://schemas.microsoft.com/office/drawing/2014/main" id="{3A82EE87-94BD-4031-AD58-9C6DAA19EA9B}"/>
              </a:ext>
            </a:extLst>
          </p:cNvPr>
          <p:cNvSpPr>
            <a:spLocks/>
          </p:cNvSpPr>
          <p:nvPr userDrawn="1"/>
        </p:nvSpPr>
        <p:spPr bwMode="auto">
          <a:xfrm>
            <a:off x="4699698" y="2339833"/>
            <a:ext cx="159445" cy="21334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65" name="Freeform 102">
            <a:extLst>
              <a:ext uri="{FF2B5EF4-FFF2-40B4-BE49-F238E27FC236}">
                <a16:creationId xmlns:a16="http://schemas.microsoft.com/office/drawing/2014/main" id="{736211EB-FF17-4061-BE37-F9703EFA793A}"/>
              </a:ext>
            </a:extLst>
          </p:cNvPr>
          <p:cNvSpPr>
            <a:spLocks noEditPoints="1"/>
          </p:cNvSpPr>
          <p:nvPr userDrawn="1"/>
        </p:nvSpPr>
        <p:spPr bwMode="auto">
          <a:xfrm>
            <a:off x="6823483" y="2315127"/>
            <a:ext cx="711891" cy="680451"/>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80" name="Freeform 103">
            <a:extLst>
              <a:ext uri="{FF2B5EF4-FFF2-40B4-BE49-F238E27FC236}">
                <a16:creationId xmlns:a16="http://schemas.microsoft.com/office/drawing/2014/main" id="{B55A1FB8-A718-4CEE-B7C0-F9ECDAACE50C}"/>
              </a:ext>
            </a:extLst>
          </p:cNvPr>
          <p:cNvSpPr>
            <a:spLocks noEditPoints="1"/>
          </p:cNvSpPr>
          <p:nvPr userDrawn="1"/>
        </p:nvSpPr>
        <p:spPr bwMode="auto">
          <a:xfrm>
            <a:off x="7429825" y="2726092"/>
            <a:ext cx="339104" cy="352579"/>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1"/>
              </a:solidFill>
              <a:latin typeface="+mn-lt"/>
              <a:ea typeface="Roboto Light" panose="02000000000000000000" pitchFamily="2" charset="0"/>
            </a:endParaRPr>
          </a:p>
        </p:txBody>
      </p:sp>
      <p:sp>
        <p:nvSpPr>
          <p:cNvPr id="81" name="Text Placeholder 68">
            <a:extLst>
              <a:ext uri="{FF2B5EF4-FFF2-40B4-BE49-F238E27FC236}">
                <a16:creationId xmlns:a16="http://schemas.microsoft.com/office/drawing/2014/main" id="{532E5549-FFAC-4F46-82E9-DF03069779CC}"/>
              </a:ext>
            </a:extLst>
          </p:cNvPr>
          <p:cNvSpPr>
            <a:spLocks noGrp="1"/>
          </p:cNvSpPr>
          <p:nvPr>
            <p:ph type="body" sz="quarter" idx="25" hasCustomPrompt="1"/>
          </p:nvPr>
        </p:nvSpPr>
        <p:spPr>
          <a:xfrm>
            <a:off x="1007435" y="1972057"/>
            <a:ext cx="2976331" cy="1510283"/>
          </a:xfrm>
        </p:spPr>
        <p:txBody>
          <a:bodyPr anchor="ctr">
            <a:noAutofit/>
          </a:bodyPr>
          <a:lstStyle>
            <a:lvl1pPr marL="0" indent="0" algn="r">
              <a:buNone/>
              <a:defRPr sz="2667" baseline="0">
                <a:solidFill>
                  <a:schemeClr val="tx1"/>
                </a:solidFill>
                <a:latin typeface="+mn-lt"/>
                <a:ea typeface="Roboto Light" panose="02000000000000000000" pitchFamily="2" charset="0"/>
              </a:defRPr>
            </a:lvl1pPr>
          </a:lstStyle>
          <a:p>
            <a:pPr lvl="0"/>
            <a:r>
              <a:rPr lang="en-US" noProof="0" dirty="0"/>
              <a:t>1. Insert your desired text here.</a:t>
            </a:r>
          </a:p>
        </p:txBody>
      </p:sp>
      <p:sp>
        <p:nvSpPr>
          <p:cNvPr id="84" name="Text Placeholder 68">
            <a:extLst>
              <a:ext uri="{FF2B5EF4-FFF2-40B4-BE49-F238E27FC236}">
                <a16:creationId xmlns:a16="http://schemas.microsoft.com/office/drawing/2014/main" id="{BF2418CE-A1C3-4097-9B16-BD84D4DC38BD}"/>
              </a:ext>
            </a:extLst>
          </p:cNvPr>
          <p:cNvSpPr>
            <a:spLocks noGrp="1"/>
          </p:cNvSpPr>
          <p:nvPr>
            <p:ph type="body" sz="quarter" idx="24" hasCustomPrompt="1"/>
          </p:nvPr>
        </p:nvSpPr>
        <p:spPr>
          <a:xfrm>
            <a:off x="8208235" y="4055679"/>
            <a:ext cx="2976331" cy="1510283"/>
          </a:xfrm>
        </p:spPr>
        <p:txBody>
          <a:bodyPr anchor="ctr">
            <a:noAutofit/>
          </a:bodyPr>
          <a:lstStyle>
            <a:lvl1pPr marL="0" indent="0" algn="l">
              <a:buNone/>
              <a:defRPr sz="2667" baseline="0">
                <a:solidFill>
                  <a:schemeClr val="tx1"/>
                </a:solidFill>
                <a:latin typeface="+mn-lt"/>
                <a:ea typeface="Roboto Light" panose="02000000000000000000" pitchFamily="2" charset="0"/>
              </a:defRPr>
            </a:lvl1pPr>
          </a:lstStyle>
          <a:p>
            <a:pPr lvl="0"/>
            <a:r>
              <a:rPr lang="en-US" noProof="0" dirty="0"/>
              <a:t>4. Insert your desired text here.</a:t>
            </a:r>
          </a:p>
        </p:txBody>
      </p:sp>
      <p:sp>
        <p:nvSpPr>
          <p:cNvPr id="85" name="Text Placeholder 68">
            <a:extLst>
              <a:ext uri="{FF2B5EF4-FFF2-40B4-BE49-F238E27FC236}">
                <a16:creationId xmlns:a16="http://schemas.microsoft.com/office/drawing/2014/main" id="{2DDC5260-7B42-4479-A8A1-22AC09F5CF87}"/>
              </a:ext>
            </a:extLst>
          </p:cNvPr>
          <p:cNvSpPr>
            <a:spLocks noGrp="1"/>
          </p:cNvSpPr>
          <p:nvPr>
            <p:ph type="body" sz="quarter" idx="26" hasCustomPrompt="1"/>
          </p:nvPr>
        </p:nvSpPr>
        <p:spPr>
          <a:xfrm>
            <a:off x="8208235" y="1972057"/>
            <a:ext cx="2976331" cy="1510283"/>
          </a:xfrm>
        </p:spPr>
        <p:txBody>
          <a:bodyPr anchor="ctr">
            <a:no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baseline="0">
                <a:solidFill>
                  <a:schemeClr val="tx1"/>
                </a:solidFill>
                <a:latin typeface="+mn-lt"/>
                <a:ea typeface="Roboto Light" panose="02000000000000000000" pitchFamily="2" charset="0"/>
              </a:defRPr>
            </a:lvl1pPr>
          </a:lstStyle>
          <a:p>
            <a:pPr lvl="0"/>
            <a:r>
              <a:rPr lang="en-US" noProof="0" dirty="0"/>
              <a:t>2. Insert your desired text here.</a:t>
            </a:r>
          </a:p>
        </p:txBody>
      </p:sp>
    </p:spTree>
    <p:extLst>
      <p:ext uri="{BB962C8B-B14F-4D97-AF65-F5344CB8AC3E}">
        <p14:creationId xmlns:p14="http://schemas.microsoft.com/office/powerpoint/2010/main" val="93300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Table of Contents</a:t>
            </a:r>
            <a:endParaRPr lang="en-US" noProof="0" dirty="0"/>
          </a:p>
        </p:txBody>
      </p:sp>
      <p:sp>
        <p:nvSpPr>
          <p:cNvPr id="45" name="Date Placeholder 2"/>
          <p:cNvSpPr>
            <a:spLocks noGrp="1"/>
          </p:cNvSpPr>
          <p:nvPr>
            <p:ph type="dt" sz="half" idx="10"/>
          </p:nvPr>
        </p:nvSpPr>
        <p:spPr>
          <a:xfrm>
            <a:off x="609600" y="6356351"/>
            <a:ext cx="2844800" cy="365125"/>
          </a:xfrm>
        </p:spPr>
        <p:txBody>
          <a:bodyPr/>
          <a:lstStyle>
            <a:lvl1pPr>
              <a:defRPr>
                <a:solidFill>
                  <a:schemeClr val="bg1">
                    <a:lumMod val="65000"/>
                  </a:schemeClr>
                </a:solidFill>
              </a:defRPr>
            </a:lvl1pPr>
          </a:lstStyle>
          <a:p>
            <a:fld id="{FFF30096-E2FA-4C53-8FFA-C198FACBBC31}" type="datetimeFigureOut">
              <a:rPr lang="en-US" smtClean="0"/>
              <a:pPr/>
              <a:t>3/20/2022</a:t>
            </a:fld>
            <a:endParaRPr lang="en-US" dirty="0"/>
          </a:p>
        </p:txBody>
      </p:sp>
      <p:sp>
        <p:nvSpPr>
          <p:cNvPr id="46" name="Footer Placeholder 3"/>
          <p:cNvSpPr>
            <a:spLocks noGrp="1"/>
          </p:cNvSpPr>
          <p:nvPr>
            <p:ph type="ftr" sz="quarter" idx="11"/>
          </p:nvPr>
        </p:nvSpPr>
        <p:spPr>
          <a:xfrm>
            <a:off x="4165600" y="6356351"/>
            <a:ext cx="3860800" cy="365125"/>
          </a:xfrm>
        </p:spPr>
        <p:txBody>
          <a:bodyPr/>
          <a:lstStyle>
            <a:lvl1pPr>
              <a:defRPr>
                <a:solidFill>
                  <a:schemeClr val="bg1">
                    <a:lumMod val="65000"/>
                  </a:schemeClr>
                </a:solidFill>
              </a:defRPr>
            </a:lvl1pPr>
          </a:lstStyle>
          <a:p>
            <a:endParaRPr lang="en-US" dirty="0"/>
          </a:p>
        </p:txBody>
      </p:sp>
      <p:sp>
        <p:nvSpPr>
          <p:cNvPr id="47" name="Slide Number Placeholder 4"/>
          <p:cNvSpPr>
            <a:spLocks noGrp="1"/>
          </p:cNvSpPr>
          <p:nvPr>
            <p:ph type="sldNum" sz="quarter" idx="12"/>
          </p:nvPr>
        </p:nvSpPr>
        <p:spPr>
          <a:xfrm>
            <a:off x="8737600" y="6356351"/>
            <a:ext cx="2844800" cy="365125"/>
          </a:xfrm>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sp>
        <p:nvSpPr>
          <p:cNvPr id="36" name="Oval 5">
            <a:extLst>
              <a:ext uri="{FF2B5EF4-FFF2-40B4-BE49-F238E27FC236}">
                <a16:creationId xmlns:a16="http://schemas.microsoft.com/office/drawing/2014/main" id="{5729AECF-D185-41AF-B2E6-60317E4288BC}"/>
              </a:ext>
            </a:extLst>
          </p:cNvPr>
          <p:cNvSpPr>
            <a:spLocks noChangeArrowheads="1"/>
          </p:cNvSpPr>
          <p:nvPr userDrawn="1"/>
        </p:nvSpPr>
        <p:spPr bwMode="auto">
          <a:xfrm>
            <a:off x="2125927" y="1894417"/>
            <a:ext cx="745067" cy="745067"/>
          </a:xfrm>
          <a:prstGeom prst="ellipse">
            <a:avLst/>
          </a:pr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7" name="Freeform 7">
            <a:extLst>
              <a:ext uri="{FF2B5EF4-FFF2-40B4-BE49-F238E27FC236}">
                <a16:creationId xmlns:a16="http://schemas.microsoft.com/office/drawing/2014/main" id="{B554641C-B9C0-460A-8B64-DA89BC8192BB}"/>
              </a:ext>
            </a:extLst>
          </p:cNvPr>
          <p:cNvSpPr>
            <a:spLocks/>
          </p:cNvSpPr>
          <p:nvPr userDrawn="1"/>
        </p:nvSpPr>
        <p:spPr bwMode="auto">
          <a:xfrm>
            <a:off x="2811727" y="1964267"/>
            <a:ext cx="7124700" cy="603251"/>
          </a:xfrm>
          <a:custGeom>
            <a:avLst/>
            <a:gdLst>
              <a:gd name="T0" fmla="*/ 6490 w 6490"/>
              <a:gd name="T1" fmla="*/ 274 h 548"/>
              <a:gd name="T2" fmla="*/ 6216 w 6490"/>
              <a:gd name="T3" fmla="*/ 548 h 548"/>
              <a:gd name="T4" fmla="*/ 0 w 6490"/>
              <a:gd name="T5" fmla="*/ 548 h 548"/>
              <a:gd name="T6" fmla="*/ 111 w 6490"/>
              <a:gd name="T7" fmla="*/ 274 h 548"/>
              <a:gd name="T8" fmla="*/ 0 w 6490"/>
              <a:gd name="T9" fmla="*/ 0 h 548"/>
              <a:gd name="T10" fmla="*/ 6216 w 6490"/>
              <a:gd name="T11" fmla="*/ 0 h 548"/>
              <a:gd name="T12" fmla="*/ 6490 w 6490"/>
              <a:gd name="T13" fmla="*/ 274 h 548"/>
            </a:gdLst>
            <a:ahLst/>
            <a:cxnLst>
              <a:cxn ang="0">
                <a:pos x="T0" y="T1"/>
              </a:cxn>
              <a:cxn ang="0">
                <a:pos x="T2" y="T3"/>
              </a:cxn>
              <a:cxn ang="0">
                <a:pos x="T4" y="T5"/>
              </a:cxn>
              <a:cxn ang="0">
                <a:pos x="T6" y="T7"/>
              </a:cxn>
              <a:cxn ang="0">
                <a:pos x="T8" y="T9"/>
              </a:cxn>
              <a:cxn ang="0">
                <a:pos x="T10" y="T11"/>
              </a:cxn>
              <a:cxn ang="0">
                <a:pos x="T12" y="T13"/>
              </a:cxn>
            </a:cxnLst>
            <a:rect l="0" t="0" r="r" b="b"/>
            <a:pathLst>
              <a:path w="6490" h="548">
                <a:moveTo>
                  <a:pt x="6490" y="274"/>
                </a:moveTo>
                <a:cubicBezTo>
                  <a:pt x="6490" y="426"/>
                  <a:pt x="6367" y="548"/>
                  <a:pt x="6216" y="548"/>
                </a:cubicBezTo>
                <a:cubicBezTo>
                  <a:pt x="0" y="548"/>
                  <a:pt x="0" y="548"/>
                  <a:pt x="0" y="548"/>
                </a:cubicBezTo>
                <a:cubicBezTo>
                  <a:pt x="68" y="477"/>
                  <a:pt x="111" y="381"/>
                  <a:pt x="111" y="274"/>
                </a:cubicBezTo>
                <a:cubicBezTo>
                  <a:pt x="111" y="168"/>
                  <a:pt x="68" y="71"/>
                  <a:pt x="0" y="0"/>
                </a:cubicBezTo>
                <a:cubicBezTo>
                  <a:pt x="6216" y="0"/>
                  <a:pt x="6216" y="0"/>
                  <a:pt x="6216" y="0"/>
                </a:cubicBezTo>
                <a:cubicBezTo>
                  <a:pt x="6367" y="0"/>
                  <a:pt x="6490" y="123"/>
                  <a:pt x="6490" y="274"/>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8" name="Oval 8">
            <a:extLst>
              <a:ext uri="{FF2B5EF4-FFF2-40B4-BE49-F238E27FC236}">
                <a16:creationId xmlns:a16="http://schemas.microsoft.com/office/drawing/2014/main" id="{1ED90B41-D558-4F14-95B5-2A78F9DCC79D}"/>
              </a:ext>
            </a:extLst>
          </p:cNvPr>
          <p:cNvSpPr>
            <a:spLocks noChangeArrowheads="1"/>
          </p:cNvSpPr>
          <p:nvPr userDrawn="1"/>
        </p:nvSpPr>
        <p:spPr bwMode="auto">
          <a:xfrm>
            <a:off x="2125927" y="2724151"/>
            <a:ext cx="745067" cy="745067"/>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a:extLst>
              <a:ext uri="{FF2B5EF4-FFF2-40B4-BE49-F238E27FC236}">
                <a16:creationId xmlns:a16="http://schemas.microsoft.com/office/drawing/2014/main" id="{214C0B87-A229-4ED4-9B47-6BD3CA8AED75}"/>
              </a:ext>
            </a:extLst>
          </p:cNvPr>
          <p:cNvSpPr>
            <a:spLocks/>
          </p:cNvSpPr>
          <p:nvPr userDrawn="1"/>
        </p:nvSpPr>
        <p:spPr bwMode="auto">
          <a:xfrm>
            <a:off x="2811727" y="2796118"/>
            <a:ext cx="7124700" cy="601133"/>
          </a:xfrm>
          <a:custGeom>
            <a:avLst/>
            <a:gdLst>
              <a:gd name="T0" fmla="*/ 6490 w 6490"/>
              <a:gd name="T1" fmla="*/ 274 h 548"/>
              <a:gd name="T2" fmla="*/ 6216 w 6490"/>
              <a:gd name="T3" fmla="*/ 548 h 548"/>
              <a:gd name="T4" fmla="*/ 0 w 6490"/>
              <a:gd name="T5" fmla="*/ 548 h 548"/>
              <a:gd name="T6" fmla="*/ 111 w 6490"/>
              <a:gd name="T7" fmla="*/ 274 h 548"/>
              <a:gd name="T8" fmla="*/ 0 w 6490"/>
              <a:gd name="T9" fmla="*/ 0 h 548"/>
              <a:gd name="T10" fmla="*/ 6216 w 6490"/>
              <a:gd name="T11" fmla="*/ 0 h 548"/>
              <a:gd name="T12" fmla="*/ 6490 w 6490"/>
              <a:gd name="T13" fmla="*/ 274 h 548"/>
            </a:gdLst>
            <a:ahLst/>
            <a:cxnLst>
              <a:cxn ang="0">
                <a:pos x="T0" y="T1"/>
              </a:cxn>
              <a:cxn ang="0">
                <a:pos x="T2" y="T3"/>
              </a:cxn>
              <a:cxn ang="0">
                <a:pos x="T4" y="T5"/>
              </a:cxn>
              <a:cxn ang="0">
                <a:pos x="T6" y="T7"/>
              </a:cxn>
              <a:cxn ang="0">
                <a:pos x="T8" y="T9"/>
              </a:cxn>
              <a:cxn ang="0">
                <a:pos x="T10" y="T11"/>
              </a:cxn>
              <a:cxn ang="0">
                <a:pos x="T12" y="T13"/>
              </a:cxn>
            </a:cxnLst>
            <a:rect l="0" t="0" r="r" b="b"/>
            <a:pathLst>
              <a:path w="6490" h="548">
                <a:moveTo>
                  <a:pt x="6490" y="274"/>
                </a:moveTo>
                <a:cubicBezTo>
                  <a:pt x="6490" y="426"/>
                  <a:pt x="6367" y="548"/>
                  <a:pt x="6216" y="548"/>
                </a:cubicBezTo>
                <a:cubicBezTo>
                  <a:pt x="0" y="548"/>
                  <a:pt x="0" y="548"/>
                  <a:pt x="0" y="548"/>
                </a:cubicBezTo>
                <a:cubicBezTo>
                  <a:pt x="68" y="477"/>
                  <a:pt x="111" y="381"/>
                  <a:pt x="111" y="274"/>
                </a:cubicBezTo>
                <a:cubicBezTo>
                  <a:pt x="111" y="167"/>
                  <a:pt x="68" y="71"/>
                  <a:pt x="0" y="0"/>
                </a:cubicBezTo>
                <a:cubicBezTo>
                  <a:pt x="6216" y="0"/>
                  <a:pt x="6216" y="0"/>
                  <a:pt x="6216" y="0"/>
                </a:cubicBezTo>
                <a:cubicBezTo>
                  <a:pt x="6367" y="0"/>
                  <a:pt x="6490" y="123"/>
                  <a:pt x="6490" y="274"/>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0" name="Oval 11">
            <a:extLst>
              <a:ext uri="{FF2B5EF4-FFF2-40B4-BE49-F238E27FC236}">
                <a16:creationId xmlns:a16="http://schemas.microsoft.com/office/drawing/2014/main" id="{AE9AA965-FECA-44F5-A5A1-F205ACECF276}"/>
              </a:ext>
            </a:extLst>
          </p:cNvPr>
          <p:cNvSpPr>
            <a:spLocks noChangeArrowheads="1"/>
          </p:cNvSpPr>
          <p:nvPr userDrawn="1"/>
        </p:nvSpPr>
        <p:spPr bwMode="auto">
          <a:xfrm>
            <a:off x="2125927" y="3556000"/>
            <a:ext cx="745067" cy="745067"/>
          </a:xfrm>
          <a:prstGeom prst="ellipse">
            <a:avLst/>
          </a:pr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1" name="Freeform 13">
            <a:extLst>
              <a:ext uri="{FF2B5EF4-FFF2-40B4-BE49-F238E27FC236}">
                <a16:creationId xmlns:a16="http://schemas.microsoft.com/office/drawing/2014/main" id="{771DADDC-195B-4951-A736-18E6508772D8}"/>
              </a:ext>
            </a:extLst>
          </p:cNvPr>
          <p:cNvSpPr>
            <a:spLocks/>
          </p:cNvSpPr>
          <p:nvPr userDrawn="1"/>
        </p:nvSpPr>
        <p:spPr bwMode="auto">
          <a:xfrm>
            <a:off x="2811727" y="3625851"/>
            <a:ext cx="7124700" cy="603251"/>
          </a:xfrm>
          <a:custGeom>
            <a:avLst/>
            <a:gdLst>
              <a:gd name="T0" fmla="*/ 6490 w 6490"/>
              <a:gd name="T1" fmla="*/ 274 h 548"/>
              <a:gd name="T2" fmla="*/ 6216 w 6490"/>
              <a:gd name="T3" fmla="*/ 548 h 548"/>
              <a:gd name="T4" fmla="*/ 0 w 6490"/>
              <a:gd name="T5" fmla="*/ 548 h 548"/>
              <a:gd name="T6" fmla="*/ 111 w 6490"/>
              <a:gd name="T7" fmla="*/ 274 h 548"/>
              <a:gd name="T8" fmla="*/ 0 w 6490"/>
              <a:gd name="T9" fmla="*/ 0 h 548"/>
              <a:gd name="T10" fmla="*/ 6216 w 6490"/>
              <a:gd name="T11" fmla="*/ 0 h 548"/>
              <a:gd name="T12" fmla="*/ 6490 w 6490"/>
              <a:gd name="T13" fmla="*/ 274 h 548"/>
            </a:gdLst>
            <a:ahLst/>
            <a:cxnLst>
              <a:cxn ang="0">
                <a:pos x="T0" y="T1"/>
              </a:cxn>
              <a:cxn ang="0">
                <a:pos x="T2" y="T3"/>
              </a:cxn>
              <a:cxn ang="0">
                <a:pos x="T4" y="T5"/>
              </a:cxn>
              <a:cxn ang="0">
                <a:pos x="T6" y="T7"/>
              </a:cxn>
              <a:cxn ang="0">
                <a:pos x="T8" y="T9"/>
              </a:cxn>
              <a:cxn ang="0">
                <a:pos x="T10" y="T11"/>
              </a:cxn>
              <a:cxn ang="0">
                <a:pos x="T12" y="T13"/>
              </a:cxn>
            </a:cxnLst>
            <a:rect l="0" t="0" r="r" b="b"/>
            <a:pathLst>
              <a:path w="6490" h="548">
                <a:moveTo>
                  <a:pt x="6490" y="274"/>
                </a:moveTo>
                <a:cubicBezTo>
                  <a:pt x="6490" y="426"/>
                  <a:pt x="6367" y="548"/>
                  <a:pt x="6216" y="548"/>
                </a:cubicBezTo>
                <a:cubicBezTo>
                  <a:pt x="0" y="548"/>
                  <a:pt x="0" y="548"/>
                  <a:pt x="0" y="548"/>
                </a:cubicBezTo>
                <a:cubicBezTo>
                  <a:pt x="68" y="477"/>
                  <a:pt x="111" y="381"/>
                  <a:pt x="111" y="274"/>
                </a:cubicBezTo>
                <a:cubicBezTo>
                  <a:pt x="111" y="167"/>
                  <a:pt x="68" y="71"/>
                  <a:pt x="0" y="0"/>
                </a:cubicBezTo>
                <a:cubicBezTo>
                  <a:pt x="6216" y="0"/>
                  <a:pt x="6216" y="0"/>
                  <a:pt x="6216" y="0"/>
                </a:cubicBezTo>
                <a:cubicBezTo>
                  <a:pt x="6367" y="0"/>
                  <a:pt x="6490" y="122"/>
                  <a:pt x="6490" y="274"/>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2" name="Oval 14">
            <a:extLst>
              <a:ext uri="{FF2B5EF4-FFF2-40B4-BE49-F238E27FC236}">
                <a16:creationId xmlns:a16="http://schemas.microsoft.com/office/drawing/2014/main" id="{E78CB204-81EC-46D0-BC36-5724336C9DDA}"/>
              </a:ext>
            </a:extLst>
          </p:cNvPr>
          <p:cNvSpPr>
            <a:spLocks noChangeArrowheads="1"/>
          </p:cNvSpPr>
          <p:nvPr userDrawn="1"/>
        </p:nvSpPr>
        <p:spPr bwMode="auto">
          <a:xfrm>
            <a:off x="2125927" y="4385733"/>
            <a:ext cx="745067" cy="745067"/>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3" name="Freeform 16">
            <a:extLst>
              <a:ext uri="{FF2B5EF4-FFF2-40B4-BE49-F238E27FC236}">
                <a16:creationId xmlns:a16="http://schemas.microsoft.com/office/drawing/2014/main" id="{87A8D5B5-FFA9-476E-B90A-6A7486F29B95}"/>
              </a:ext>
            </a:extLst>
          </p:cNvPr>
          <p:cNvSpPr>
            <a:spLocks/>
          </p:cNvSpPr>
          <p:nvPr userDrawn="1"/>
        </p:nvSpPr>
        <p:spPr bwMode="auto">
          <a:xfrm>
            <a:off x="2811727" y="4457700"/>
            <a:ext cx="7124700" cy="601133"/>
          </a:xfrm>
          <a:custGeom>
            <a:avLst/>
            <a:gdLst>
              <a:gd name="T0" fmla="*/ 6490 w 6490"/>
              <a:gd name="T1" fmla="*/ 274 h 548"/>
              <a:gd name="T2" fmla="*/ 6216 w 6490"/>
              <a:gd name="T3" fmla="*/ 548 h 548"/>
              <a:gd name="T4" fmla="*/ 0 w 6490"/>
              <a:gd name="T5" fmla="*/ 548 h 548"/>
              <a:gd name="T6" fmla="*/ 111 w 6490"/>
              <a:gd name="T7" fmla="*/ 274 h 548"/>
              <a:gd name="T8" fmla="*/ 0 w 6490"/>
              <a:gd name="T9" fmla="*/ 0 h 548"/>
              <a:gd name="T10" fmla="*/ 6216 w 6490"/>
              <a:gd name="T11" fmla="*/ 0 h 548"/>
              <a:gd name="T12" fmla="*/ 6490 w 6490"/>
              <a:gd name="T13" fmla="*/ 274 h 548"/>
            </a:gdLst>
            <a:ahLst/>
            <a:cxnLst>
              <a:cxn ang="0">
                <a:pos x="T0" y="T1"/>
              </a:cxn>
              <a:cxn ang="0">
                <a:pos x="T2" y="T3"/>
              </a:cxn>
              <a:cxn ang="0">
                <a:pos x="T4" y="T5"/>
              </a:cxn>
              <a:cxn ang="0">
                <a:pos x="T6" y="T7"/>
              </a:cxn>
              <a:cxn ang="0">
                <a:pos x="T8" y="T9"/>
              </a:cxn>
              <a:cxn ang="0">
                <a:pos x="T10" y="T11"/>
              </a:cxn>
              <a:cxn ang="0">
                <a:pos x="T12" y="T13"/>
              </a:cxn>
            </a:cxnLst>
            <a:rect l="0" t="0" r="r" b="b"/>
            <a:pathLst>
              <a:path w="6490" h="548">
                <a:moveTo>
                  <a:pt x="6490" y="274"/>
                </a:moveTo>
                <a:cubicBezTo>
                  <a:pt x="6490" y="426"/>
                  <a:pt x="6367" y="548"/>
                  <a:pt x="6216" y="548"/>
                </a:cubicBezTo>
                <a:cubicBezTo>
                  <a:pt x="0" y="548"/>
                  <a:pt x="0" y="548"/>
                  <a:pt x="0" y="548"/>
                </a:cubicBezTo>
                <a:cubicBezTo>
                  <a:pt x="68" y="477"/>
                  <a:pt x="111" y="381"/>
                  <a:pt x="111" y="274"/>
                </a:cubicBezTo>
                <a:cubicBezTo>
                  <a:pt x="111" y="167"/>
                  <a:pt x="68" y="71"/>
                  <a:pt x="0" y="0"/>
                </a:cubicBezTo>
                <a:cubicBezTo>
                  <a:pt x="6216" y="0"/>
                  <a:pt x="6216" y="0"/>
                  <a:pt x="6216" y="0"/>
                </a:cubicBezTo>
                <a:cubicBezTo>
                  <a:pt x="6367" y="0"/>
                  <a:pt x="6490" y="122"/>
                  <a:pt x="6490" y="274"/>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8" name="Oval 17">
            <a:extLst>
              <a:ext uri="{FF2B5EF4-FFF2-40B4-BE49-F238E27FC236}">
                <a16:creationId xmlns:a16="http://schemas.microsoft.com/office/drawing/2014/main" id="{DEE5A8D9-544E-42C0-A524-D2D41841D89C}"/>
              </a:ext>
            </a:extLst>
          </p:cNvPr>
          <p:cNvSpPr>
            <a:spLocks noChangeArrowheads="1"/>
          </p:cNvSpPr>
          <p:nvPr userDrawn="1"/>
        </p:nvSpPr>
        <p:spPr bwMode="auto">
          <a:xfrm>
            <a:off x="2125927" y="5217584"/>
            <a:ext cx="745067" cy="745067"/>
          </a:xfrm>
          <a:prstGeom prst="ellipse">
            <a:avLst/>
          </a:pr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9" name="Freeform 19">
            <a:extLst>
              <a:ext uri="{FF2B5EF4-FFF2-40B4-BE49-F238E27FC236}">
                <a16:creationId xmlns:a16="http://schemas.microsoft.com/office/drawing/2014/main" id="{570EF523-0957-46A8-87FA-D1ABC155FFBD}"/>
              </a:ext>
            </a:extLst>
          </p:cNvPr>
          <p:cNvSpPr>
            <a:spLocks/>
          </p:cNvSpPr>
          <p:nvPr userDrawn="1"/>
        </p:nvSpPr>
        <p:spPr bwMode="auto">
          <a:xfrm>
            <a:off x="2811727" y="5287433"/>
            <a:ext cx="7124700" cy="603251"/>
          </a:xfrm>
          <a:custGeom>
            <a:avLst/>
            <a:gdLst>
              <a:gd name="T0" fmla="*/ 6490 w 6490"/>
              <a:gd name="T1" fmla="*/ 274 h 548"/>
              <a:gd name="T2" fmla="*/ 6216 w 6490"/>
              <a:gd name="T3" fmla="*/ 548 h 548"/>
              <a:gd name="T4" fmla="*/ 0 w 6490"/>
              <a:gd name="T5" fmla="*/ 548 h 548"/>
              <a:gd name="T6" fmla="*/ 111 w 6490"/>
              <a:gd name="T7" fmla="*/ 274 h 548"/>
              <a:gd name="T8" fmla="*/ 0 w 6490"/>
              <a:gd name="T9" fmla="*/ 0 h 548"/>
              <a:gd name="T10" fmla="*/ 6216 w 6490"/>
              <a:gd name="T11" fmla="*/ 0 h 548"/>
              <a:gd name="T12" fmla="*/ 6490 w 6490"/>
              <a:gd name="T13" fmla="*/ 274 h 548"/>
            </a:gdLst>
            <a:ahLst/>
            <a:cxnLst>
              <a:cxn ang="0">
                <a:pos x="T0" y="T1"/>
              </a:cxn>
              <a:cxn ang="0">
                <a:pos x="T2" y="T3"/>
              </a:cxn>
              <a:cxn ang="0">
                <a:pos x="T4" y="T5"/>
              </a:cxn>
              <a:cxn ang="0">
                <a:pos x="T6" y="T7"/>
              </a:cxn>
              <a:cxn ang="0">
                <a:pos x="T8" y="T9"/>
              </a:cxn>
              <a:cxn ang="0">
                <a:pos x="T10" y="T11"/>
              </a:cxn>
              <a:cxn ang="0">
                <a:pos x="T12" y="T13"/>
              </a:cxn>
            </a:cxnLst>
            <a:rect l="0" t="0" r="r" b="b"/>
            <a:pathLst>
              <a:path w="6490" h="548">
                <a:moveTo>
                  <a:pt x="6490" y="274"/>
                </a:moveTo>
                <a:cubicBezTo>
                  <a:pt x="6490" y="425"/>
                  <a:pt x="6367" y="548"/>
                  <a:pt x="6216" y="548"/>
                </a:cubicBezTo>
                <a:cubicBezTo>
                  <a:pt x="0" y="548"/>
                  <a:pt x="0" y="548"/>
                  <a:pt x="0" y="548"/>
                </a:cubicBezTo>
                <a:cubicBezTo>
                  <a:pt x="68" y="477"/>
                  <a:pt x="111" y="381"/>
                  <a:pt x="111" y="274"/>
                </a:cubicBezTo>
                <a:cubicBezTo>
                  <a:pt x="111" y="167"/>
                  <a:pt x="68" y="71"/>
                  <a:pt x="0" y="0"/>
                </a:cubicBezTo>
                <a:cubicBezTo>
                  <a:pt x="6216" y="0"/>
                  <a:pt x="6216" y="0"/>
                  <a:pt x="6216" y="0"/>
                </a:cubicBezTo>
                <a:cubicBezTo>
                  <a:pt x="6367" y="0"/>
                  <a:pt x="6490" y="122"/>
                  <a:pt x="6490" y="274"/>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0" name="Text Placeholder 4">
            <a:extLst>
              <a:ext uri="{FF2B5EF4-FFF2-40B4-BE49-F238E27FC236}">
                <a16:creationId xmlns:a16="http://schemas.microsoft.com/office/drawing/2014/main" id="{B132F386-4C43-47D4-871B-A9AC31EAF41F}"/>
              </a:ext>
            </a:extLst>
          </p:cNvPr>
          <p:cNvSpPr>
            <a:spLocks noGrp="1"/>
          </p:cNvSpPr>
          <p:nvPr>
            <p:ph type="body" sz="quarter" idx="35" hasCustomPrompt="1"/>
          </p:nvPr>
        </p:nvSpPr>
        <p:spPr>
          <a:xfrm>
            <a:off x="3054845" y="1964268"/>
            <a:ext cx="6432715"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51" name="Text Placeholder 4">
            <a:extLst>
              <a:ext uri="{FF2B5EF4-FFF2-40B4-BE49-F238E27FC236}">
                <a16:creationId xmlns:a16="http://schemas.microsoft.com/office/drawing/2014/main" id="{39FA8B33-FCDF-4256-BAEC-F068AA5D1821}"/>
              </a:ext>
            </a:extLst>
          </p:cNvPr>
          <p:cNvSpPr>
            <a:spLocks noGrp="1"/>
          </p:cNvSpPr>
          <p:nvPr>
            <p:ph type="body" sz="quarter" idx="36" hasCustomPrompt="1"/>
          </p:nvPr>
        </p:nvSpPr>
        <p:spPr>
          <a:xfrm>
            <a:off x="2125927" y="1964268"/>
            <a:ext cx="745067" cy="603249"/>
          </a:xfrm>
        </p:spPr>
        <p:txBody>
          <a:bodyPr anchor="ctr">
            <a:noAutofit/>
          </a:bodyPr>
          <a:lstStyle>
            <a:lvl1pPr marL="0" indent="0" algn="ctr">
              <a:buNone/>
              <a:defRPr sz="2667">
                <a:solidFill>
                  <a:schemeClr val="bg1"/>
                </a:solidFill>
              </a:defRPr>
            </a:lvl1pPr>
          </a:lstStyle>
          <a:p>
            <a:r>
              <a:rPr lang="en-US" dirty="0"/>
              <a:t>1</a:t>
            </a:r>
          </a:p>
        </p:txBody>
      </p:sp>
      <p:sp>
        <p:nvSpPr>
          <p:cNvPr id="52" name="Text Placeholder 4">
            <a:extLst>
              <a:ext uri="{FF2B5EF4-FFF2-40B4-BE49-F238E27FC236}">
                <a16:creationId xmlns:a16="http://schemas.microsoft.com/office/drawing/2014/main" id="{045386C4-0451-4108-8E34-CEA924EF3E3F}"/>
              </a:ext>
            </a:extLst>
          </p:cNvPr>
          <p:cNvSpPr>
            <a:spLocks noGrp="1"/>
          </p:cNvSpPr>
          <p:nvPr>
            <p:ph type="body" sz="quarter" idx="37" hasCustomPrompt="1"/>
          </p:nvPr>
        </p:nvSpPr>
        <p:spPr>
          <a:xfrm>
            <a:off x="3054845" y="2794002"/>
            <a:ext cx="6432715"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53" name="Text Placeholder 4">
            <a:extLst>
              <a:ext uri="{FF2B5EF4-FFF2-40B4-BE49-F238E27FC236}">
                <a16:creationId xmlns:a16="http://schemas.microsoft.com/office/drawing/2014/main" id="{C8F6D95E-50EF-40C7-B9B9-E293578EBCC1}"/>
              </a:ext>
            </a:extLst>
          </p:cNvPr>
          <p:cNvSpPr>
            <a:spLocks noGrp="1"/>
          </p:cNvSpPr>
          <p:nvPr>
            <p:ph type="body" sz="quarter" idx="38" hasCustomPrompt="1"/>
          </p:nvPr>
        </p:nvSpPr>
        <p:spPr>
          <a:xfrm>
            <a:off x="2125927" y="2794002"/>
            <a:ext cx="745067" cy="603249"/>
          </a:xfrm>
        </p:spPr>
        <p:txBody>
          <a:bodyPr anchor="ctr">
            <a:noAutofit/>
          </a:bodyPr>
          <a:lstStyle>
            <a:lvl1pPr marL="0" indent="0" algn="ctr">
              <a:buNone/>
              <a:defRPr sz="2667">
                <a:solidFill>
                  <a:schemeClr val="bg1"/>
                </a:solidFill>
              </a:defRPr>
            </a:lvl1pPr>
          </a:lstStyle>
          <a:p>
            <a:r>
              <a:rPr lang="fr-CA" dirty="0"/>
              <a:t>2</a:t>
            </a:r>
            <a:endParaRPr lang="en-US" dirty="0"/>
          </a:p>
        </p:txBody>
      </p:sp>
      <p:sp>
        <p:nvSpPr>
          <p:cNvPr id="54" name="Text Placeholder 4">
            <a:extLst>
              <a:ext uri="{FF2B5EF4-FFF2-40B4-BE49-F238E27FC236}">
                <a16:creationId xmlns:a16="http://schemas.microsoft.com/office/drawing/2014/main" id="{153FD410-2B0F-4476-A5F0-24E7414876A6}"/>
              </a:ext>
            </a:extLst>
          </p:cNvPr>
          <p:cNvSpPr>
            <a:spLocks noGrp="1"/>
          </p:cNvSpPr>
          <p:nvPr>
            <p:ph type="body" sz="quarter" idx="39" hasCustomPrompt="1"/>
          </p:nvPr>
        </p:nvSpPr>
        <p:spPr>
          <a:xfrm>
            <a:off x="3054845" y="3625852"/>
            <a:ext cx="6432715"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55" name="Text Placeholder 4">
            <a:extLst>
              <a:ext uri="{FF2B5EF4-FFF2-40B4-BE49-F238E27FC236}">
                <a16:creationId xmlns:a16="http://schemas.microsoft.com/office/drawing/2014/main" id="{149DC86F-D0DE-4179-81A7-BD0DCFE173CF}"/>
              </a:ext>
            </a:extLst>
          </p:cNvPr>
          <p:cNvSpPr>
            <a:spLocks noGrp="1"/>
          </p:cNvSpPr>
          <p:nvPr>
            <p:ph type="body" sz="quarter" idx="40" hasCustomPrompt="1"/>
          </p:nvPr>
        </p:nvSpPr>
        <p:spPr>
          <a:xfrm>
            <a:off x="2125927" y="3625852"/>
            <a:ext cx="745067" cy="603249"/>
          </a:xfrm>
        </p:spPr>
        <p:txBody>
          <a:bodyPr anchor="ctr">
            <a:noAutofit/>
          </a:bodyPr>
          <a:lstStyle>
            <a:lvl1pPr marL="0" indent="0" algn="ctr">
              <a:buNone/>
              <a:defRPr sz="2667">
                <a:solidFill>
                  <a:schemeClr val="bg1"/>
                </a:solidFill>
              </a:defRPr>
            </a:lvl1pPr>
          </a:lstStyle>
          <a:p>
            <a:r>
              <a:rPr lang="fr-CA" dirty="0"/>
              <a:t>3</a:t>
            </a:r>
            <a:endParaRPr lang="en-US" dirty="0"/>
          </a:p>
        </p:txBody>
      </p:sp>
      <p:sp>
        <p:nvSpPr>
          <p:cNvPr id="56" name="Text Placeholder 4">
            <a:extLst>
              <a:ext uri="{FF2B5EF4-FFF2-40B4-BE49-F238E27FC236}">
                <a16:creationId xmlns:a16="http://schemas.microsoft.com/office/drawing/2014/main" id="{3728F98D-8B83-4E10-BA9A-45E6BD638B70}"/>
              </a:ext>
            </a:extLst>
          </p:cNvPr>
          <p:cNvSpPr>
            <a:spLocks noGrp="1"/>
          </p:cNvSpPr>
          <p:nvPr>
            <p:ph type="body" sz="quarter" idx="41" hasCustomPrompt="1"/>
          </p:nvPr>
        </p:nvSpPr>
        <p:spPr>
          <a:xfrm>
            <a:off x="3054845" y="4451992"/>
            <a:ext cx="6432715"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58" name="Text Placeholder 4">
            <a:extLst>
              <a:ext uri="{FF2B5EF4-FFF2-40B4-BE49-F238E27FC236}">
                <a16:creationId xmlns:a16="http://schemas.microsoft.com/office/drawing/2014/main" id="{2752379B-7D2D-4C1F-851D-A0432E87F2FC}"/>
              </a:ext>
            </a:extLst>
          </p:cNvPr>
          <p:cNvSpPr>
            <a:spLocks noGrp="1"/>
          </p:cNvSpPr>
          <p:nvPr>
            <p:ph type="body" sz="quarter" idx="42" hasCustomPrompt="1"/>
          </p:nvPr>
        </p:nvSpPr>
        <p:spPr>
          <a:xfrm>
            <a:off x="2125927" y="4451992"/>
            <a:ext cx="745067" cy="603249"/>
          </a:xfrm>
        </p:spPr>
        <p:txBody>
          <a:bodyPr anchor="ctr">
            <a:noAutofit/>
          </a:bodyPr>
          <a:lstStyle>
            <a:lvl1pPr marL="0" indent="0" algn="ctr">
              <a:buNone/>
              <a:defRPr sz="2667">
                <a:solidFill>
                  <a:schemeClr val="bg1"/>
                </a:solidFill>
              </a:defRPr>
            </a:lvl1pPr>
          </a:lstStyle>
          <a:p>
            <a:r>
              <a:rPr lang="fr-CA" dirty="0"/>
              <a:t>4</a:t>
            </a:r>
            <a:endParaRPr lang="en-US" dirty="0"/>
          </a:p>
        </p:txBody>
      </p:sp>
      <p:sp>
        <p:nvSpPr>
          <p:cNvPr id="60" name="Text Placeholder 4">
            <a:extLst>
              <a:ext uri="{FF2B5EF4-FFF2-40B4-BE49-F238E27FC236}">
                <a16:creationId xmlns:a16="http://schemas.microsoft.com/office/drawing/2014/main" id="{2D7F8802-2500-44FE-B21C-15AD06CA244A}"/>
              </a:ext>
            </a:extLst>
          </p:cNvPr>
          <p:cNvSpPr>
            <a:spLocks noGrp="1"/>
          </p:cNvSpPr>
          <p:nvPr>
            <p:ph type="body" sz="quarter" idx="43" hasCustomPrompt="1"/>
          </p:nvPr>
        </p:nvSpPr>
        <p:spPr>
          <a:xfrm>
            <a:off x="3054845" y="5293106"/>
            <a:ext cx="6432715"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62" name="Text Placeholder 4">
            <a:extLst>
              <a:ext uri="{FF2B5EF4-FFF2-40B4-BE49-F238E27FC236}">
                <a16:creationId xmlns:a16="http://schemas.microsoft.com/office/drawing/2014/main" id="{BD124F40-5850-4375-A909-9E9062D7D564}"/>
              </a:ext>
            </a:extLst>
          </p:cNvPr>
          <p:cNvSpPr>
            <a:spLocks noGrp="1"/>
          </p:cNvSpPr>
          <p:nvPr>
            <p:ph type="body" sz="quarter" idx="44" hasCustomPrompt="1"/>
          </p:nvPr>
        </p:nvSpPr>
        <p:spPr>
          <a:xfrm>
            <a:off x="2125927" y="5293106"/>
            <a:ext cx="745067" cy="603249"/>
          </a:xfrm>
        </p:spPr>
        <p:txBody>
          <a:bodyPr anchor="ctr">
            <a:noAutofit/>
          </a:bodyPr>
          <a:lstStyle>
            <a:lvl1pPr marL="0" indent="0" algn="ctr">
              <a:buNone/>
              <a:defRPr sz="2667">
                <a:solidFill>
                  <a:schemeClr val="bg1"/>
                </a:solidFill>
              </a:defRPr>
            </a:lvl1pPr>
          </a:lstStyle>
          <a:p>
            <a:r>
              <a:rPr lang="fr-CA" dirty="0"/>
              <a:t>5</a:t>
            </a:r>
            <a:endParaRPr lang="en-US" dirty="0"/>
          </a:p>
        </p:txBody>
      </p:sp>
    </p:spTree>
    <p:extLst>
      <p:ext uri="{BB962C8B-B14F-4D97-AF65-F5344CB8AC3E}">
        <p14:creationId xmlns:p14="http://schemas.microsoft.com/office/powerpoint/2010/main" val="331651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Table of Contents</a:t>
            </a:r>
            <a:endParaRPr lang="en-US" noProof="0" dirty="0"/>
          </a:p>
        </p:txBody>
      </p:sp>
      <p:sp>
        <p:nvSpPr>
          <p:cNvPr id="45" name="Date Placeholder 2"/>
          <p:cNvSpPr>
            <a:spLocks noGrp="1"/>
          </p:cNvSpPr>
          <p:nvPr>
            <p:ph type="dt" sz="half" idx="10"/>
          </p:nvPr>
        </p:nvSpPr>
        <p:spPr>
          <a:xfrm>
            <a:off x="609600" y="6356351"/>
            <a:ext cx="2844800" cy="365125"/>
          </a:xfrm>
        </p:spPr>
        <p:txBody>
          <a:bodyPr/>
          <a:lstStyle>
            <a:lvl1pPr>
              <a:defRPr>
                <a:solidFill>
                  <a:schemeClr val="bg1">
                    <a:lumMod val="65000"/>
                  </a:schemeClr>
                </a:solidFill>
              </a:defRPr>
            </a:lvl1pPr>
          </a:lstStyle>
          <a:p>
            <a:fld id="{FFF30096-E2FA-4C53-8FFA-C198FACBBC31}" type="datetimeFigureOut">
              <a:rPr lang="en-US" smtClean="0"/>
              <a:pPr/>
              <a:t>3/20/2022</a:t>
            </a:fld>
            <a:endParaRPr lang="en-US" dirty="0"/>
          </a:p>
        </p:txBody>
      </p:sp>
      <p:sp>
        <p:nvSpPr>
          <p:cNvPr id="46" name="Footer Placeholder 3"/>
          <p:cNvSpPr>
            <a:spLocks noGrp="1"/>
          </p:cNvSpPr>
          <p:nvPr>
            <p:ph type="ftr" sz="quarter" idx="11"/>
          </p:nvPr>
        </p:nvSpPr>
        <p:spPr>
          <a:xfrm>
            <a:off x="4165600" y="6356351"/>
            <a:ext cx="3860800" cy="365125"/>
          </a:xfrm>
        </p:spPr>
        <p:txBody>
          <a:bodyPr/>
          <a:lstStyle>
            <a:lvl1pPr>
              <a:defRPr>
                <a:solidFill>
                  <a:schemeClr val="bg1">
                    <a:lumMod val="65000"/>
                  </a:schemeClr>
                </a:solidFill>
              </a:defRPr>
            </a:lvl1pPr>
          </a:lstStyle>
          <a:p>
            <a:endParaRPr lang="en-US" dirty="0"/>
          </a:p>
        </p:txBody>
      </p:sp>
      <p:sp>
        <p:nvSpPr>
          <p:cNvPr id="47" name="Slide Number Placeholder 4"/>
          <p:cNvSpPr>
            <a:spLocks noGrp="1"/>
          </p:cNvSpPr>
          <p:nvPr>
            <p:ph type="sldNum" sz="quarter" idx="12"/>
          </p:nvPr>
        </p:nvSpPr>
        <p:spPr>
          <a:xfrm>
            <a:off x="8737600" y="6356351"/>
            <a:ext cx="2844800" cy="365125"/>
          </a:xfrm>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sp>
        <p:nvSpPr>
          <p:cNvPr id="44" name="Oval 5">
            <a:extLst>
              <a:ext uri="{FF2B5EF4-FFF2-40B4-BE49-F238E27FC236}">
                <a16:creationId xmlns:a16="http://schemas.microsoft.com/office/drawing/2014/main" id="{50F57D01-6F1E-4337-8E18-A678967E3D62}"/>
              </a:ext>
            </a:extLst>
          </p:cNvPr>
          <p:cNvSpPr>
            <a:spLocks noChangeArrowheads="1"/>
          </p:cNvSpPr>
          <p:nvPr userDrawn="1"/>
        </p:nvSpPr>
        <p:spPr bwMode="auto">
          <a:xfrm>
            <a:off x="1487488" y="1869109"/>
            <a:ext cx="745067" cy="745067"/>
          </a:xfrm>
          <a:prstGeom prst="ellipse">
            <a:avLst/>
          </a:pr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7" name="Oval 8">
            <a:extLst>
              <a:ext uri="{FF2B5EF4-FFF2-40B4-BE49-F238E27FC236}">
                <a16:creationId xmlns:a16="http://schemas.microsoft.com/office/drawing/2014/main" id="{E7A09E45-B9F4-42F9-BB52-193F769994D7}"/>
              </a:ext>
            </a:extLst>
          </p:cNvPr>
          <p:cNvSpPr>
            <a:spLocks noChangeArrowheads="1"/>
          </p:cNvSpPr>
          <p:nvPr userDrawn="1"/>
        </p:nvSpPr>
        <p:spPr bwMode="auto">
          <a:xfrm>
            <a:off x="1487488" y="2698843"/>
            <a:ext cx="745067" cy="745067"/>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59" name="Oval 11">
            <a:extLst>
              <a:ext uri="{FF2B5EF4-FFF2-40B4-BE49-F238E27FC236}">
                <a16:creationId xmlns:a16="http://schemas.microsoft.com/office/drawing/2014/main" id="{2A33C7C2-D586-405E-8D72-B84970EE69AF}"/>
              </a:ext>
            </a:extLst>
          </p:cNvPr>
          <p:cNvSpPr>
            <a:spLocks noChangeArrowheads="1"/>
          </p:cNvSpPr>
          <p:nvPr userDrawn="1"/>
        </p:nvSpPr>
        <p:spPr bwMode="auto">
          <a:xfrm>
            <a:off x="1487488" y="3530692"/>
            <a:ext cx="745067" cy="745067"/>
          </a:xfrm>
          <a:prstGeom prst="ellipse">
            <a:avLst/>
          </a:pr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1" name="Oval 14">
            <a:extLst>
              <a:ext uri="{FF2B5EF4-FFF2-40B4-BE49-F238E27FC236}">
                <a16:creationId xmlns:a16="http://schemas.microsoft.com/office/drawing/2014/main" id="{38C1B5E4-0A64-432E-831E-48C53E1A2C05}"/>
              </a:ext>
            </a:extLst>
          </p:cNvPr>
          <p:cNvSpPr>
            <a:spLocks noChangeArrowheads="1"/>
          </p:cNvSpPr>
          <p:nvPr userDrawn="1"/>
        </p:nvSpPr>
        <p:spPr bwMode="auto">
          <a:xfrm>
            <a:off x="1487488" y="4360425"/>
            <a:ext cx="745067" cy="745067"/>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6" name="Oval 17">
            <a:extLst>
              <a:ext uri="{FF2B5EF4-FFF2-40B4-BE49-F238E27FC236}">
                <a16:creationId xmlns:a16="http://schemas.microsoft.com/office/drawing/2014/main" id="{A4DC8783-909B-46FA-B57C-AA459A5658F6}"/>
              </a:ext>
            </a:extLst>
          </p:cNvPr>
          <p:cNvSpPr>
            <a:spLocks noChangeArrowheads="1"/>
          </p:cNvSpPr>
          <p:nvPr userDrawn="1"/>
        </p:nvSpPr>
        <p:spPr bwMode="auto">
          <a:xfrm>
            <a:off x="1487488" y="5192276"/>
            <a:ext cx="745067" cy="745067"/>
          </a:xfrm>
          <a:prstGeom prst="ellipse">
            <a:avLst/>
          </a:pr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8" name="Text Placeholder 4">
            <a:extLst>
              <a:ext uri="{FF2B5EF4-FFF2-40B4-BE49-F238E27FC236}">
                <a16:creationId xmlns:a16="http://schemas.microsoft.com/office/drawing/2014/main" id="{E9A44098-EA92-4346-8226-51A4FD3B3DBB}"/>
              </a:ext>
            </a:extLst>
          </p:cNvPr>
          <p:cNvSpPr>
            <a:spLocks noGrp="1"/>
          </p:cNvSpPr>
          <p:nvPr>
            <p:ph type="body" sz="quarter" idx="35" hasCustomPrompt="1"/>
          </p:nvPr>
        </p:nvSpPr>
        <p:spPr>
          <a:xfrm>
            <a:off x="2416407" y="1938960"/>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69" name="Text Placeholder 4">
            <a:extLst>
              <a:ext uri="{FF2B5EF4-FFF2-40B4-BE49-F238E27FC236}">
                <a16:creationId xmlns:a16="http://schemas.microsoft.com/office/drawing/2014/main" id="{2B6E8644-B82F-48E1-B59F-9CA2355F9822}"/>
              </a:ext>
            </a:extLst>
          </p:cNvPr>
          <p:cNvSpPr>
            <a:spLocks noGrp="1"/>
          </p:cNvSpPr>
          <p:nvPr>
            <p:ph type="body" sz="quarter" idx="36" hasCustomPrompt="1"/>
          </p:nvPr>
        </p:nvSpPr>
        <p:spPr>
          <a:xfrm>
            <a:off x="1487485" y="1938960"/>
            <a:ext cx="745067" cy="603249"/>
          </a:xfrm>
        </p:spPr>
        <p:txBody>
          <a:bodyPr anchor="ctr">
            <a:noAutofit/>
          </a:bodyPr>
          <a:lstStyle>
            <a:lvl1pPr marL="0" indent="0" algn="ctr">
              <a:buNone/>
              <a:defRPr sz="2667">
                <a:solidFill>
                  <a:schemeClr val="bg1"/>
                </a:solidFill>
              </a:defRPr>
            </a:lvl1pPr>
          </a:lstStyle>
          <a:p>
            <a:r>
              <a:rPr lang="en-US" dirty="0"/>
              <a:t>1</a:t>
            </a:r>
          </a:p>
        </p:txBody>
      </p:sp>
      <p:sp>
        <p:nvSpPr>
          <p:cNvPr id="70" name="Text Placeholder 4">
            <a:extLst>
              <a:ext uri="{FF2B5EF4-FFF2-40B4-BE49-F238E27FC236}">
                <a16:creationId xmlns:a16="http://schemas.microsoft.com/office/drawing/2014/main" id="{BB098301-3F54-46D2-86AB-B662F6784F60}"/>
              </a:ext>
            </a:extLst>
          </p:cNvPr>
          <p:cNvSpPr>
            <a:spLocks noGrp="1"/>
          </p:cNvSpPr>
          <p:nvPr>
            <p:ph type="body" sz="quarter" idx="37" hasCustomPrompt="1"/>
          </p:nvPr>
        </p:nvSpPr>
        <p:spPr>
          <a:xfrm>
            <a:off x="2416407" y="2768694"/>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71" name="Text Placeholder 4">
            <a:extLst>
              <a:ext uri="{FF2B5EF4-FFF2-40B4-BE49-F238E27FC236}">
                <a16:creationId xmlns:a16="http://schemas.microsoft.com/office/drawing/2014/main" id="{1AEF1125-B6B1-4A4C-BD72-D031A7FE9035}"/>
              </a:ext>
            </a:extLst>
          </p:cNvPr>
          <p:cNvSpPr>
            <a:spLocks noGrp="1"/>
          </p:cNvSpPr>
          <p:nvPr>
            <p:ph type="body" sz="quarter" idx="38" hasCustomPrompt="1"/>
          </p:nvPr>
        </p:nvSpPr>
        <p:spPr>
          <a:xfrm>
            <a:off x="1487488" y="2768694"/>
            <a:ext cx="745067" cy="603249"/>
          </a:xfrm>
        </p:spPr>
        <p:txBody>
          <a:bodyPr anchor="ctr">
            <a:noAutofit/>
          </a:bodyPr>
          <a:lstStyle>
            <a:lvl1pPr marL="0" indent="0" algn="ctr">
              <a:buNone/>
              <a:defRPr sz="2667">
                <a:solidFill>
                  <a:schemeClr val="bg1"/>
                </a:solidFill>
              </a:defRPr>
            </a:lvl1pPr>
          </a:lstStyle>
          <a:p>
            <a:r>
              <a:rPr lang="fr-CA" dirty="0"/>
              <a:t>3</a:t>
            </a:r>
            <a:endParaRPr lang="en-US" dirty="0"/>
          </a:p>
        </p:txBody>
      </p:sp>
      <p:sp>
        <p:nvSpPr>
          <p:cNvPr id="72" name="Text Placeholder 4">
            <a:extLst>
              <a:ext uri="{FF2B5EF4-FFF2-40B4-BE49-F238E27FC236}">
                <a16:creationId xmlns:a16="http://schemas.microsoft.com/office/drawing/2014/main" id="{C98862F7-0CA9-43DB-BB23-BC0E7B2F3E50}"/>
              </a:ext>
            </a:extLst>
          </p:cNvPr>
          <p:cNvSpPr>
            <a:spLocks noGrp="1"/>
          </p:cNvSpPr>
          <p:nvPr>
            <p:ph type="body" sz="quarter" idx="39" hasCustomPrompt="1"/>
          </p:nvPr>
        </p:nvSpPr>
        <p:spPr>
          <a:xfrm>
            <a:off x="2416407" y="3600544"/>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73" name="Text Placeholder 4">
            <a:extLst>
              <a:ext uri="{FF2B5EF4-FFF2-40B4-BE49-F238E27FC236}">
                <a16:creationId xmlns:a16="http://schemas.microsoft.com/office/drawing/2014/main" id="{0C036BF2-C3DF-446B-BF0E-419A8977275B}"/>
              </a:ext>
            </a:extLst>
          </p:cNvPr>
          <p:cNvSpPr>
            <a:spLocks noGrp="1"/>
          </p:cNvSpPr>
          <p:nvPr>
            <p:ph type="body" sz="quarter" idx="40" hasCustomPrompt="1"/>
          </p:nvPr>
        </p:nvSpPr>
        <p:spPr>
          <a:xfrm>
            <a:off x="1487488" y="3600544"/>
            <a:ext cx="745067" cy="603249"/>
          </a:xfrm>
        </p:spPr>
        <p:txBody>
          <a:bodyPr anchor="ctr">
            <a:noAutofit/>
          </a:bodyPr>
          <a:lstStyle>
            <a:lvl1pPr marL="0" indent="0" algn="ctr">
              <a:buNone/>
              <a:defRPr sz="2667">
                <a:solidFill>
                  <a:schemeClr val="bg1"/>
                </a:solidFill>
              </a:defRPr>
            </a:lvl1pPr>
          </a:lstStyle>
          <a:p>
            <a:r>
              <a:rPr lang="fr-CA" dirty="0"/>
              <a:t>5</a:t>
            </a:r>
            <a:endParaRPr lang="en-US" dirty="0"/>
          </a:p>
        </p:txBody>
      </p:sp>
      <p:sp>
        <p:nvSpPr>
          <p:cNvPr id="74" name="Text Placeholder 4">
            <a:extLst>
              <a:ext uri="{FF2B5EF4-FFF2-40B4-BE49-F238E27FC236}">
                <a16:creationId xmlns:a16="http://schemas.microsoft.com/office/drawing/2014/main" id="{CFB77097-6A40-477C-8358-2E18DB4FCF30}"/>
              </a:ext>
            </a:extLst>
          </p:cNvPr>
          <p:cNvSpPr>
            <a:spLocks noGrp="1"/>
          </p:cNvSpPr>
          <p:nvPr>
            <p:ph type="body" sz="quarter" idx="41" hasCustomPrompt="1"/>
          </p:nvPr>
        </p:nvSpPr>
        <p:spPr>
          <a:xfrm>
            <a:off x="2416407" y="4426684"/>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75" name="Text Placeholder 4">
            <a:extLst>
              <a:ext uri="{FF2B5EF4-FFF2-40B4-BE49-F238E27FC236}">
                <a16:creationId xmlns:a16="http://schemas.microsoft.com/office/drawing/2014/main" id="{2F689D26-F670-4596-96F0-EE297CD7519B}"/>
              </a:ext>
            </a:extLst>
          </p:cNvPr>
          <p:cNvSpPr>
            <a:spLocks noGrp="1"/>
          </p:cNvSpPr>
          <p:nvPr>
            <p:ph type="body" sz="quarter" idx="42" hasCustomPrompt="1"/>
          </p:nvPr>
        </p:nvSpPr>
        <p:spPr>
          <a:xfrm>
            <a:off x="1487488" y="4426684"/>
            <a:ext cx="745067" cy="603249"/>
          </a:xfrm>
        </p:spPr>
        <p:txBody>
          <a:bodyPr anchor="ctr">
            <a:noAutofit/>
          </a:bodyPr>
          <a:lstStyle>
            <a:lvl1pPr marL="0" indent="0" algn="ctr">
              <a:buNone/>
              <a:defRPr sz="2667">
                <a:solidFill>
                  <a:schemeClr val="bg1"/>
                </a:solidFill>
              </a:defRPr>
            </a:lvl1pPr>
          </a:lstStyle>
          <a:p>
            <a:r>
              <a:rPr lang="fr-CA" dirty="0"/>
              <a:t>7</a:t>
            </a:r>
            <a:endParaRPr lang="en-US" dirty="0"/>
          </a:p>
        </p:txBody>
      </p:sp>
      <p:sp>
        <p:nvSpPr>
          <p:cNvPr id="76" name="Text Placeholder 4">
            <a:extLst>
              <a:ext uri="{FF2B5EF4-FFF2-40B4-BE49-F238E27FC236}">
                <a16:creationId xmlns:a16="http://schemas.microsoft.com/office/drawing/2014/main" id="{4F3C601C-293D-4731-A63B-87A372C6392B}"/>
              </a:ext>
            </a:extLst>
          </p:cNvPr>
          <p:cNvSpPr>
            <a:spLocks noGrp="1"/>
          </p:cNvSpPr>
          <p:nvPr>
            <p:ph type="body" sz="quarter" idx="43" hasCustomPrompt="1"/>
          </p:nvPr>
        </p:nvSpPr>
        <p:spPr>
          <a:xfrm>
            <a:off x="2416407" y="5267798"/>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77" name="Text Placeholder 4">
            <a:extLst>
              <a:ext uri="{FF2B5EF4-FFF2-40B4-BE49-F238E27FC236}">
                <a16:creationId xmlns:a16="http://schemas.microsoft.com/office/drawing/2014/main" id="{BF3CB9F2-C1AA-458F-AD5E-9842160F35F1}"/>
              </a:ext>
            </a:extLst>
          </p:cNvPr>
          <p:cNvSpPr>
            <a:spLocks noGrp="1"/>
          </p:cNvSpPr>
          <p:nvPr>
            <p:ph type="body" sz="quarter" idx="44" hasCustomPrompt="1"/>
          </p:nvPr>
        </p:nvSpPr>
        <p:spPr>
          <a:xfrm>
            <a:off x="1487488" y="5267798"/>
            <a:ext cx="745067" cy="603249"/>
          </a:xfrm>
        </p:spPr>
        <p:txBody>
          <a:bodyPr anchor="ctr">
            <a:noAutofit/>
          </a:bodyPr>
          <a:lstStyle>
            <a:lvl1pPr marL="0" indent="0" algn="ctr">
              <a:buNone/>
              <a:defRPr sz="2667">
                <a:solidFill>
                  <a:schemeClr val="bg1"/>
                </a:solidFill>
              </a:defRPr>
            </a:lvl1pPr>
          </a:lstStyle>
          <a:p>
            <a:r>
              <a:rPr lang="fr-CA" dirty="0"/>
              <a:t>9</a:t>
            </a:r>
            <a:endParaRPr lang="en-US" dirty="0"/>
          </a:p>
        </p:txBody>
      </p:sp>
      <p:sp>
        <p:nvSpPr>
          <p:cNvPr id="78" name="Oval 5">
            <a:extLst>
              <a:ext uri="{FF2B5EF4-FFF2-40B4-BE49-F238E27FC236}">
                <a16:creationId xmlns:a16="http://schemas.microsoft.com/office/drawing/2014/main" id="{77FDF8DA-3DDB-4FE0-BE96-3AAAF7FD760F}"/>
              </a:ext>
            </a:extLst>
          </p:cNvPr>
          <p:cNvSpPr>
            <a:spLocks noChangeArrowheads="1"/>
          </p:cNvSpPr>
          <p:nvPr userDrawn="1"/>
        </p:nvSpPr>
        <p:spPr bwMode="auto">
          <a:xfrm>
            <a:off x="6446409" y="1869109"/>
            <a:ext cx="745067" cy="745067"/>
          </a:xfrm>
          <a:prstGeom prst="ellipse">
            <a:avLst/>
          </a:pr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9" name="Oval 8">
            <a:extLst>
              <a:ext uri="{FF2B5EF4-FFF2-40B4-BE49-F238E27FC236}">
                <a16:creationId xmlns:a16="http://schemas.microsoft.com/office/drawing/2014/main" id="{05BF636B-96E7-4064-86A5-DEE0A830C4DC}"/>
              </a:ext>
            </a:extLst>
          </p:cNvPr>
          <p:cNvSpPr>
            <a:spLocks noChangeArrowheads="1"/>
          </p:cNvSpPr>
          <p:nvPr userDrawn="1"/>
        </p:nvSpPr>
        <p:spPr bwMode="auto">
          <a:xfrm>
            <a:off x="6446409" y="2698843"/>
            <a:ext cx="745067" cy="745067"/>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0" name="Oval 11">
            <a:extLst>
              <a:ext uri="{FF2B5EF4-FFF2-40B4-BE49-F238E27FC236}">
                <a16:creationId xmlns:a16="http://schemas.microsoft.com/office/drawing/2014/main" id="{1F0EE11A-FE7A-4A80-A00F-46E1F85C7A27}"/>
              </a:ext>
            </a:extLst>
          </p:cNvPr>
          <p:cNvSpPr>
            <a:spLocks noChangeArrowheads="1"/>
          </p:cNvSpPr>
          <p:nvPr userDrawn="1"/>
        </p:nvSpPr>
        <p:spPr bwMode="auto">
          <a:xfrm>
            <a:off x="6446409" y="3530692"/>
            <a:ext cx="745067" cy="745067"/>
          </a:xfrm>
          <a:prstGeom prst="ellipse">
            <a:avLst/>
          </a:pr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1" name="Oval 14">
            <a:extLst>
              <a:ext uri="{FF2B5EF4-FFF2-40B4-BE49-F238E27FC236}">
                <a16:creationId xmlns:a16="http://schemas.microsoft.com/office/drawing/2014/main" id="{1657ECE0-365A-4F7B-B744-28E38888F54C}"/>
              </a:ext>
            </a:extLst>
          </p:cNvPr>
          <p:cNvSpPr>
            <a:spLocks noChangeArrowheads="1"/>
          </p:cNvSpPr>
          <p:nvPr userDrawn="1"/>
        </p:nvSpPr>
        <p:spPr bwMode="auto">
          <a:xfrm>
            <a:off x="6446409" y="4360425"/>
            <a:ext cx="745067" cy="745067"/>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2" name="Oval 17">
            <a:extLst>
              <a:ext uri="{FF2B5EF4-FFF2-40B4-BE49-F238E27FC236}">
                <a16:creationId xmlns:a16="http://schemas.microsoft.com/office/drawing/2014/main" id="{D10F2072-F0DB-489B-9893-7C2059B25AAA}"/>
              </a:ext>
            </a:extLst>
          </p:cNvPr>
          <p:cNvSpPr>
            <a:spLocks noChangeArrowheads="1"/>
          </p:cNvSpPr>
          <p:nvPr userDrawn="1"/>
        </p:nvSpPr>
        <p:spPr bwMode="auto">
          <a:xfrm>
            <a:off x="6446409" y="5192276"/>
            <a:ext cx="745067" cy="745067"/>
          </a:xfrm>
          <a:prstGeom prst="ellipse">
            <a:avLst/>
          </a:pr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83" name="Text Placeholder 4">
            <a:extLst>
              <a:ext uri="{FF2B5EF4-FFF2-40B4-BE49-F238E27FC236}">
                <a16:creationId xmlns:a16="http://schemas.microsoft.com/office/drawing/2014/main" id="{E24F4A67-E2C6-451A-B02B-00E878CFE8EB}"/>
              </a:ext>
            </a:extLst>
          </p:cNvPr>
          <p:cNvSpPr>
            <a:spLocks noGrp="1"/>
          </p:cNvSpPr>
          <p:nvPr>
            <p:ph type="body" sz="quarter" idx="45" hasCustomPrompt="1"/>
          </p:nvPr>
        </p:nvSpPr>
        <p:spPr>
          <a:xfrm>
            <a:off x="7375328" y="1938960"/>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84" name="Text Placeholder 4">
            <a:extLst>
              <a:ext uri="{FF2B5EF4-FFF2-40B4-BE49-F238E27FC236}">
                <a16:creationId xmlns:a16="http://schemas.microsoft.com/office/drawing/2014/main" id="{31B184A9-FCFB-4C10-A63F-7B2E00D41A55}"/>
              </a:ext>
            </a:extLst>
          </p:cNvPr>
          <p:cNvSpPr>
            <a:spLocks noGrp="1"/>
          </p:cNvSpPr>
          <p:nvPr>
            <p:ph type="body" sz="quarter" idx="46" hasCustomPrompt="1"/>
          </p:nvPr>
        </p:nvSpPr>
        <p:spPr>
          <a:xfrm>
            <a:off x="6446409" y="1938960"/>
            <a:ext cx="745067" cy="603249"/>
          </a:xfrm>
        </p:spPr>
        <p:txBody>
          <a:bodyPr anchor="ctr">
            <a:noAutofit/>
          </a:bodyPr>
          <a:lstStyle>
            <a:lvl1pPr marL="0" indent="0" algn="ctr">
              <a:buNone/>
              <a:defRPr sz="2667">
                <a:solidFill>
                  <a:schemeClr val="bg1"/>
                </a:solidFill>
              </a:defRPr>
            </a:lvl1pPr>
          </a:lstStyle>
          <a:p>
            <a:r>
              <a:rPr lang="en-US" dirty="0"/>
              <a:t>2</a:t>
            </a:r>
          </a:p>
        </p:txBody>
      </p:sp>
      <p:sp>
        <p:nvSpPr>
          <p:cNvPr id="85" name="Text Placeholder 4">
            <a:extLst>
              <a:ext uri="{FF2B5EF4-FFF2-40B4-BE49-F238E27FC236}">
                <a16:creationId xmlns:a16="http://schemas.microsoft.com/office/drawing/2014/main" id="{B973526C-81FB-4641-8FA3-9E52B29A536D}"/>
              </a:ext>
            </a:extLst>
          </p:cNvPr>
          <p:cNvSpPr>
            <a:spLocks noGrp="1"/>
          </p:cNvSpPr>
          <p:nvPr>
            <p:ph type="body" sz="quarter" idx="47" hasCustomPrompt="1"/>
          </p:nvPr>
        </p:nvSpPr>
        <p:spPr>
          <a:xfrm>
            <a:off x="7375328" y="2768694"/>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86" name="Text Placeholder 4">
            <a:extLst>
              <a:ext uri="{FF2B5EF4-FFF2-40B4-BE49-F238E27FC236}">
                <a16:creationId xmlns:a16="http://schemas.microsoft.com/office/drawing/2014/main" id="{97A1B330-90CD-4895-9FE9-777A88D0FA1C}"/>
              </a:ext>
            </a:extLst>
          </p:cNvPr>
          <p:cNvSpPr>
            <a:spLocks noGrp="1"/>
          </p:cNvSpPr>
          <p:nvPr>
            <p:ph type="body" sz="quarter" idx="48" hasCustomPrompt="1"/>
          </p:nvPr>
        </p:nvSpPr>
        <p:spPr>
          <a:xfrm>
            <a:off x="6446409" y="2768694"/>
            <a:ext cx="745067" cy="603249"/>
          </a:xfrm>
        </p:spPr>
        <p:txBody>
          <a:bodyPr anchor="ctr">
            <a:noAutofit/>
          </a:bodyPr>
          <a:lstStyle>
            <a:lvl1pPr marL="0" indent="0" algn="ctr">
              <a:buNone/>
              <a:defRPr sz="2667">
                <a:solidFill>
                  <a:schemeClr val="bg1"/>
                </a:solidFill>
              </a:defRPr>
            </a:lvl1pPr>
          </a:lstStyle>
          <a:p>
            <a:r>
              <a:rPr lang="fr-CA" dirty="0"/>
              <a:t>4</a:t>
            </a:r>
            <a:endParaRPr lang="en-US" dirty="0"/>
          </a:p>
        </p:txBody>
      </p:sp>
      <p:sp>
        <p:nvSpPr>
          <p:cNvPr id="87" name="Text Placeholder 4">
            <a:extLst>
              <a:ext uri="{FF2B5EF4-FFF2-40B4-BE49-F238E27FC236}">
                <a16:creationId xmlns:a16="http://schemas.microsoft.com/office/drawing/2014/main" id="{CE6C6DFA-6A54-44F2-A2FD-B8F582A3FB10}"/>
              </a:ext>
            </a:extLst>
          </p:cNvPr>
          <p:cNvSpPr>
            <a:spLocks noGrp="1"/>
          </p:cNvSpPr>
          <p:nvPr>
            <p:ph type="body" sz="quarter" idx="49" hasCustomPrompt="1"/>
          </p:nvPr>
        </p:nvSpPr>
        <p:spPr>
          <a:xfrm>
            <a:off x="7375328" y="3600544"/>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88" name="Text Placeholder 4">
            <a:extLst>
              <a:ext uri="{FF2B5EF4-FFF2-40B4-BE49-F238E27FC236}">
                <a16:creationId xmlns:a16="http://schemas.microsoft.com/office/drawing/2014/main" id="{AFD5F2E4-0DFD-4647-B503-524C1D19BF91}"/>
              </a:ext>
            </a:extLst>
          </p:cNvPr>
          <p:cNvSpPr>
            <a:spLocks noGrp="1"/>
          </p:cNvSpPr>
          <p:nvPr>
            <p:ph type="body" sz="quarter" idx="50" hasCustomPrompt="1"/>
          </p:nvPr>
        </p:nvSpPr>
        <p:spPr>
          <a:xfrm>
            <a:off x="6446409" y="3600544"/>
            <a:ext cx="745067" cy="603249"/>
          </a:xfrm>
        </p:spPr>
        <p:txBody>
          <a:bodyPr anchor="ctr">
            <a:noAutofit/>
          </a:bodyPr>
          <a:lstStyle>
            <a:lvl1pPr marL="0" indent="0" algn="ctr">
              <a:buNone/>
              <a:defRPr sz="2667">
                <a:solidFill>
                  <a:schemeClr val="bg1"/>
                </a:solidFill>
              </a:defRPr>
            </a:lvl1pPr>
          </a:lstStyle>
          <a:p>
            <a:r>
              <a:rPr lang="fr-CA" dirty="0"/>
              <a:t>6</a:t>
            </a:r>
            <a:endParaRPr lang="en-US" dirty="0"/>
          </a:p>
        </p:txBody>
      </p:sp>
      <p:sp>
        <p:nvSpPr>
          <p:cNvPr id="89" name="Text Placeholder 4">
            <a:extLst>
              <a:ext uri="{FF2B5EF4-FFF2-40B4-BE49-F238E27FC236}">
                <a16:creationId xmlns:a16="http://schemas.microsoft.com/office/drawing/2014/main" id="{3D55AFD1-1EA9-4E74-B145-E48FBDE92821}"/>
              </a:ext>
            </a:extLst>
          </p:cNvPr>
          <p:cNvSpPr>
            <a:spLocks noGrp="1"/>
          </p:cNvSpPr>
          <p:nvPr>
            <p:ph type="body" sz="quarter" idx="51" hasCustomPrompt="1"/>
          </p:nvPr>
        </p:nvSpPr>
        <p:spPr>
          <a:xfrm>
            <a:off x="7375328" y="4426684"/>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90" name="Text Placeholder 4">
            <a:extLst>
              <a:ext uri="{FF2B5EF4-FFF2-40B4-BE49-F238E27FC236}">
                <a16:creationId xmlns:a16="http://schemas.microsoft.com/office/drawing/2014/main" id="{99AA5C1A-02B7-4DE0-AEF9-1FF05DBABF41}"/>
              </a:ext>
            </a:extLst>
          </p:cNvPr>
          <p:cNvSpPr>
            <a:spLocks noGrp="1"/>
          </p:cNvSpPr>
          <p:nvPr>
            <p:ph type="body" sz="quarter" idx="52" hasCustomPrompt="1"/>
          </p:nvPr>
        </p:nvSpPr>
        <p:spPr>
          <a:xfrm>
            <a:off x="6446409" y="4426684"/>
            <a:ext cx="745067" cy="603249"/>
          </a:xfrm>
        </p:spPr>
        <p:txBody>
          <a:bodyPr anchor="ctr">
            <a:noAutofit/>
          </a:bodyPr>
          <a:lstStyle>
            <a:lvl1pPr marL="0" indent="0" algn="ctr">
              <a:buNone/>
              <a:defRPr sz="2667">
                <a:solidFill>
                  <a:schemeClr val="bg1"/>
                </a:solidFill>
              </a:defRPr>
            </a:lvl1pPr>
          </a:lstStyle>
          <a:p>
            <a:r>
              <a:rPr lang="fr-CA" dirty="0"/>
              <a:t>8</a:t>
            </a:r>
            <a:endParaRPr lang="en-US" dirty="0"/>
          </a:p>
        </p:txBody>
      </p:sp>
      <p:sp>
        <p:nvSpPr>
          <p:cNvPr id="91" name="Text Placeholder 4">
            <a:extLst>
              <a:ext uri="{FF2B5EF4-FFF2-40B4-BE49-F238E27FC236}">
                <a16:creationId xmlns:a16="http://schemas.microsoft.com/office/drawing/2014/main" id="{2F10B7B1-0AB1-4AA8-8E00-4886F1931D1F}"/>
              </a:ext>
            </a:extLst>
          </p:cNvPr>
          <p:cNvSpPr>
            <a:spLocks noGrp="1"/>
          </p:cNvSpPr>
          <p:nvPr>
            <p:ph type="body" sz="quarter" idx="53" hasCustomPrompt="1"/>
          </p:nvPr>
        </p:nvSpPr>
        <p:spPr>
          <a:xfrm>
            <a:off x="7375328" y="5267798"/>
            <a:ext cx="3329187" cy="603249"/>
          </a:xfrm>
        </p:spPr>
        <p:txBody>
          <a:bodyPr anchor="ctr">
            <a:noAutofit/>
          </a:bodyPr>
          <a:lstStyle>
            <a:lvl1pPr marL="0" indent="0" algn="ctr">
              <a:buNone/>
              <a:defRPr sz="2667">
                <a:solidFill>
                  <a:schemeClr val="tx1"/>
                </a:solidFill>
              </a:defRPr>
            </a:lvl1pPr>
          </a:lstStyle>
          <a:p>
            <a:r>
              <a:rPr lang="en-US" dirty="0"/>
              <a:t>This is a sample text</a:t>
            </a:r>
          </a:p>
        </p:txBody>
      </p:sp>
      <p:sp>
        <p:nvSpPr>
          <p:cNvPr id="92" name="Text Placeholder 4">
            <a:extLst>
              <a:ext uri="{FF2B5EF4-FFF2-40B4-BE49-F238E27FC236}">
                <a16:creationId xmlns:a16="http://schemas.microsoft.com/office/drawing/2014/main" id="{F353ABD2-C433-4D59-A829-CB202FB8BEAF}"/>
              </a:ext>
            </a:extLst>
          </p:cNvPr>
          <p:cNvSpPr>
            <a:spLocks noGrp="1"/>
          </p:cNvSpPr>
          <p:nvPr>
            <p:ph type="body" sz="quarter" idx="54" hasCustomPrompt="1"/>
          </p:nvPr>
        </p:nvSpPr>
        <p:spPr>
          <a:xfrm>
            <a:off x="6446409" y="5267798"/>
            <a:ext cx="745067" cy="603249"/>
          </a:xfrm>
        </p:spPr>
        <p:txBody>
          <a:bodyPr anchor="ctr">
            <a:noAutofit/>
          </a:bodyPr>
          <a:lstStyle>
            <a:lvl1pPr marL="0" indent="0" algn="ctr">
              <a:buNone/>
              <a:defRPr sz="2667">
                <a:solidFill>
                  <a:schemeClr val="bg1"/>
                </a:solidFill>
              </a:defRPr>
            </a:lvl1pPr>
          </a:lstStyle>
          <a:p>
            <a:r>
              <a:rPr lang="fr-CA" dirty="0"/>
              <a:t>10</a:t>
            </a:r>
            <a:endParaRPr lang="en-US" dirty="0"/>
          </a:p>
        </p:txBody>
      </p:sp>
    </p:spTree>
    <p:extLst>
      <p:ext uri="{BB962C8B-B14F-4D97-AF65-F5344CB8AC3E}">
        <p14:creationId xmlns:p14="http://schemas.microsoft.com/office/powerpoint/2010/main" val="89757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10"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4785398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5E268CC-9358-43BD-B624-AAEEC4791A84}"/>
              </a:ext>
            </a:extLst>
          </p:cNvPr>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lstStyle>
            <a:lvl1pPr marL="0" indent="0" algn="l">
              <a:buNone/>
              <a:defRPr sz="2000" baseline="0">
                <a:solidFill>
                  <a:schemeClr val="tx1">
                    <a:lumMod val="85000"/>
                  </a:schemeClr>
                </a:solidFill>
              </a:defRPr>
            </a:lvl1pPr>
            <a:lvl2pPr marL="457189" indent="0" algn="ctr">
              <a:buNone/>
              <a:defRPr sz="2000"/>
            </a:lvl2pPr>
            <a:lvl3pPr marL="914377" indent="0" algn="ctr">
              <a:buNone/>
              <a:defRPr sz="20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5" name="Date Placeholder 7">
            <a:extLst>
              <a:ext uri="{FF2B5EF4-FFF2-40B4-BE49-F238E27FC236}">
                <a16:creationId xmlns:a16="http://schemas.microsoft.com/office/drawing/2014/main" id="{6E4A0C23-6623-4AD0-9577-04BB60E2CD7E}"/>
              </a:ext>
            </a:extLst>
          </p:cNvPr>
          <p:cNvSpPr>
            <a:spLocks noGrp="1"/>
          </p:cNvSpPr>
          <p:nvPr>
            <p:ph type="dt" sz="half" idx="10"/>
          </p:nvPr>
        </p:nvSpPr>
        <p:spPr/>
        <p:txBody>
          <a:bodyPr/>
          <a:lstStyle>
            <a:lvl1pPr>
              <a:defRPr>
                <a:solidFill>
                  <a:schemeClr val="bg2">
                    <a:lumMod val="20000"/>
                    <a:lumOff val="80000"/>
                  </a:schemeClr>
                </a:solidFill>
              </a:defRPr>
            </a:lvl1pPr>
          </a:lstStyle>
          <a:p>
            <a:pPr>
              <a:defRPr/>
            </a:pPr>
            <a:endParaRPr lang="en-US"/>
          </a:p>
        </p:txBody>
      </p:sp>
      <p:sp>
        <p:nvSpPr>
          <p:cNvPr id="6" name="Footer Placeholder 8">
            <a:extLst>
              <a:ext uri="{FF2B5EF4-FFF2-40B4-BE49-F238E27FC236}">
                <a16:creationId xmlns:a16="http://schemas.microsoft.com/office/drawing/2014/main" id="{2291D75F-D4F8-4565-AE7F-650E9C740A22}"/>
              </a:ext>
            </a:extLst>
          </p:cNvPr>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a:p>
        </p:txBody>
      </p:sp>
      <p:sp>
        <p:nvSpPr>
          <p:cNvPr id="7" name="Slide Number Placeholder 9">
            <a:extLst>
              <a:ext uri="{FF2B5EF4-FFF2-40B4-BE49-F238E27FC236}">
                <a16:creationId xmlns:a16="http://schemas.microsoft.com/office/drawing/2014/main" id="{5F5D9BDD-3307-4663-B816-DEF12629ECF4}"/>
              </a:ext>
            </a:extLst>
          </p:cNvPr>
          <p:cNvSpPr>
            <a:spLocks noGrp="1"/>
          </p:cNvSpPr>
          <p:nvPr>
            <p:ph type="sldNum" sz="quarter" idx="12"/>
          </p:nvPr>
        </p:nvSpPr>
        <p:spPr/>
        <p:txBody>
          <a:bodyPr/>
          <a:lstStyle>
            <a:lvl1pPr>
              <a:defRPr/>
            </a:lvl1pPr>
          </a:lstStyle>
          <a:p>
            <a:pPr>
              <a:defRPr/>
            </a:pPr>
            <a:fld id="{77EAFE3A-EDB4-420C-BC4E-45D1FB64E68B}" type="slidenum">
              <a:rPr lang="en-US" altLang="ar-SA"/>
              <a:pPr>
                <a:defRPr/>
              </a:pPr>
              <a:t>‹#›</a:t>
            </a:fld>
            <a:endParaRPr lang="en-US" altLang="ar-SA"/>
          </a:p>
        </p:txBody>
      </p:sp>
    </p:spTree>
    <p:extLst>
      <p:ext uri="{BB962C8B-B14F-4D97-AF65-F5344CB8AC3E}">
        <p14:creationId xmlns:p14="http://schemas.microsoft.com/office/powerpoint/2010/main" val="143769805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6CB5601-A064-48ED-B73F-88C5C105D75E}" type="datetimeFigureOut">
              <a:rPr lang="ar-SA" smtClean="0"/>
              <a:t>17/08/43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345560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6CB5601-A064-48ED-B73F-88C5C105D75E}" type="datetimeFigureOut">
              <a:rPr lang="ar-SA" smtClean="0"/>
              <a:t>17/08/43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1FDE93E-D4ED-4030-B076-B572279BD29C}" type="slidenum">
              <a:rPr lang="ar-SA" smtClean="0"/>
              <a:t>‹#›</a:t>
            </a:fld>
            <a:endParaRPr lang="ar-SA"/>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62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6CB5601-A064-48ED-B73F-88C5C105D75E}" type="datetimeFigureOut">
              <a:rPr lang="ar-SA" smtClean="0"/>
              <a:t>17/08/43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381778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6CB5601-A064-48ED-B73F-88C5C105D75E}" type="datetimeFigureOut">
              <a:rPr lang="ar-SA" smtClean="0"/>
              <a:t>17/08/43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376657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6CB5601-A064-48ED-B73F-88C5C105D75E}" type="datetimeFigureOut">
              <a:rPr lang="ar-SA" smtClean="0"/>
              <a:t>17/08/43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33183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B5601-A064-48ED-B73F-88C5C105D75E}" type="datetimeFigureOut">
              <a:rPr lang="ar-SA" smtClean="0"/>
              <a:t>17/08/43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7235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6CB5601-A064-48ED-B73F-88C5C105D75E}" type="datetimeFigureOut">
              <a:rPr lang="ar-SA" smtClean="0"/>
              <a:t>17/08/43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21749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6CB5601-A064-48ED-B73F-88C5C105D75E}" type="datetimeFigureOut">
              <a:rPr lang="ar-SA" smtClean="0"/>
              <a:t>17/08/43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1FDE93E-D4ED-4030-B076-B572279BD29C}" type="slidenum">
              <a:rPr lang="ar-SA" smtClean="0"/>
              <a:t>‹#›</a:t>
            </a:fld>
            <a:endParaRPr lang="ar-SA"/>
          </a:p>
        </p:txBody>
      </p:sp>
    </p:spTree>
    <p:extLst>
      <p:ext uri="{BB962C8B-B14F-4D97-AF65-F5344CB8AC3E}">
        <p14:creationId xmlns:p14="http://schemas.microsoft.com/office/powerpoint/2010/main" val="28363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46CB5601-A064-48ED-B73F-88C5C105D75E}" type="datetimeFigureOut">
              <a:rPr lang="ar-SA" smtClean="0"/>
              <a:t>17/08/43</a:t>
            </a:fld>
            <a:endParaRPr lang="ar-S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ar-S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1FDE93E-D4ED-4030-B076-B572279BD29C}" type="slidenum">
              <a:rPr lang="ar-SA" smtClean="0"/>
              <a:t>‹#›</a:t>
            </a:fld>
            <a:endParaRPr lang="ar-SA"/>
          </a:p>
        </p:txBody>
      </p:sp>
    </p:spTree>
    <p:extLst>
      <p:ext uri="{BB962C8B-B14F-4D97-AF65-F5344CB8AC3E}">
        <p14:creationId xmlns:p14="http://schemas.microsoft.com/office/powerpoint/2010/main" val="272906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ar-SA"/>
              <a:t>انقر لتحرير نمط عنوان الشكل الرئيسي</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fld id="{FFF30096-E2FA-4C53-8FFA-C198FACBBC31}" type="datetimeFigureOut">
              <a:rPr lang="en-US" smtClean="0"/>
              <a:pPr/>
              <a:t>3/20/2022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mn-lt"/>
              </a:defRPr>
            </a:lvl1pPr>
          </a:lstStyle>
          <a:p>
            <a:fld id="{BE6EB2CE-F8EE-47A0-A8D1-750600A29654}" type="slidenum">
              <a:rPr lang="en-US" smtClean="0"/>
              <a:pPr/>
              <a:t>‹#›</a:t>
            </a:fld>
            <a:endParaRPr lang="en-US"/>
          </a:p>
        </p:txBody>
      </p:sp>
    </p:spTree>
    <p:extLst>
      <p:ext uri="{BB962C8B-B14F-4D97-AF65-F5344CB8AC3E}">
        <p14:creationId xmlns:p14="http://schemas.microsoft.com/office/powerpoint/2010/main" val="10466621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ctr" defTabSz="1219170" rtl="0" eaLnBrk="1" latinLnBrk="0" hangingPunct="1">
        <a:spcBef>
          <a:spcPct val="0"/>
        </a:spcBef>
        <a:buNone/>
        <a:defRPr sz="5600" kern="1200">
          <a:solidFill>
            <a:schemeClr val="tx1"/>
          </a:solidFill>
          <a:latin typeface="+mn-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BB30E1-E9B4-4B1A-AE38-3B87B9B56B47}"/>
              </a:ext>
            </a:extLst>
          </p:cNvPr>
          <p:cNvSpPr>
            <a:spLocks noGrp="1"/>
          </p:cNvSpPr>
          <p:nvPr>
            <p:ph type="ctrTitle" idx="4294967295"/>
          </p:nvPr>
        </p:nvSpPr>
        <p:spPr>
          <a:xfrm>
            <a:off x="4461164" y="1935331"/>
            <a:ext cx="7361381" cy="4370538"/>
          </a:xfrm>
          <a:ln w="38100">
            <a:noFill/>
          </a:ln>
        </p:spPr>
        <p:style>
          <a:lnRef idx="2">
            <a:schemeClr val="accent6"/>
          </a:lnRef>
          <a:fillRef idx="1">
            <a:schemeClr val="lt1"/>
          </a:fillRef>
          <a:effectRef idx="0">
            <a:schemeClr val="accent6"/>
          </a:effectRef>
          <a:fontRef idx="minor">
            <a:schemeClr val="dk1"/>
          </a:fontRef>
        </p:style>
        <p:txBody>
          <a:bodyPr>
            <a:noAutofit/>
          </a:bodyPr>
          <a:lstStyle/>
          <a:p>
            <a:pPr marL="0" marR="0" lvl="0" indent="0" algn="ctr" defTabSz="914400" rtl="1" eaLnBrk="1" fontAlgn="auto" latinLnBrk="0" hangingPunct="1">
              <a:lnSpc>
                <a:spcPct val="100000"/>
              </a:lnSpc>
              <a:spcBef>
                <a:spcPts val="0"/>
              </a:spcBef>
              <a:spcAft>
                <a:spcPts val="0"/>
              </a:spcAft>
              <a:tabLst/>
              <a:defRPr/>
            </a:pPr>
            <a:br>
              <a:rPr kumimoji="0" lang="ar-SA" sz="5400" b="0" i="0" u="none" strike="noStrike" kern="0" cap="none" spc="0" normalizeH="0" baseline="0" noProof="0" dirty="0">
                <a:ln>
                  <a:noFill/>
                </a:ln>
                <a:solidFill>
                  <a:schemeClr val="bg1">
                    <a:lumMod val="50000"/>
                  </a:schemeClr>
                </a:solidFill>
                <a:effectLst/>
                <a:uLnTx/>
                <a:uFillTx/>
                <a:latin typeface="Dubai" panose="020B0503030403030204" pitchFamily="34" charset="-78"/>
                <a:ea typeface="Arial"/>
                <a:cs typeface="SKR HEAD1" pitchFamily="2" charset="-78"/>
                <a:sym typeface="Arial"/>
              </a:rPr>
            </a:br>
            <a:r>
              <a:rPr kumimoji="0" lang="ar-SA" sz="4800" b="0" i="0" u="none" strike="noStrike" kern="0" cap="none" spc="0" normalizeH="0" baseline="0" noProof="0" dirty="0">
                <a:ln>
                  <a:noFill/>
                </a:ln>
                <a:solidFill>
                  <a:srgbClr val="C00000"/>
                </a:solidFill>
                <a:effectLst/>
                <a:uLnTx/>
                <a:uFillTx/>
                <a:latin typeface="Dubai" panose="020B0503030403030204" pitchFamily="34" charset="-78"/>
                <a:ea typeface="Arial"/>
                <a:cs typeface="Fanan" pitchFamily="2" charset="-78"/>
                <a:sym typeface="Arial"/>
              </a:rPr>
              <a:t>لقاء التهيئة لمنهج تقنية رقمية 1-3</a:t>
            </a:r>
            <a:br>
              <a:rPr lang="ar-SA" sz="4000" kern="0" dirty="0">
                <a:solidFill>
                  <a:srgbClr val="C00000"/>
                </a:solidFill>
                <a:latin typeface="Dubai" panose="020B0503030403030204" pitchFamily="34" charset="-78"/>
                <a:ea typeface="Arial"/>
                <a:cs typeface="Sultan bold" pitchFamily="2" charset="-78"/>
                <a:sym typeface="Arial"/>
              </a:rPr>
            </a:br>
            <a:br>
              <a:rPr kumimoji="0" lang="ar-SA" sz="4000" b="0" i="0" u="none" strike="noStrike" kern="0" cap="none" spc="0" normalizeH="0" baseline="0" noProof="0" dirty="0">
                <a:ln>
                  <a:noFill/>
                </a:ln>
                <a:effectLst/>
                <a:uLnTx/>
                <a:uFillTx/>
                <a:latin typeface="Dubai" panose="020B0503030403030204" pitchFamily="34" charset="-78"/>
                <a:cs typeface="Sultan bold" pitchFamily="2" charset="-78"/>
                <a:sym typeface="Arial"/>
              </a:rPr>
            </a:br>
            <a:r>
              <a:rPr kumimoji="0" lang="ar-SA" sz="2400" i="0" u="none" strike="noStrike" kern="0" cap="none" spc="0" normalizeH="0" baseline="0" noProof="0" dirty="0">
                <a:ln>
                  <a:noFill/>
                </a:ln>
                <a:effectLst/>
                <a:uLnTx/>
                <a:uFillTx/>
                <a:latin typeface="Dubai" panose="020B0503030403030204" pitchFamily="34" charset="-78"/>
                <a:cs typeface="Sultan bold" pitchFamily="2" charset="-78"/>
                <a:sym typeface="Arial"/>
              </a:rPr>
              <a:t>التعليم الثانوي</a:t>
            </a:r>
            <a:br>
              <a:rPr kumimoji="0" lang="ar-SA" sz="2400" i="0" u="none" strike="noStrike" kern="0" cap="none" spc="0" normalizeH="0" baseline="0" noProof="0" dirty="0">
                <a:ln>
                  <a:noFill/>
                </a:ln>
                <a:effectLst/>
                <a:uLnTx/>
                <a:uFillTx/>
                <a:latin typeface="Dubai" panose="020B0503030403030204" pitchFamily="34" charset="-78"/>
                <a:cs typeface="Sultan bold" pitchFamily="2" charset="-78"/>
                <a:sym typeface="Arial"/>
              </a:rPr>
            </a:br>
            <a:r>
              <a:rPr kumimoji="0" lang="ar-SA" sz="2400" i="0" u="none" strike="noStrike" kern="0" cap="none" spc="0" normalizeH="0" baseline="0" noProof="0" dirty="0">
                <a:ln>
                  <a:noFill/>
                </a:ln>
                <a:effectLst/>
                <a:uLnTx/>
                <a:uFillTx/>
                <a:latin typeface="Dubai" panose="020B0503030403030204" pitchFamily="34" charset="-78"/>
                <a:cs typeface="Sultan bold" pitchFamily="2" charset="-78"/>
                <a:sym typeface="Arial"/>
              </a:rPr>
              <a:t>نظام المسارات</a:t>
            </a:r>
            <a:br>
              <a:rPr kumimoji="0" lang="ar-SA" sz="2400" i="0" u="none" strike="noStrike" kern="0" cap="none" spc="0" normalizeH="0" baseline="0" noProof="0" dirty="0">
                <a:ln>
                  <a:noFill/>
                </a:ln>
                <a:effectLst/>
                <a:uLnTx/>
                <a:uFillTx/>
                <a:latin typeface="Dubai" panose="020B0503030403030204" pitchFamily="34" charset="-78"/>
                <a:cs typeface="Sultan bold" pitchFamily="2" charset="-78"/>
                <a:sym typeface="Arial"/>
              </a:rPr>
            </a:br>
            <a:r>
              <a:rPr kumimoji="0" lang="ar-SA" sz="2400" i="0" u="none" strike="noStrike" kern="0" cap="none" spc="0" normalizeH="0" baseline="0" noProof="0" dirty="0">
                <a:ln>
                  <a:noFill/>
                </a:ln>
                <a:effectLst/>
                <a:uLnTx/>
                <a:uFillTx/>
                <a:latin typeface="Dubai" panose="020B0503030403030204" pitchFamily="34" charset="-78"/>
                <a:cs typeface="Sultan bold" pitchFamily="2" charset="-78"/>
                <a:sym typeface="Arial"/>
              </a:rPr>
              <a:t>السنة الاولى المشتركة</a:t>
            </a:r>
            <a:br>
              <a:rPr kumimoji="0" lang="ar-SA" sz="2400" i="0" u="none" strike="noStrike" kern="0" cap="none" spc="0" normalizeH="0" baseline="0" noProof="0" dirty="0">
                <a:ln>
                  <a:noFill/>
                </a:ln>
                <a:effectLst/>
                <a:uLnTx/>
                <a:uFillTx/>
                <a:latin typeface="Dubai" panose="020B0503030403030204" pitchFamily="34" charset="-78"/>
                <a:cs typeface="Sultan bold" pitchFamily="2" charset="-78"/>
                <a:sym typeface="Arial"/>
              </a:rPr>
            </a:br>
            <a:r>
              <a:rPr kumimoji="0" lang="ar-SA" sz="2400" i="0" u="none" strike="noStrike" kern="0" cap="none" spc="0" normalizeH="0" baseline="0" noProof="0" dirty="0">
                <a:ln>
                  <a:noFill/>
                </a:ln>
                <a:solidFill>
                  <a:srgbClr val="DD6A57"/>
                </a:solidFill>
                <a:effectLst/>
                <a:uLnTx/>
                <a:uFillTx/>
                <a:latin typeface="Dubai" panose="020B0503030403030204" pitchFamily="34" charset="-78"/>
                <a:cs typeface="Sultan bold" pitchFamily="2" charset="-78"/>
                <a:sym typeface="Arial"/>
              </a:rPr>
              <a:t>الفصل الدراسي الثالث</a:t>
            </a:r>
            <a:r>
              <a:rPr lang="ar-SA" sz="2400" kern="0" dirty="0">
                <a:solidFill>
                  <a:srgbClr val="DD6A57"/>
                </a:solidFill>
                <a:latin typeface="Dubai" panose="020B0503030403030204" pitchFamily="34" charset="-78"/>
                <a:cs typeface="Sultan bold" pitchFamily="2" charset="-78"/>
                <a:sym typeface="Arial"/>
              </a:rPr>
              <a:t> </a:t>
            </a:r>
            <a:br>
              <a:rPr lang="ar-SA" sz="2400" kern="0" dirty="0">
                <a:solidFill>
                  <a:srgbClr val="DD6A57"/>
                </a:solidFill>
                <a:latin typeface="Dubai" panose="020B0503030403030204" pitchFamily="34" charset="-78"/>
                <a:cs typeface="Sultan bold" pitchFamily="2" charset="-78"/>
                <a:sym typeface="Arial"/>
              </a:rPr>
            </a:br>
            <a:r>
              <a:rPr kumimoji="0" lang="ar-SA" sz="2400" i="0" u="none" strike="noStrike" kern="0" cap="none" spc="0" normalizeH="0" baseline="0" noProof="0" dirty="0">
                <a:ln>
                  <a:noFill/>
                </a:ln>
                <a:effectLst/>
                <a:uLnTx/>
                <a:uFillTx/>
                <a:latin typeface="Dubai" panose="020B0503030403030204" pitchFamily="34" charset="-78"/>
                <a:ea typeface="Arial"/>
                <a:cs typeface="Sultan bold" pitchFamily="2" charset="-78"/>
                <a:sym typeface="Arial"/>
              </a:rPr>
              <a:t>العام الدراسي 1443هـ</a:t>
            </a:r>
            <a:br>
              <a:rPr kumimoji="0" lang="ar-SA" sz="3200" b="0" i="0" u="none" strike="noStrike" kern="0" cap="none" spc="0" normalizeH="0" baseline="0" noProof="0" dirty="0">
                <a:ln>
                  <a:noFill/>
                </a:ln>
                <a:effectLst/>
                <a:uLnTx/>
                <a:uFillTx/>
                <a:latin typeface="Dubai" panose="020B0503030403030204" pitchFamily="34" charset="-78"/>
                <a:ea typeface="Arial"/>
                <a:cs typeface="Sultan bold" pitchFamily="2" charset="-78"/>
                <a:sym typeface="Arial"/>
              </a:rPr>
            </a:br>
            <a:br>
              <a:rPr kumimoji="0" lang="ar-SA" sz="3200" b="0" i="0" u="none" strike="noStrike" kern="0" cap="none" spc="0" normalizeH="0" baseline="0" noProof="0" dirty="0">
                <a:ln>
                  <a:noFill/>
                </a:ln>
                <a:effectLst/>
                <a:uLnTx/>
                <a:uFillTx/>
                <a:latin typeface="Dubai" panose="020B0503030403030204" pitchFamily="34" charset="-78"/>
                <a:ea typeface="Arial"/>
                <a:cs typeface="Sultan bold" pitchFamily="2" charset="-78"/>
                <a:sym typeface="Arial"/>
              </a:rPr>
            </a:br>
            <a:r>
              <a:rPr kumimoji="0" lang="ar-SA" sz="4000" b="0" i="0" u="none" strike="noStrike" kern="0" cap="none" spc="0" normalizeH="0" baseline="0" noProof="0" dirty="0">
                <a:ln>
                  <a:noFill/>
                </a:ln>
                <a:solidFill>
                  <a:srgbClr val="0070C0"/>
                </a:solidFill>
                <a:effectLst/>
                <a:uLnTx/>
                <a:uFillTx/>
                <a:latin typeface="Monotype Koufi" pitchFamily="2" charset="-78"/>
                <a:ea typeface="Monotype Koufi" pitchFamily="2" charset="-78"/>
                <a:cs typeface="Monotype Koufi" pitchFamily="2" charset="-78"/>
                <a:sym typeface="Arial"/>
              </a:rPr>
              <a:t>معلم المادة : أ- حسام مساعد الثقفي</a:t>
            </a:r>
            <a:br>
              <a:rPr kumimoji="0" lang="ar-SA" sz="4000" b="0" i="0" u="none" strike="noStrike" kern="0" cap="none" spc="0" normalizeH="0" baseline="0" noProof="0" dirty="0">
                <a:ln>
                  <a:noFill/>
                </a:ln>
                <a:effectLst/>
                <a:uLnTx/>
                <a:uFillTx/>
                <a:latin typeface="Dubai" panose="020B0503030403030204" pitchFamily="34" charset="-78"/>
                <a:cs typeface="Sultan bold" pitchFamily="2" charset="-78"/>
                <a:sym typeface="Arial"/>
              </a:rPr>
            </a:br>
            <a:endParaRPr lang="ar-SA" sz="4000" b="0" dirty="0">
              <a:latin typeface="Dubai" panose="020B0503030403030204" pitchFamily="34" charset="-78"/>
              <a:cs typeface="Sultan bold" pitchFamily="2" charset="-78"/>
            </a:endParaRPr>
          </a:p>
        </p:txBody>
      </p:sp>
      <p:pic>
        <p:nvPicPr>
          <p:cNvPr id="4" name="صورة 3" descr="صورة تحتوي على نص&#10;&#10;تم إنشاء الوصف تلقائياً">
            <a:extLst>
              <a:ext uri="{FF2B5EF4-FFF2-40B4-BE49-F238E27FC236}">
                <a16:creationId xmlns:a16="http://schemas.microsoft.com/office/drawing/2014/main" id="{B5ACD25E-A423-42A5-B8B1-0A7445155429}"/>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495691" y="385047"/>
            <a:ext cx="2444281" cy="1031402"/>
          </a:xfrm>
          <a:prstGeom prst="rect">
            <a:avLst/>
          </a:prstGeom>
        </p:spPr>
      </p:pic>
      <p:pic>
        <p:nvPicPr>
          <p:cNvPr id="5" name="صورة 4">
            <a:extLst>
              <a:ext uri="{FF2B5EF4-FFF2-40B4-BE49-F238E27FC236}">
                <a16:creationId xmlns:a16="http://schemas.microsoft.com/office/drawing/2014/main" id="{00A613D2-5B87-4019-B3DF-2CC9BBE4E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15" y="385047"/>
            <a:ext cx="1673177" cy="901566"/>
          </a:xfrm>
          <a:prstGeom prst="rect">
            <a:avLst/>
          </a:prstGeom>
        </p:spPr>
      </p:pic>
      <p:sp>
        <p:nvSpPr>
          <p:cNvPr id="7" name="مربع نص 6">
            <a:extLst>
              <a:ext uri="{FF2B5EF4-FFF2-40B4-BE49-F238E27FC236}">
                <a16:creationId xmlns:a16="http://schemas.microsoft.com/office/drawing/2014/main" id="{6924B7EB-A3A4-44A5-8E2F-31A3C0D97A16}"/>
              </a:ext>
            </a:extLst>
          </p:cNvPr>
          <p:cNvSpPr txBox="1"/>
          <p:nvPr/>
        </p:nvSpPr>
        <p:spPr>
          <a:xfrm>
            <a:off x="4057095" y="695343"/>
            <a:ext cx="4077810" cy="461665"/>
          </a:xfrm>
          <a:prstGeom prst="rect">
            <a:avLst/>
          </a:prstGeom>
          <a:noFill/>
        </p:spPr>
        <p:txBody>
          <a:bodyPr wrap="square">
            <a:spAutoFit/>
          </a:bodyPr>
          <a:lstStyle/>
          <a:p>
            <a:pPr algn="ctr"/>
            <a:r>
              <a:rPr kumimoji="0" lang="ar-SA" sz="2400" b="0" i="0" u="none" strike="noStrike" kern="0" cap="none" spc="0" normalizeH="0" baseline="0" noProof="0" dirty="0">
                <a:ln>
                  <a:noFill/>
                </a:ln>
                <a:solidFill>
                  <a:schemeClr val="bg1">
                    <a:lumMod val="50000"/>
                  </a:schemeClr>
                </a:solidFill>
                <a:effectLst/>
                <a:uLnTx/>
                <a:uFillTx/>
                <a:latin typeface="beIN Normal " panose="02000000000000000000" pitchFamily="2" charset="-78"/>
                <a:cs typeface="beIN Normal " panose="02000000000000000000" pitchFamily="2" charset="-78"/>
                <a:sym typeface="Arial"/>
              </a:rPr>
              <a:t>(( مدرسة سلمان الفارسي الثانوية ))</a:t>
            </a:r>
            <a:endParaRPr lang="ar-SA" sz="2400" dirty="0">
              <a:solidFill>
                <a:schemeClr val="bg1">
                  <a:lumMod val="50000"/>
                </a:schemeClr>
              </a:solidFill>
              <a:latin typeface="beIN Normal " panose="02000000000000000000" pitchFamily="2" charset="-78"/>
              <a:cs typeface="beIN Normal " panose="02000000000000000000" pitchFamily="2" charset="-78"/>
            </a:endParaRPr>
          </a:p>
        </p:txBody>
      </p:sp>
      <p:pic>
        <p:nvPicPr>
          <p:cNvPr id="6" name="صورة 5">
            <a:extLst>
              <a:ext uri="{FF2B5EF4-FFF2-40B4-BE49-F238E27FC236}">
                <a16:creationId xmlns:a16="http://schemas.microsoft.com/office/drawing/2014/main" id="{8BAF86A1-79A5-4E7E-855C-ECC99AFB3A80}"/>
              </a:ext>
            </a:extLst>
          </p:cNvPr>
          <p:cNvPicPr>
            <a:picLocks noChangeAspect="1"/>
          </p:cNvPicPr>
          <p:nvPr/>
        </p:nvPicPr>
        <p:blipFill rotWithShape="1">
          <a:blip r:embed="rId4"/>
          <a:srcRect l="32652" t="9023" r="33902" b="19192"/>
          <a:stretch/>
        </p:blipFill>
        <p:spPr>
          <a:xfrm>
            <a:off x="452582" y="1935331"/>
            <a:ext cx="3897924" cy="437053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721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991FC9B6-CD9A-4300-A25F-38E57D7A4DF9}"/>
              </a:ext>
            </a:extLst>
          </p:cNvPr>
          <p:cNvSpPr txBox="1"/>
          <p:nvPr/>
        </p:nvSpPr>
        <p:spPr>
          <a:xfrm>
            <a:off x="4120587" y="1635494"/>
            <a:ext cx="7677092" cy="3916457"/>
          </a:xfrm>
          <a:prstGeom prst="rect">
            <a:avLst/>
          </a:prstGeom>
          <a:noFill/>
        </p:spPr>
        <p:txBody>
          <a:bodyPr wrap="square" rtlCol="1">
            <a:spAutoFit/>
          </a:bodyPr>
          <a:lstStyle/>
          <a:p>
            <a:pPr algn="r" rtl="1">
              <a:lnSpc>
                <a:spcPct val="150000"/>
              </a:lnSpc>
            </a:pPr>
            <a:r>
              <a:rPr lang="ar-SA" sz="2800" dirty="0">
                <a:solidFill>
                  <a:schemeClr val="bg1">
                    <a:lumMod val="50000"/>
                  </a:schemeClr>
                </a:solidFill>
                <a:latin typeface="Dubai" panose="020B0503030403030204" pitchFamily="34" charset="-78"/>
                <a:cs typeface="Fanan" pitchFamily="2" charset="-78"/>
              </a:rPr>
              <a:t>ستكون قادراً بعد هذه الوحدة على ما يلي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المقاطع البرمجية باستخدام مايكروسوفت ميك كود.</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المقاطع البرمجية بالتعامل مع المتغيرات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المقاطع البرمجية باستخدام جمل التكرار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المقاطع البرمجية بتطبيق العوامل الشرطية المختلفة.</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المقاطع البرمجية التي تتخذ القرارات. </a:t>
            </a:r>
          </a:p>
        </p:txBody>
      </p:sp>
      <p:sp>
        <p:nvSpPr>
          <p:cNvPr id="4" name="عنوان 3">
            <a:extLst>
              <a:ext uri="{FF2B5EF4-FFF2-40B4-BE49-F238E27FC236}">
                <a16:creationId xmlns:a16="http://schemas.microsoft.com/office/drawing/2014/main" id="{EC7C4B3B-6197-4AAE-9FA7-66501ACCA121}"/>
              </a:ext>
            </a:extLst>
          </p:cNvPr>
          <p:cNvSpPr>
            <a:spLocks noGrp="1"/>
          </p:cNvSpPr>
          <p:nvPr>
            <p:ph type="title"/>
          </p:nvPr>
        </p:nvSpPr>
        <p:spPr>
          <a:xfrm>
            <a:off x="1922159" y="489527"/>
            <a:ext cx="9875520" cy="1284512"/>
          </a:xfrm>
        </p:spPr>
        <p:txBody>
          <a:bodyPr>
            <a:noAutofit/>
          </a:bodyPr>
          <a:lstStyle/>
          <a:p>
            <a:pPr algn="r"/>
            <a:r>
              <a:rPr lang="ar-SA" sz="5400" dirty="0">
                <a:solidFill>
                  <a:srgbClr val="C00000"/>
                </a:solidFill>
                <a:cs typeface="Fanan" pitchFamily="2" charset="-78"/>
              </a:rPr>
              <a:t>- المهارات :</a:t>
            </a:r>
          </a:p>
        </p:txBody>
      </p:sp>
      <p:pic>
        <p:nvPicPr>
          <p:cNvPr id="5" name="صورة 4">
            <a:extLst>
              <a:ext uri="{FF2B5EF4-FFF2-40B4-BE49-F238E27FC236}">
                <a16:creationId xmlns:a16="http://schemas.microsoft.com/office/drawing/2014/main" id="{88671EE9-1DE9-4A97-9E3A-A9F2A8264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21" y="2222339"/>
            <a:ext cx="3853588" cy="3796496"/>
          </a:xfrm>
          <a:prstGeom prst="rect">
            <a:avLst/>
          </a:prstGeom>
        </p:spPr>
      </p:pic>
    </p:spTree>
    <p:extLst>
      <p:ext uri="{BB962C8B-B14F-4D97-AF65-F5344CB8AC3E}">
        <p14:creationId xmlns:p14="http://schemas.microsoft.com/office/powerpoint/2010/main" val="198774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D0F01E-C5DA-49BD-989F-4EFD0E100AFD}"/>
              </a:ext>
            </a:extLst>
          </p:cNvPr>
          <p:cNvSpPr>
            <a:spLocks noGrp="1"/>
          </p:cNvSpPr>
          <p:nvPr>
            <p:ph type="title"/>
          </p:nvPr>
        </p:nvSpPr>
        <p:spPr>
          <a:xfrm>
            <a:off x="1173480" y="300110"/>
            <a:ext cx="9875520" cy="1356360"/>
          </a:xfrm>
        </p:spPr>
        <p:txBody>
          <a:bodyPr>
            <a:normAutofit/>
          </a:bodyPr>
          <a:lstStyle/>
          <a:p>
            <a:pPr algn="ctr"/>
            <a:r>
              <a:rPr lang="ar-SA" dirty="0">
                <a:cs typeface="Fanan" pitchFamily="2" charset="-78"/>
              </a:rPr>
              <a:t>اساليب التقويم وتوزيع الدرجات</a:t>
            </a:r>
          </a:p>
        </p:txBody>
      </p:sp>
      <p:pic>
        <p:nvPicPr>
          <p:cNvPr id="9" name="صورة 8">
            <a:extLst>
              <a:ext uri="{FF2B5EF4-FFF2-40B4-BE49-F238E27FC236}">
                <a16:creationId xmlns:a16="http://schemas.microsoft.com/office/drawing/2014/main" id="{FC70FB4A-15C6-4CBC-8D19-F4598FF94035}"/>
              </a:ext>
            </a:extLst>
          </p:cNvPr>
          <p:cNvPicPr>
            <a:picLocks noChangeAspect="1"/>
          </p:cNvPicPr>
          <p:nvPr/>
        </p:nvPicPr>
        <p:blipFill rotWithShape="1">
          <a:blip r:embed="rId2"/>
          <a:srcRect l="11375" t="57778" r="11001" b="16889"/>
          <a:stretch/>
        </p:blipFill>
        <p:spPr>
          <a:xfrm>
            <a:off x="434340" y="1656470"/>
            <a:ext cx="11323320" cy="3855720"/>
          </a:xfrm>
          <a:prstGeom prst="rect">
            <a:avLst/>
          </a:prstGeom>
        </p:spPr>
      </p:pic>
    </p:spTree>
    <p:extLst>
      <p:ext uri="{BB962C8B-B14F-4D97-AF65-F5344CB8AC3E}">
        <p14:creationId xmlns:p14="http://schemas.microsoft.com/office/powerpoint/2010/main" val="257500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خلفية تجريدية لشبكة">
            <a:extLst>
              <a:ext uri="{FF2B5EF4-FFF2-40B4-BE49-F238E27FC236}">
                <a16:creationId xmlns:a16="http://schemas.microsoft.com/office/drawing/2014/main" id="{DD344FC3-5A95-4488-B493-E5AC5B6DE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730"/>
          <a:stretch>
            <a:fillRect/>
          </a:stretch>
        </p:blipFill>
        <p:spPr bwMode="auto">
          <a:xfrm>
            <a:off x="-48683" y="0"/>
            <a:ext cx="122406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7">
            <a:extLst>
              <a:ext uri="{FF2B5EF4-FFF2-40B4-BE49-F238E27FC236}">
                <a16:creationId xmlns:a16="http://schemas.microsoft.com/office/drawing/2014/main" id="{4210E255-BD60-4F79-B569-036049613751}"/>
              </a:ext>
            </a:extLst>
          </p:cNvPr>
          <p:cNvSpPr>
            <a:spLocks noGrp="1"/>
          </p:cNvSpPr>
          <p:nvPr>
            <p:ph type="ctrTitle"/>
          </p:nvPr>
        </p:nvSpPr>
        <p:spPr>
          <a:xfrm>
            <a:off x="0" y="5591175"/>
            <a:ext cx="10256520" cy="1266825"/>
          </a:xfrm>
        </p:spPr>
        <p:txBody>
          <a:bodyPr>
            <a:noAutofit/>
          </a:bodyPr>
          <a:lstStyle/>
          <a:p>
            <a:pPr>
              <a:defRPr/>
            </a:pPr>
            <a:r>
              <a:rPr lang="ar-SA" dirty="0">
                <a:solidFill>
                  <a:schemeClr val="bg1"/>
                </a:solidFill>
                <a:cs typeface="Fanan" pitchFamily="2" charset="-78"/>
              </a:rPr>
              <a:t>تمنياتي لكم بالتوفيق والإبداع والتميز</a:t>
            </a:r>
            <a:endParaRPr lang="ar-SA" sz="9600" b="1" dirty="0">
              <a:solidFill>
                <a:schemeClr val="bg1"/>
              </a:solidFill>
              <a:cs typeface="Fanan"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3;p3">
            <a:extLst>
              <a:ext uri="{FF2B5EF4-FFF2-40B4-BE49-F238E27FC236}">
                <a16:creationId xmlns:a16="http://schemas.microsoft.com/office/drawing/2014/main" id="{EBEBB3A4-55B9-40B3-BB68-975D9C52188C}"/>
              </a:ext>
            </a:extLst>
          </p:cNvPr>
          <p:cNvSpPr txBox="1"/>
          <p:nvPr/>
        </p:nvSpPr>
        <p:spPr>
          <a:xfrm>
            <a:off x="240145" y="1298976"/>
            <a:ext cx="11628222" cy="2144136"/>
          </a:xfrm>
          <a:prstGeom prst="rect">
            <a:avLst/>
          </a:prstGeom>
          <a:noFill/>
          <a:ln>
            <a:noFill/>
          </a:ln>
        </p:spPr>
        <p:txBody>
          <a:bodyPr spcFirstLastPara="1" wrap="square" lIns="91425" tIns="45700" rIns="91425" bIns="45700" anchor="t" anchorCtr="0">
            <a:spAutoFit/>
          </a:bodyPr>
          <a:lstStyle/>
          <a:p>
            <a:pPr algn="r" rtl="1">
              <a:lnSpc>
                <a:spcPct val="150000"/>
              </a:lnSpc>
              <a:spcAft>
                <a:spcPts val="800"/>
              </a:spcAft>
            </a:pPr>
            <a:r>
              <a:rPr kumimoji="0" lang="ar-SA"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lang="ar-SA" sz="1200" b="1" dirty="0">
                <a:latin typeface="Sakkal Majalla"/>
                <a:cs typeface="Sultan bold" pitchFamily="2" charset="-78"/>
                <a:sym typeface="Sakkal Majalla"/>
              </a:rPr>
              <a:t>     </a:t>
            </a:r>
            <a:r>
              <a:rPr lang="ar-SA" sz="2000" b="1" dirty="0">
                <a:latin typeface="Calibri" panose="020F0502020204030204" pitchFamily="34" charset="0"/>
                <a:cs typeface="Arial" panose="020B0604020202020204" pitchFamily="34" charset="0"/>
              </a:rPr>
              <a:t>الاسم: حسام مساعد علي الثقفي</a:t>
            </a:r>
          </a:p>
          <a:p>
            <a:pPr marL="285750" lvl="0" indent="-285750" algn="r" rtl="1">
              <a:lnSpc>
                <a:spcPct val="150000"/>
              </a:lnSpc>
              <a:buFontTx/>
              <a:buChar char="-"/>
            </a:pPr>
            <a:r>
              <a:rPr lang="ar-SA" sz="2000" b="1" dirty="0">
                <a:latin typeface="Calibri" panose="020F0502020204030204" pitchFamily="34" charset="0"/>
                <a:cs typeface="Arial" panose="020B0604020202020204" pitchFamily="34" charset="0"/>
              </a:rPr>
              <a:t>حصلت على </a:t>
            </a:r>
            <a:r>
              <a:rPr lang="ar-SA" sz="2000" b="1" dirty="0">
                <a:effectLst/>
                <a:latin typeface="Calibri" panose="020F0502020204030204" pitchFamily="34" charset="0"/>
                <a:ea typeface="Calibri" panose="020F0502020204030204" pitchFamily="34" charset="0"/>
                <a:cs typeface="Arial" panose="020B0604020202020204" pitchFamily="34" charset="0"/>
              </a:rPr>
              <a:t>درجة الماجستير في علوم الحاسب - أمن المعلومات، جامعة كنت، كانتربري، المملكة المتحدة (2010-2011م)</a:t>
            </a:r>
          </a:p>
          <a:p>
            <a:pPr marL="285750" indent="-285750" algn="r" rtl="1">
              <a:lnSpc>
                <a:spcPct val="150000"/>
              </a:lnSpc>
              <a:buFontTx/>
              <a:buChar char="-"/>
            </a:pPr>
            <a:r>
              <a:rPr lang="ar-SA" sz="2000" b="1" dirty="0">
                <a:effectLst/>
                <a:latin typeface="Calibri" panose="020F0502020204030204" pitchFamily="34" charset="0"/>
                <a:ea typeface="Calibri" panose="020F0502020204030204" pitchFamily="34" charset="0"/>
                <a:cs typeface="Arial" panose="020B0604020202020204" pitchFamily="34" charset="0"/>
              </a:rPr>
              <a:t>حصلت على درجة البكالوريوس في الحاسب الآلي، جامعة الملك عبد العزيز، جدة، المملكة العربية السعودية (2004- 2008م)</a:t>
            </a:r>
            <a:endParaRPr lang="en-US" sz="4000" b="1" dirty="0">
              <a:latin typeface="Amiri" panose="00000500000000000000" pitchFamily="2" charset="-78"/>
              <a:cs typeface="AF_Najed" pitchFamily="2" charset="-78"/>
            </a:endParaRPr>
          </a:p>
          <a:p>
            <a:pPr marL="285750" indent="-285750" algn="r" rtl="1">
              <a:lnSpc>
                <a:spcPct val="150000"/>
              </a:lnSpc>
              <a:spcAft>
                <a:spcPts val="800"/>
              </a:spcAft>
              <a:buFontTx/>
              <a:buChar char="-"/>
            </a:pPr>
            <a:r>
              <a:rPr lang="ar-SA" sz="2000" b="1" dirty="0">
                <a:latin typeface="Calibri" panose="020F0502020204030204" pitchFamily="34" charset="0"/>
                <a:cs typeface="Arial" panose="020B0604020202020204" pitchFamily="34" charset="0"/>
              </a:rPr>
              <a:t>الإيميل : </a:t>
            </a:r>
            <a:r>
              <a:rPr lang="en-US" sz="2000" b="1" dirty="0">
                <a:solidFill>
                  <a:srgbClr val="0070C0"/>
                </a:solidFill>
                <a:latin typeface="Calibri" panose="020F0502020204030204" pitchFamily="34" charset="0"/>
                <a:cs typeface="Arial" panose="020B0604020202020204" pitchFamily="34" charset="0"/>
              </a:rPr>
              <a:t>t287707@mkhb.moe.gov.sa </a:t>
            </a:r>
          </a:p>
        </p:txBody>
      </p:sp>
      <p:graphicFrame>
        <p:nvGraphicFramePr>
          <p:cNvPr id="4" name="جدول 3">
            <a:extLst>
              <a:ext uri="{FF2B5EF4-FFF2-40B4-BE49-F238E27FC236}">
                <a16:creationId xmlns:a16="http://schemas.microsoft.com/office/drawing/2014/main" id="{EBB00782-1C80-4090-B8D8-3AD236948B73}"/>
              </a:ext>
            </a:extLst>
          </p:cNvPr>
          <p:cNvGraphicFramePr>
            <a:graphicFrameLocks noGrp="1"/>
          </p:cNvGraphicFramePr>
          <p:nvPr>
            <p:extLst>
              <p:ext uri="{D42A27DB-BD31-4B8C-83A1-F6EECF244321}">
                <p14:modId xmlns:p14="http://schemas.microsoft.com/office/powerpoint/2010/main" val="6192006"/>
              </p:ext>
            </p:extLst>
          </p:nvPr>
        </p:nvGraphicFramePr>
        <p:xfrm>
          <a:off x="415636" y="3456364"/>
          <a:ext cx="11452732" cy="626301"/>
        </p:xfrm>
        <a:graphic>
          <a:graphicData uri="http://schemas.openxmlformats.org/drawingml/2006/table">
            <a:tbl>
              <a:tblPr rtl="1" firstRow="1" firstCol="1" bandRow="1">
                <a:tableStyleId>{5C22544A-7EE6-4342-B048-85BDC9FD1C3A}</a:tableStyleId>
              </a:tblPr>
              <a:tblGrid>
                <a:gridCol w="11452732">
                  <a:extLst>
                    <a:ext uri="{9D8B030D-6E8A-4147-A177-3AD203B41FA5}">
                      <a16:colId xmlns:a16="http://schemas.microsoft.com/office/drawing/2014/main" val="3750205017"/>
                    </a:ext>
                  </a:extLst>
                </a:gridCol>
              </a:tblGrid>
              <a:tr h="272415">
                <a:tc>
                  <a:txBody>
                    <a:bodyPr/>
                    <a:lstStyle/>
                    <a:p>
                      <a:pPr algn="ctr" rtl="1">
                        <a:lnSpc>
                          <a:spcPct val="107000"/>
                        </a:lnSpc>
                        <a:spcAft>
                          <a:spcPts val="800"/>
                        </a:spcAft>
                      </a:pPr>
                      <a:r>
                        <a:rPr lang="ar-SA" sz="100" dirty="0">
                          <a:effectLst/>
                        </a:rPr>
                        <a:t> </a:t>
                      </a:r>
                      <a:endParaRPr lang="en-US" sz="1100" dirty="0">
                        <a:effectLst/>
                      </a:endParaRPr>
                    </a:p>
                    <a:p>
                      <a:pPr marL="228600" algn="ctr" rtl="1">
                        <a:lnSpc>
                          <a:spcPct val="107000"/>
                        </a:lnSpc>
                        <a:spcAft>
                          <a:spcPts val="800"/>
                        </a:spcAft>
                      </a:pPr>
                      <a:r>
                        <a:rPr lang="ar-SA" sz="2400" dirty="0">
                          <a:effectLst/>
                        </a:rPr>
                        <a:t>الرؤية المهنية </a:t>
                      </a:r>
                      <a:endParaRPr lang="en-US" sz="1100" dirty="0">
                        <a:effectLst/>
                      </a:endParaRPr>
                    </a:p>
                    <a:p>
                      <a:pPr algn="ctr" rtl="1">
                        <a:lnSpc>
                          <a:spcPct val="107000"/>
                        </a:lnSpc>
                        <a:spcAft>
                          <a:spcPts val="800"/>
                        </a:spcAft>
                      </a:pPr>
                      <a:r>
                        <a:rPr lang="ar-SA" sz="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extLst>
                  <a:ext uri="{0D108BD9-81ED-4DB2-BD59-A6C34878D82A}">
                    <a16:rowId xmlns:a16="http://schemas.microsoft.com/office/drawing/2014/main" val="1097069368"/>
                  </a:ext>
                </a:extLst>
              </a:tr>
            </a:tbl>
          </a:graphicData>
        </a:graphic>
      </p:graphicFrame>
      <p:graphicFrame>
        <p:nvGraphicFramePr>
          <p:cNvPr id="5" name="جدول 4">
            <a:extLst>
              <a:ext uri="{FF2B5EF4-FFF2-40B4-BE49-F238E27FC236}">
                <a16:creationId xmlns:a16="http://schemas.microsoft.com/office/drawing/2014/main" id="{A48CF10B-E75B-40B5-8317-F0C27E4D1944}"/>
              </a:ext>
            </a:extLst>
          </p:cNvPr>
          <p:cNvGraphicFramePr>
            <a:graphicFrameLocks noGrp="1"/>
          </p:cNvGraphicFramePr>
          <p:nvPr>
            <p:extLst>
              <p:ext uri="{D42A27DB-BD31-4B8C-83A1-F6EECF244321}">
                <p14:modId xmlns:p14="http://schemas.microsoft.com/office/powerpoint/2010/main" val="2659736175"/>
              </p:ext>
            </p:extLst>
          </p:nvPr>
        </p:nvGraphicFramePr>
        <p:xfrm>
          <a:off x="452580" y="4670278"/>
          <a:ext cx="11361824" cy="626301"/>
        </p:xfrm>
        <a:graphic>
          <a:graphicData uri="http://schemas.openxmlformats.org/drawingml/2006/table">
            <a:tbl>
              <a:tblPr rtl="1" firstRow="1" firstCol="1" bandRow="1">
                <a:tableStyleId>{5C22544A-7EE6-4342-B048-85BDC9FD1C3A}</a:tableStyleId>
              </a:tblPr>
              <a:tblGrid>
                <a:gridCol w="11361824">
                  <a:extLst>
                    <a:ext uri="{9D8B030D-6E8A-4147-A177-3AD203B41FA5}">
                      <a16:colId xmlns:a16="http://schemas.microsoft.com/office/drawing/2014/main" val="2457170598"/>
                    </a:ext>
                  </a:extLst>
                </a:gridCol>
              </a:tblGrid>
              <a:tr h="272415">
                <a:tc>
                  <a:txBody>
                    <a:bodyPr/>
                    <a:lstStyle/>
                    <a:p>
                      <a:pPr algn="ctr" rtl="1">
                        <a:lnSpc>
                          <a:spcPct val="107000"/>
                        </a:lnSpc>
                        <a:spcAft>
                          <a:spcPts val="800"/>
                        </a:spcAft>
                      </a:pPr>
                      <a:r>
                        <a:rPr lang="ar-SA" sz="100" dirty="0">
                          <a:effectLst/>
                        </a:rPr>
                        <a:t> </a:t>
                      </a:r>
                      <a:endParaRPr lang="en-US" sz="1100" dirty="0">
                        <a:effectLst/>
                      </a:endParaRPr>
                    </a:p>
                    <a:p>
                      <a:pPr marL="228600" algn="ctr" rtl="1">
                        <a:lnSpc>
                          <a:spcPct val="107000"/>
                        </a:lnSpc>
                        <a:spcAft>
                          <a:spcPts val="800"/>
                        </a:spcAft>
                      </a:pPr>
                      <a:r>
                        <a:rPr lang="ar-SA" sz="2400" dirty="0">
                          <a:effectLst/>
                        </a:rPr>
                        <a:t>الرسالة</a:t>
                      </a:r>
                      <a:endParaRPr lang="en-US" sz="1100" dirty="0">
                        <a:effectLst/>
                      </a:endParaRPr>
                    </a:p>
                    <a:p>
                      <a:pPr algn="ctr" rtl="1">
                        <a:lnSpc>
                          <a:spcPct val="107000"/>
                        </a:lnSpc>
                        <a:spcAft>
                          <a:spcPts val="800"/>
                        </a:spcAft>
                      </a:pPr>
                      <a:r>
                        <a:rPr lang="ar-SA" sz="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extLst>
                  <a:ext uri="{0D108BD9-81ED-4DB2-BD59-A6C34878D82A}">
                    <a16:rowId xmlns:a16="http://schemas.microsoft.com/office/drawing/2014/main" val="3237182227"/>
                  </a:ext>
                </a:extLst>
              </a:tr>
            </a:tbl>
          </a:graphicData>
        </a:graphic>
      </p:graphicFrame>
      <p:sp>
        <p:nvSpPr>
          <p:cNvPr id="6" name="Rectangle 1">
            <a:extLst>
              <a:ext uri="{FF2B5EF4-FFF2-40B4-BE49-F238E27FC236}">
                <a16:creationId xmlns:a16="http://schemas.microsoft.com/office/drawing/2014/main" id="{22DCDCFD-F7CB-40A5-B167-BF4A636AC69A}"/>
              </a:ext>
            </a:extLst>
          </p:cNvPr>
          <p:cNvSpPr>
            <a:spLocks noChangeArrowheads="1"/>
          </p:cNvSpPr>
          <p:nvPr/>
        </p:nvSpPr>
        <p:spPr bwMode="auto">
          <a:xfrm>
            <a:off x="4733362" y="4126032"/>
            <a:ext cx="6977374" cy="40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lgn="r" rtl="1" eaLnBrk="1" hangingPunct="1">
              <a:lnSpc>
                <a:spcPct val="107000"/>
              </a:lnSpc>
              <a:buFontTx/>
              <a:buChar char="-"/>
            </a:pPr>
            <a:r>
              <a:rPr lang="ar-SA" altLang="ar-SA" sz="2000" b="1" dirty="0">
                <a:latin typeface="Calibri" panose="020F0502020204030204" pitchFamily="34" charset="0"/>
                <a:cs typeface="Arial" panose="020B0604020202020204" pitchFamily="34" charset="0"/>
              </a:rPr>
              <a:t>بناء جيل يملك عقول مبدعة وكفاءات وخبرات تكون قادر على الابتكار والابداع.</a:t>
            </a:r>
            <a:endParaRPr lang="en-US" altLang="ar-SA" sz="2000" b="1" dirty="0">
              <a:latin typeface="Calibri" panose="020F0502020204030204" pitchFamily="34" charset="0"/>
              <a:cs typeface="Arial" panose="020B0604020202020204" pitchFamily="34" charset="0"/>
            </a:endParaRPr>
          </a:p>
        </p:txBody>
      </p:sp>
      <p:sp>
        <p:nvSpPr>
          <p:cNvPr id="10" name="مربع نص 9">
            <a:extLst>
              <a:ext uri="{FF2B5EF4-FFF2-40B4-BE49-F238E27FC236}">
                <a16:creationId xmlns:a16="http://schemas.microsoft.com/office/drawing/2014/main" id="{8C8381B2-C479-4AD2-AA97-FE6A5F562D02}"/>
              </a:ext>
            </a:extLst>
          </p:cNvPr>
          <p:cNvSpPr txBox="1"/>
          <p:nvPr/>
        </p:nvSpPr>
        <p:spPr>
          <a:xfrm>
            <a:off x="281889" y="5284000"/>
            <a:ext cx="11371775" cy="1227965"/>
          </a:xfrm>
          <a:prstGeom prst="rect">
            <a:avLst/>
          </a:prstGeom>
          <a:noFill/>
        </p:spPr>
        <p:txBody>
          <a:bodyPr wrap="square">
            <a:spAutoFit/>
          </a:bodyPr>
          <a:lstStyle/>
          <a:p>
            <a:pPr marL="0" marR="0" lvl="0" indent="0" algn="justLow" defTabSz="914400" rtl="1" eaLnBrk="0" fontAlgn="base" latinLnBrk="0" hangingPunct="0">
              <a:lnSpc>
                <a:spcPct val="200000"/>
              </a:lnSpc>
              <a:spcBef>
                <a:spcPct val="0"/>
              </a:spcBef>
              <a:spcAft>
                <a:spcPct val="0"/>
              </a:spcAft>
              <a:buClrTx/>
              <a:buSzTx/>
              <a:tabLst/>
            </a:pPr>
            <a:r>
              <a:rPr lang="ar-SA" altLang="ar-SA" sz="2000" b="1" dirty="0">
                <a:latin typeface="Calibri" panose="020F0502020204030204" pitchFamily="34" charset="0"/>
                <a:cs typeface="Arial" panose="020B0604020202020204" pitchFamily="34" charset="0"/>
              </a:rPr>
              <a:t>- تنمية مهارات التفكير، الابتكار وحل المشكلات لدى طلاب المرحلة الثانوية وحثهم على العمل بروح الفريق لبناء جيل متميز في كافة مجالات التقنية والبرمجة. </a:t>
            </a:r>
          </a:p>
        </p:txBody>
      </p:sp>
      <p:graphicFrame>
        <p:nvGraphicFramePr>
          <p:cNvPr id="11" name="جدول 10">
            <a:extLst>
              <a:ext uri="{FF2B5EF4-FFF2-40B4-BE49-F238E27FC236}">
                <a16:creationId xmlns:a16="http://schemas.microsoft.com/office/drawing/2014/main" id="{1D2C866A-50BC-46CE-8DD9-A8C063350B1B}"/>
              </a:ext>
            </a:extLst>
          </p:cNvPr>
          <p:cNvGraphicFramePr>
            <a:graphicFrameLocks noGrp="1"/>
          </p:cNvGraphicFramePr>
          <p:nvPr>
            <p:extLst>
              <p:ext uri="{D42A27DB-BD31-4B8C-83A1-F6EECF244321}">
                <p14:modId xmlns:p14="http://schemas.microsoft.com/office/powerpoint/2010/main" val="2634989522"/>
              </p:ext>
            </p:extLst>
          </p:nvPr>
        </p:nvGraphicFramePr>
        <p:xfrm>
          <a:off x="415635" y="508172"/>
          <a:ext cx="11494475" cy="626301"/>
        </p:xfrm>
        <a:graphic>
          <a:graphicData uri="http://schemas.openxmlformats.org/drawingml/2006/table">
            <a:tbl>
              <a:tblPr rtl="1" firstRow="1" firstCol="1" bandRow="1">
                <a:tableStyleId>{5C22544A-7EE6-4342-B048-85BDC9FD1C3A}</a:tableStyleId>
              </a:tblPr>
              <a:tblGrid>
                <a:gridCol w="11494475">
                  <a:extLst>
                    <a:ext uri="{9D8B030D-6E8A-4147-A177-3AD203B41FA5}">
                      <a16:colId xmlns:a16="http://schemas.microsoft.com/office/drawing/2014/main" val="3750205017"/>
                    </a:ext>
                  </a:extLst>
                </a:gridCol>
              </a:tblGrid>
              <a:tr h="272415">
                <a:tc>
                  <a:txBody>
                    <a:bodyPr/>
                    <a:lstStyle/>
                    <a:p>
                      <a:pPr algn="ctr" rtl="1">
                        <a:lnSpc>
                          <a:spcPct val="107000"/>
                        </a:lnSpc>
                        <a:spcAft>
                          <a:spcPts val="800"/>
                        </a:spcAft>
                      </a:pPr>
                      <a:r>
                        <a:rPr lang="ar-SA" sz="100" dirty="0">
                          <a:effectLst/>
                        </a:rPr>
                        <a:t> </a:t>
                      </a:r>
                      <a:endParaRPr lang="en-US" sz="1100" dirty="0">
                        <a:effectLst/>
                      </a:endParaRPr>
                    </a:p>
                    <a:p>
                      <a:pPr marL="228600" algn="ctr" rtl="1">
                        <a:lnSpc>
                          <a:spcPct val="107000"/>
                        </a:lnSpc>
                        <a:spcAft>
                          <a:spcPts val="800"/>
                        </a:spcAft>
                      </a:pPr>
                      <a:r>
                        <a:rPr lang="ar-SA" sz="2400" dirty="0">
                          <a:effectLst/>
                        </a:rPr>
                        <a:t>السيرة الذاتية </a:t>
                      </a:r>
                      <a:endParaRPr lang="en-US" sz="1100" dirty="0">
                        <a:effectLst/>
                      </a:endParaRPr>
                    </a:p>
                    <a:p>
                      <a:pPr algn="ctr" rtl="1">
                        <a:lnSpc>
                          <a:spcPct val="107000"/>
                        </a:lnSpc>
                        <a:spcAft>
                          <a:spcPts val="800"/>
                        </a:spcAft>
                      </a:pPr>
                      <a:r>
                        <a:rPr lang="ar-SA" sz="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extLst>
                  <a:ext uri="{0D108BD9-81ED-4DB2-BD59-A6C34878D82A}">
                    <a16:rowId xmlns:a16="http://schemas.microsoft.com/office/drawing/2014/main" val="1097069368"/>
                  </a:ext>
                </a:extLst>
              </a:tr>
            </a:tbl>
          </a:graphicData>
        </a:graphic>
      </p:graphicFrame>
    </p:spTree>
    <p:extLst>
      <p:ext uri="{BB962C8B-B14F-4D97-AF65-F5344CB8AC3E}">
        <p14:creationId xmlns:p14="http://schemas.microsoft.com/office/powerpoint/2010/main" val="95070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C7C1F5-C897-4DD4-A3E2-EFEC15412ED2}"/>
              </a:ext>
            </a:extLst>
          </p:cNvPr>
          <p:cNvSpPr>
            <a:spLocks noGrp="1"/>
          </p:cNvSpPr>
          <p:nvPr>
            <p:ph type="title"/>
          </p:nvPr>
        </p:nvSpPr>
        <p:spPr>
          <a:xfrm>
            <a:off x="5024581" y="1243731"/>
            <a:ext cx="6779491" cy="3981867"/>
          </a:xfrm>
        </p:spPr>
        <p:txBody>
          <a:bodyPr>
            <a:noAutofit/>
          </a:bodyPr>
          <a:lstStyle/>
          <a:p>
            <a:pPr algn="ctr"/>
            <a:r>
              <a:rPr lang="ar-SA" sz="8000" dirty="0">
                <a:solidFill>
                  <a:srgbClr val="002060"/>
                </a:solidFill>
                <a:cs typeface="Fanan" pitchFamily="2" charset="-78"/>
              </a:rPr>
              <a:t>التعرف على المنهج وأساليب التقييم</a:t>
            </a:r>
          </a:p>
        </p:txBody>
      </p:sp>
      <p:pic>
        <p:nvPicPr>
          <p:cNvPr id="4" name="صورة 3">
            <a:extLst>
              <a:ext uri="{FF2B5EF4-FFF2-40B4-BE49-F238E27FC236}">
                <a16:creationId xmlns:a16="http://schemas.microsoft.com/office/drawing/2014/main" id="{8BD07359-7875-49B8-BA7C-8A960EAA3F06}"/>
              </a:ext>
            </a:extLst>
          </p:cNvPr>
          <p:cNvPicPr>
            <a:picLocks noChangeAspect="1"/>
          </p:cNvPicPr>
          <p:nvPr/>
        </p:nvPicPr>
        <p:blipFill rotWithShape="1">
          <a:blip r:embed="rId2"/>
          <a:srcRect l="32652" t="9023" r="33902" b="19192"/>
          <a:stretch/>
        </p:blipFill>
        <p:spPr>
          <a:xfrm>
            <a:off x="1034294" y="1243731"/>
            <a:ext cx="3897924" cy="437053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659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EFEBBB-2BAD-477C-8A4A-0F68F868E6FC}"/>
              </a:ext>
            </a:extLst>
          </p:cNvPr>
          <p:cNvSpPr/>
          <p:nvPr/>
        </p:nvSpPr>
        <p:spPr>
          <a:xfrm>
            <a:off x="5064973" y="3463234"/>
            <a:ext cx="2536727" cy="2766061"/>
          </a:xfrm>
          <a:prstGeom prst="rect">
            <a:avLst/>
          </a:prstGeom>
          <a:solidFill>
            <a:schemeClr val="bg1"/>
          </a:solidFill>
          <a:ln>
            <a:noFill/>
          </a:ln>
          <a:effectLst>
            <a:glow rad="215900">
              <a:schemeClr val="bg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8" name="Group 7">
            <a:extLst>
              <a:ext uri="{FF2B5EF4-FFF2-40B4-BE49-F238E27FC236}">
                <a16:creationId xmlns:a16="http://schemas.microsoft.com/office/drawing/2014/main" id="{D6A1BD23-9D98-45CC-B2B6-976811DC8E40}"/>
              </a:ext>
            </a:extLst>
          </p:cNvPr>
          <p:cNvGrpSpPr/>
          <p:nvPr/>
        </p:nvGrpSpPr>
        <p:grpSpPr>
          <a:xfrm>
            <a:off x="5064977" y="1914654"/>
            <a:ext cx="2536723" cy="1533832"/>
            <a:chOff x="4055806" y="1696065"/>
            <a:chExt cx="2536723" cy="1533832"/>
          </a:xfrm>
          <a:effectLst>
            <a:glow rad="215900">
              <a:schemeClr val="bg2">
                <a:lumMod val="75000"/>
                <a:alpha val="40000"/>
              </a:schemeClr>
            </a:glow>
          </a:effectLst>
        </p:grpSpPr>
        <p:sp>
          <p:nvSpPr>
            <p:cNvPr id="5" name="Rectangle 4">
              <a:extLst>
                <a:ext uri="{FF2B5EF4-FFF2-40B4-BE49-F238E27FC236}">
                  <a16:creationId xmlns:a16="http://schemas.microsoft.com/office/drawing/2014/main" id="{D90A739A-A970-4268-BCB9-A2FC91825FB7}"/>
                </a:ext>
              </a:extLst>
            </p:cNvPr>
            <p:cNvSpPr/>
            <p:nvPr/>
          </p:nvSpPr>
          <p:spPr>
            <a:xfrm>
              <a:off x="4055806" y="1696065"/>
              <a:ext cx="2536723" cy="1533832"/>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lowchart: Delay 6">
              <a:extLst>
                <a:ext uri="{FF2B5EF4-FFF2-40B4-BE49-F238E27FC236}">
                  <a16:creationId xmlns:a16="http://schemas.microsoft.com/office/drawing/2014/main" id="{42AC0B8D-EED8-4DBF-BED2-E1B1415E7107}"/>
                </a:ext>
              </a:extLst>
            </p:cNvPr>
            <p:cNvSpPr/>
            <p:nvPr/>
          </p:nvSpPr>
          <p:spPr>
            <a:xfrm rot="5400000">
              <a:off x="4756353" y="1570704"/>
              <a:ext cx="1135625" cy="138634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pic>
        <p:nvPicPr>
          <p:cNvPr id="5128" name="Picture 9" descr="A close up of a logo&#10;&#10;Description generated with very high confidence">
            <a:extLst>
              <a:ext uri="{FF2B5EF4-FFF2-40B4-BE49-F238E27FC236}">
                <a16:creationId xmlns:a16="http://schemas.microsoft.com/office/drawing/2014/main" id="{D4AE178D-2BC6-494C-B071-07A0CADED3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7069" y="1462881"/>
            <a:ext cx="574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A close up of a logo&#10;&#10;Description generated with very high confidence">
            <a:extLst>
              <a:ext uri="{FF2B5EF4-FFF2-40B4-BE49-F238E27FC236}">
                <a16:creationId xmlns:a16="http://schemas.microsoft.com/office/drawing/2014/main" id="{3A7B0890-332A-42FA-82F0-2CFD42CE42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1906" y="1480344"/>
            <a:ext cx="522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2E230E3A-F44B-4E54-BF22-A02EED544C86}"/>
              </a:ext>
            </a:extLst>
          </p:cNvPr>
          <p:cNvSpPr/>
          <p:nvPr/>
        </p:nvSpPr>
        <p:spPr>
          <a:xfrm>
            <a:off x="8988049" y="3463234"/>
            <a:ext cx="2536727" cy="2766061"/>
          </a:xfrm>
          <a:prstGeom prst="rect">
            <a:avLst/>
          </a:prstGeom>
          <a:solidFill>
            <a:schemeClr val="bg1"/>
          </a:solidFill>
          <a:ln>
            <a:noFill/>
          </a:ln>
          <a:effectLst>
            <a:glow rad="215900">
              <a:schemeClr val="bg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17" name="Group 16">
            <a:extLst>
              <a:ext uri="{FF2B5EF4-FFF2-40B4-BE49-F238E27FC236}">
                <a16:creationId xmlns:a16="http://schemas.microsoft.com/office/drawing/2014/main" id="{38C02C55-0BFE-45EB-9AE9-B72D8A384562}"/>
              </a:ext>
            </a:extLst>
          </p:cNvPr>
          <p:cNvGrpSpPr/>
          <p:nvPr/>
        </p:nvGrpSpPr>
        <p:grpSpPr>
          <a:xfrm>
            <a:off x="8988053" y="1914654"/>
            <a:ext cx="2536723" cy="1533832"/>
            <a:chOff x="4055806" y="1696065"/>
            <a:chExt cx="2536723" cy="1533832"/>
          </a:xfrm>
          <a:effectLst>
            <a:glow rad="215900">
              <a:schemeClr val="bg2">
                <a:lumMod val="75000"/>
                <a:alpha val="40000"/>
              </a:schemeClr>
            </a:glow>
          </a:effectLst>
        </p:grpSpPr>
        <p:sp>
          <p:nvSpPr>
            <p:cNvPr id="18" name="Rectangle 17">
              <a:extLst>
                <a:ext uri="{FF2B5EF4-FFF2-40B4-BE49-F238E27FC236}">
                  <a16:creationId xmlns:a16="http://schemas.microsoft.com/office/drawing/2014/main" id="{6BB46F8D-3B64-461E-9179-E9E396DEAC12}"/>
                </a:ext>
              </a:extLst>
            </p:cNvPr>
            <p:cNvSpPr/>
            <p:nvPr/>
          </p:nvSpPr>
          <p:spPr>
            <a:xfrm>
              <a:off x="4055806" y="1696065"/>
              <a:ext cx="2536723" cy="1533832"/>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9" name="Flowchart: Delay 18">
              <a:extLst>
                <a:ext uri="{FF2B5EF4-FFF2-40B4-BE49-F238E27FC236}">
                  <a16:creationId xmlns:a16="http://schemas.microsoft.com/office/drawing/2014/main" id="{B6012C6B-FC96-43F7-B099-EB6C76F9F3DD}"/>
                </a:ext>
              </a:extLst>
            </p:cNvPr>
            <p:cNvSpPr/>
            <p:nvPr/>
          </p:nvSpPr>
          <p:spPr>
            <a:xfrm rot="5400000">
              <a:off x="4756353" y="1570704"/>
              <a:ext cx="1135625" cy="138634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pic>
        <p:nvPicPr>
          <p:cNvPr id="5134" name="Picture 19" descr="A close up of a logo&#10;&#10;Description generated with very high confidence">
            <a:extLst>
              <a:ext uri="{FF2B5EF4-FFF2-40B4-BE49-F238E27FC236}">
                <a16:creationId xmlns:a16="http://schemas.microsoft.com/office/drawing/2014/main" id="{F04F1056-8106-4F15-AF9D-19EFDA7873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49781" y="1462881"/>
            <a:ext cx="574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0" descr="A close up of a logo&#10;&#10;Description generated with very high confidence">
            <a:extLst>
              <a:ext uri="{FF2B5EF4-FFF2-40B4-BE49-F238E27FC236}">
                <a16:creationId xmlns:a16="http://schemas.microsoft.com/office/drawing/2014/main" id="{AB2EE4C8-0513-4FD8-B5B0-2A57E03AD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4619" y="1480344"/>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DEF80364-B356-4A25-BAE4-98C05B6A1E55}"/>
              </a:ext>
            </a:extLst>
          </p:cNvPr>
          <p:cNvSpPr/>
          <p:nvPr/>
        </p:nvSpPr>
        <p:spPr>
          <a:xfrm>
            <a:off x="1141897" y="3463234"/>
            <a:ext cx="2536727" cy="2766061"/>
          </a:xfrm>
          <a:prstGeom prst="rect">
            <a:avLst/>
          </a:prstGeom>
          <a:solidFill>
            <a:schemeClr val="bg1"/>
          </a:solidFill>
          <a:ln>
            <a:noFill/>
          </a:ln>
          <a:effectLst>
            <a:glow rad="215900">
              <a:schemeClr val="bg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nvGrpSpPr>
          <p:cNvPr id="23" name="Group 22">
            <a:extLst>
              <a:ext uri="{FF2B5EF4-FFF2-40B4-BE49-F238E27FC236}">
                <a16:creationId xmlns:a16="http://schemas.microsoft.com/office/drawing/2014/main" id="{F9C228F9-D677-434C-9D7B-9DB7A6E4CCF1}"/>
              </a:ext>
            </a:extLst>
          </p:cNvPr>
          <p:cNvGrpSpPr/>
          <p:nvPr/>
        </p:nvGrpSpPr>
        <p:grpSpPr>
          <a:xfrm>
            <a:off x="1141901" y="1914654"/>
            <a:ext cx="2536723" cy="1533832"/>
            <a:chOff x="4055806" y="1696065"/>
            <a:chExt cx="2536723" cy="1533832"/>
          </a:xfrm>
          <a:effectLst>
            <a:glow rad="215900">
              <a:schemeClr val="bg2">
                <a:lumMod val="75000"/>
                <a:alpha val="40000"/>
              </a:schemeClr>
            </a:glow>
          </a:effectLst>
        </p:grpSpPr>
        <p:sp>
          <p:nvSpPr>
            <p:cNvPr id="24" name="Rectangle 23">
              <a:extLst>
                <a:ext uri="{FF2B5EF4-FFF2-40B4-BE49-F238E27FC236}">
                  <a16:creationId xmlns:a16="http://schemas.microsoft.com/office/drawing/2014/main" id="{051ED39F-FE27-45B9-84F9-F7CAD1425B01}"/>
                </a:ext>
              </a:extLst>
            </p:cNvPr>
            <p:cNvSpPr/>
            <p:nvPr/>
          </p:nvSpPr>
          <p:spPr>
            <a:xfrm>
              <a:off x="4055806" y="1696065"/>
              <a:ext cx="2536723" cy="1533832"/>
            </a:xfrm>
            <a:prstGeom prst="rect">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5" name="Flowchart: Delay 24">
              <a:extLst>
                <a:ext uri="{FF2B5EF4-FFF2-40B4-BE49-F238E27FC236}">
                  <a16:creationId xmlns:a16="http://schemas.microsoft.com/office/drawing/2014/main" id="{C249FBC2-CC41-412D-BF4E-5383932991C2}"/>
                </a:ext>
              </a:extLst>
            </p:cNvPr>
            <p:cNvSpPr/>
            <p:nvPr/>
          </p:nvSpPr>
          <p:spPr>
            <a:xfrm rot="5400000">
              <a:off x="4756353" y="1570704"/>
              <a:ext cx="1135625" cy="138634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pic>
        <p:nvPicPr>
          <p:cNvPr id="5140" name="Picture 25" descr="A close up of a logo&#10;&#10;Description generated with very high confidence">
            <a:extLst>
              <a:ext uri="{FF2B5EF4-FFF2-40B4-BE49-F238E27FC236}">
                <a16:creationId xmlns:a16="http://schemas.microsoft.com/office/drawing/2014/main" id="{157FF4E0-F72C-4517-BA57-065E3A1051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2769" y="1462881"/>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6" descr="A close up of a logo&#10;&#10;Description generated with very high confidence">
            <a:extLst>
              <a:ext uri="{FF2B5EF4-FFF2-40B4-BE49-F238E27FC236}">
                <a16:creationId xmlns:a16="http://schemas.microsoft.com/office/drawing/2014/main" id="{AA822E1F-D7B7-40E5-8AB0-BD8B6C50B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606" y="1480344"/>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a:extLst>
              <a:ext uri="{FF2B5EF4-FFF2-40B4-BE49-F238E27FC236}">
                <a16:creationId xmlns:a16="http://schemas.microsoft.com/office/drawing/2014/main" id="{ED9B27DC-0902-40B0-AFC2-16355A5432ED}"/>
              </a:ext>
            </a:extLst>
          </p:cNvPr>
          <p:cNvCxnSpPr/>
          <p:nvPr/>
        </p:nvCxnSpPr>
        <p:spPr>
          <a:xfrm>
            <a:off x="1266466" y="4531667"/>
            <a:ext cx="2287587"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06C129-6E55-4CE7-83BE-1922625CE016}"/>
              </a:ext>
            </a:extLst>
          </p:cNvPr>
          <p:cNvCxnSpPr/>
          <p:nvPr/>
        </p:nvCxnSpPr>
        <p:spPr>
          <a:xfrm>
            <a:off x="5149557" y="4547709"/>
            <a:ext cx="22875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1086F6-96B5-4AB4-B508-E1253661BCC1}"/>
              </a:ext>
            </a:extLst>
          </p:cNvPr>
          <p:cNvCxnSpPr/>
          <p:nvPr/>
        </p:nvCxnSpPr>
        <p:spPr>
          <a:xfrm>
            <a:off x="9112618" y="4576737"/>
            <a:ext cx="228758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3DE7AF8-D66F-4118-80C6-B63652CDD122}"/>
              </a:ext>
            </a:extLst>
          </p:cNvPr>
          <p:cNvSpPr/>
          <p:nvPr/>
        </p:nvSpPr>
        <p:spPr>
          <a:xfrm>
            <a:off x="5724525" y="5949950"/>
            <a:ext cx="90488" cy="92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6" name="Oval 35">
            <a:extLst>
              <a:ext uri="{FF2B5EF4-FFF2-40B4-BE49-F238E27FC236}">
                <a16:creationId xmlns:a16="http://schemas.microsoft.com/office/drawing/2014/main" id="{1781E2F7-C537-4D04-AD33-5EA9F17E8ADE}"/>
              </a:ext>
            </a:extLst>
          </p:cNvPr>
          <p:cNvSpPr/>
          <p:nvPr/>
        </p:nvSpPr>
        <p:spPr>
          <a:xfrm>
            <a:off x="5949950" y="5949950"/>
            <a:ext cx="92075" cy="92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7" name="Oval 36">
            <a:extLst>
              <a:ext uri="{FF2B5EF4-FFF2-40B4-BE49-F238E27FC236}">
                <a16:creationId xmlns:a16="http://schemas.microsoft.com/office/drawing/2014/main" id="{AFDA3932-2038-42D9-B9A6-559327F53AC9}"/>
              </a:ext>
            </a:extLst>
          </p:cNvPr>
          <p:cNvSpPr/>
          <p:nvPr/>
        </p:nvSpPr>
        <p:spPr>
          <a:xfrm>
            <a:off x="5499100" y="5949950"/>
            <a:ext cx="92075" cy="92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8" name="Oval 37">
            <a:extLst>
              <a:ext uri="{FF2B5EF4-FFF2-40B4-BE49-F238E27FC236}">
                <a16:creationId xmlns:a16="http://schemas.microsoft.com/office/drawing/2014/main" id="{7F8DF1AB-A4ED-43B8-A512-511997CE5DD3}"/>
              </a:ext>
            </a:extLst>
          </p:cNvPr>
          <p:cNvSpPr/>
          <p:nvPr/>
        </p:nvSpPr>
        <p:spPr>
          <a:xfrm>
            <a:off x="9617075" y="5949950"/>
            <a:ext cx="92075" cy="92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39" name="Oval 38">
            <a:extLst>
              <a:ext uri="{FF2B5EF4-FFF2-40B4-BE49-F238E27FC236}">
                <a16:creationId xmlns:a16="http://schemas.microsoft.com/office/drawing/2014/main" id="{60861A1F-F516-4447-8B4F-6A05E54F3D50}"/>
              </a:ext>
            </a:extLst>
          </p:cNvPr>
          <p:cNvSpPr/>
          <p:nvPr/>
        </p:nvSpPr>
        <p:spPr>
          <a:xfrm>
            <a:off x="9842500" y="5953125"/>
            <a:ext cx="92075" cy="904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0" name="Oval 39">
            <a:extLst>
              <a:ext uri="{FF2B5EF4-FFF2-40B4-BE49-F238E27FC236}">
                <a16:creationId xmlns:a16="http://schemas.microsoft.com/office/drawing/2014/main" id="{78B817BF-59A4-47B6-BADE-002BEDA48DDF}"/>
              </a:ext>
            </a:extLst>
          </p:cNvPr>
          <p:cNvSpPr/>
          <p:nvPr/>
        </p:nvSpPr>
        <p:spPr>
          <a:xfrm>
            <a:off x="9393238" y="5949950"/>
            <a:ext cx="90487" cy="92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1" name="Oval 40">
            <a:extLst>
              <a:ext uri="{FF2B5EF4-FFF2-40B4-BE49-F238E27FC236}">
                <a16:creationId xmlns:a16="http://schemas.microsoft.com/office/drawing/2014/main" id="{51807377-8F83-4181-A96D-EADAD2281C82}"/>
              </a:ext>
            </a:extLst>
          </p:cNvPr>
          <p:cNvSpPr/>
          <p:nvPr/>
        </p:nvSpPr>
        <p:spPr>
          <a:xfrm>
            <a:off x="1776413" y="5949950"/>
            <a:ext cx="92075" cy="9207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2" name="Oval 41">
            <a:extLst>
              <a:ext uri="{FF2B5EF4-FFF2-40B4-BE49-F238E27FC236}">
                <a16:creationId xmlns:a16="http://schemas.microsoft.com/office/drawing/2014/main" id="{8C026ADD-6E94-439C-94E5-1202E8ED49C4}"/>
              </a:ext>
            </a:extLst>
          </p:cNvPr>
          <p:cNvSpPr/>
          <p:nvPr/>
        </p:nvSpPr>
        <p:spPr>
          <a:xfrm>
            <a:off x="2005013" y="5949950"/>
            <a:ext cx="90487" cy="9207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3" name="Oval 42">
            <a:extLst>
              <a:ext uri="{FF2B5EF4-FFF2-40B4-BE49-F238E27FC236}">
                <a16:creationId xmlns:a16="http://schemas.microsoft.com/office/drawing/2014/main" id="{AB89264E-AB01-43B1-B3D8-CF4ABE73356C}"/>
              </a:ext>
            </a:extLst>
          </p:cNvPr>
          <p:cNvSpPr/>
          <p:nvPr/>
        </p:nvSpPr>
        <p:spPr>
          <a:xfrm>
            <a:off x="1552575" y="5949950"/>
            <a:ext cx="90488" cy="9207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44" name="Title 1">
            <a:extLst>
              <a:ext uri="{FF2B5EF4-FFF2-40B4-BE49-F238E27FC236}">
                <a16:creationId xmlns:a16="http://schemas.microsoft.com/office/drawing/2014/main" id="{F642C834-9B17-4BCA-A394-077E031EF25D}"/>
              </a:ext>
            </a:extLst>
          </p:cNvPr>
          <p:cNvSpPr txBox="1">
            <a:spLocks/>
          </p:cNvSpPr>
          <p:nvPr/>
        </p:nvSpPr>
        <p:spPr>
          <a:xfrm>
            <a:off x="9743804" y="2097072"/>
            <a:ext cx="958850" cy="784225"/>
          </a:xfrm>
          <a:prstGeom prst="rect">
            <a:avLst/>
          </a:prstGeom>
        </p:spPr>
        <p:txBody>
          <a:bodyPr anchor="ctr">
            <a:normAutofit lnSpcReduction="10000"/>
          </a:bodyPr>
          <a:lstStyle>
            <a:lvl1pPr algn="r" defTabSz="914400" rtl="0" eaLnBrk="1" latinLnBrk="0" hangingPunct="1">
              <a:lnSpc>
                <a:spcPct val="90000"/>
              </a:lnSpc>
              <a:spcBef>
                <a:spcPct val="0"/>
              </a:spcBef>
              <a:buNone/>
              <a:defRPr sz="4400" b="1" kern="1200">
                <a:solidFill>
                  <a:srgbClr val="0070C0"/>
                </a:solidFill>
                <a:latin typeface="UTM Neo Sans Intel" panose="02040603050506020204" pitchFamily="18" charset="0"/>
                <a:ea typeface="+mj-ea"/>
                <a:cs typeface="+mj-cs"/>
              </a:defRPr>
            </a:lvl1pPr>
          </a:lstStyle>
          <a:p>
            <a:pPr algn="ctr" fontAlgn="auto">
              <a:spcAft>
                <a:spcPts val="0"/>
              </a:spcAft>
              <a:defRPr/>
            </a:pPr>
            <a:r>
              <a:rPr lang="en-US" sz="5400" dirty="0">
                <a:solidFill>
                  <a:schemeClr val="bg1">
                    <a:lumMod val="50000"/>
                  </a:schemeClr>
                </a:solidFill>
              </a:rPr>
              <a:t>01</a:t>
            </a:r>
          </a:p>
        </p:txBody>
      </p:sp>
      <p:sp>
        <p:nvSpPr>
          <p:cNvPr id="45" name="Title 1">
            <a:extLst>
              <a:ext uri="{FF2B5EF4-FFF2-40B4-BE49-F238E27FC236}">
                <a16:creationId xmlns:a16="http://schemas.microsoft.com/office/drawing/2014/main" id="{F5AB7B89-75AA-4716-A34B-49516B870B05}"/>
              </a:ext>
            </a:extLst>
          </p:cNvPr>
          <p:cNvSpPr txBox="1">
            <a:spLocks/>
          </p:cNvSpPr>
          <p:nvPr/>
        </p:nvSpPr>
        <p:spPr>
          <a:xfrm>
            <a:off x="5852796" y="2063133"/>
            <a:ext cx="958850" cy="784225"/>
          </a:xfrm>
          <a:prstGeom prst="rect">
            <a:avLst/>
          </a:prstGeom>
        </p:spPr>
        <p:txBody>
          <a:bodyPr anchor="ctr">
            <a:normAutofit lnSpcReduction="10000"/>
          </a:bodyPr>
          <a:lstStyle>
            <a:lvl1pPr algn="r" defTabSz="914400" rtl="0" eaLnBrk="1" latinLnBrk="0" hangingPunct="1">
              <a:lnSpc>
                <a:spcPct val="90000"/>
              </a:lnSpc>
              <a:spcBef>
                <a:spcPct val="0"/>
              </a:spcBef>
              <a:buNone/>
              <a:defRPr sz="4400" b="1" kern="1200">
                <a:solidFill>
                  <a:srgbClr val="0070C0"/>
                </a:solidFill>
                <a:latin typeface="UTM Neo Sans Intel" panose="02040603050506020204" pitchFamily="18" charset="0"/>
                <a:ea typeface="+mj-ea"/>
                <a:cs typeface="+mj-cs"/>
              </a:defRPr>
            </a:lvl1pPr>
          </a:lstStyle>
          <a:p>
            <a:pPr algn="ctr" fontAlgn="auto">
              <a:spcAft>
                <a:spcPts val="0"/>
              </a:spcAft>
              <a:defRPr/>
            </a:pPr>
            <a:r>
              <a:rPr lang="en-US" sz="5400" dirty="0">
                <a:solidFill>
                  <a:schemeClr val="accent1"/>
                </a:solidFill>
              </a:rPr>
              <a:t>02</a:t>
            </a:r>
          </a:p>
        </p:txBody>
      </p:sp>
      <p:sp>
        <p:nvSpPr>
          <p:cNvPr id="46" name="Title 1">
            <a:extLst>
              <a:ext uri="{FF2B5EF4-FFF2-40B4-BE49-F238E27FC236}">
                <a16:creationId xmlns:a16="http://schemas.microsoft.com/office/drawing/2014/main" id="{D7A74BB5-FB40-490A-83CB-B174FC1D89E0}"/>
              </a:ext>
            </a:extLst>
          </p:cNvPr>
          <p:cNvSpPr txBox="1">
            <a:spLocks/>
          </p:cNvSpPr>
          <p:nvPr/>
        </p:nvSpPr>
        <p:spPr>
          <a:xfrm>
            <a:off x="1927466" y="2014679"/>
            <a:ext cx="960438" cy="784225"/>
          </a:xfrm>
          <a:prstGeom prst="rect">
            <a:avLst/>
          </a:prstGeom>
        </p:spPr>
        <p:txBody>
          <a:bodyPr anchor="ctr">
            <a:normAutofit lnSpcReduction="10000"/>
          </a:bodyPr>
          <a:lstStyle>
            <a:lvl1pPr algn="r" defTabSz="914400" rtl="0" eaLnBrk="1" latinLnBrk="0" hangingPunct="1">
              <a:lnSpc>
                <a:spcPct val="90000"/>
              </a:lnSpc>
              <a:spcBef>
                <a:spcPct val="0"/>
              </a:spcBef>
              <a:buNone/>
              <a:defRPr sz="4400" b="1" kern="1200">
                <a:solidFill>
                  <a:srgbClr val="0070C0"/>
                </a:solidFill>
                <a:latin typeface="UTM Neo Sans Intel" panose="02040603050506020204" pitchFamily="18" charset="0"/>
                <a:ea typeface="+mj-ea"/>
                <a:cs typeface="+mj-cs"/>
              </a:defRPr>
            </a:lvl1pPr>
          </a:lstStyle>
          <a:p>
            <a:pPr algn="ctr" fontAlgn="auto">
              <a:spcAft>
                <a:spcPts val="0"/>
              </a:spcAft>
              <a:defRPr/>
            </a:pPr>
            <a:r>
              <a:rPr lang="en-US" sz="5400" dirty="0">
                <a:solidFill>
                  <a:schemeClr val="accent4">
                    <a:lumMod val="75000"/>
                  </a:schemeClr>
                </a:solidFill>
              </a:rPr>
              <a:t>03</a:t>
            </a:r>
          </a:p>
        </p:txBody>
      </p:sp>
      <p:pic>
        <p:nvPicPr>
          <p:cNvPr id="48" name="Picture 47" descr="A close up of a logo&#10;&#10;Description generated with very high confidence">
            <a:extLst>
              <a:ext uri="{FF2B5EF4-FFF2-40B4-BE49-F238E27FC236}">
                <a16:creationId xmlns:a16="http://schemas.microsoft.com/office/drawing/2014/main" id="{C729A69E-4274-4539-81DC-7699E7C0B364}"/>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81397" y="3549394"/>
            <a:ext cx="840845" cy="840845"/>
          </a:xfrm>
          <a:prstGeom prst="rect">
            <a:avLst/>
          </a:prstGeom>
        </p:spPr>
      </p:pic>
      <p:pic>
        <p:nvPicPr>
          <p:cNvPr id="5158" name="Picture 49">
            <a:extLst>
              <a:ext uri="{FF2B5EF4-FFF2-40B4-BE49-F238E27FC236}">
                <a16:creationId xmlns:a16="http://schemas.microsoft.com/office/drawing/2014/main" id="{18177A66-B56F-4143-8538-DF2BD222E624}"/>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525" y="3510904"/>
            <a:ext cx="10223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A close up of a logo&#10;&#10;Description generated with very high confidence">
            <a:extLst>
              <a:ext uri="{FF2B5EF4-FFF2-40B4-BE49-F238E27FC236}">
                <a16:creationId xmlns:a16="http://schemas.microsoft.com/office/drawing/2014/main" id="{90644EE1-158E-41DA-A648-D1126497CA4C}"/>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43365" y="3463234"/>
            <a:ext cx="1113503" cy="1113503"/>
          </a:xfrm>
          <a:prstGeom prst="rect">
            <a:avLst/>
          </a:prstGeom>
          <a:noFill/>
        </p:spPr>
      </p:pic>
      <p:sp>
        <p:nvSpPr>
          <p:cNvPr id="53" name="Title 1">
            <a:extLst>
              <a:ext uri="{FF2B5EF4-FFF2-40B4-BE49-F238E27FC236}">
                <a16:creationId xmlns:a16="http://schemas.microsoft.com/office/drawing/2014/main" id="{988DDBA8-04F7-41D8-931F-41DAEC23DBDF}"/>
              </a:ext>
            </a:extLst>
          </p:cNvPr>
          <p:cNvSpPr txBox="1">
            <a:spLocks/>
          </p:cNvSpPr>
          <p:nvPr/>
        </p:nvSpPr>
        <p:spPr>
          <a:xfrm>
            <a:off x="5226620" y="4576736"/>
            <a:ext cx="2287587" cy="1113503"/>
          </a:xfrm>
          <a:prstGeom prst="rect">
            <a:avLst/>
          </a:prstGeom>
        </p:spPr>
        <p:txBody>
          <a:bodyPr anchor="ctr">
            <a:normAutofit/>
          </a:bodyPr>
          <a:lstStyle>
            <a:lvl1pPr algn="r" defTabSz="914400" rtl="0" eaLnBrk="1" latinLnBrk="0" hangingPunct="1">
              <a:lnSpc>
                <a:spcPct val="90000"/>
              </a:lnSpc>
              <a:spcBef>
                <a:spcPct val="0"/>
              </a:spcBef>
              <a:buNone/>
              <a:defRPr sz="4400" b="1" kern="1200">
                <a:solidFill>
                  <a:srgbClr val="0070C0"/>
                </a:solidFill>
                <a:latin typeface="UTM Neo Sans Intel" panose="02040603050506020204" pitchFamily="18" charset="0"/>
                <a:ea typeface="+mj-ea"/>
                <a:cs typeface="+mj-cs"/>
              </a:defRPr>
            </a:lvl1pPr>
          </a:lstStyle>
          <a:p>
            <a:pPr algn="ctr" fontAlgn="auto">
              <a:spcAft>
                <a:spcPts val="0"/>
              </a:spcAft>
              <a:defRPr/>
            </a:pPr>
            <a:r>
              <a:rPr lang="ar-SA" sz="3200" b="0" dirty="0">
                <a:solidFill>
                  <a:schemeClr val="accent1">
                    <a:lumMod val="75000"/>
                  </a:schemeClr>
                </a:solidFill>
                <a:cs typeface="Fanan" pitchFamily="2" charset="-78"/>
              </a:rPr>
              <a:t>الشبكات المتقدمة</a:t>
            </a:r>
            <a:endParaRPr lang="en-US" sz="3200" b="0" dirty="0">
              <a:solidFill>
                <a:schemeClr val="accent1">
                  <a:lumMod val="75000"/>
                </a:schemeClr>
              </a:solidFill>
              <a:cs typeface="Fanan" pitchFamily="2" charset="-78"/>
            </a:endParaRPr>
          </a:p>
        </p:txBody>
      </p:sp>
      <p:sp>
        <p:nvSpPr>
          <p:cNvPr id="54" name="Title 1">
            <a:extLst>
              <a:ext uri="{FF2B5EF4-FFF2-40B4-BE49-F238E27FC236}">
                <a16:creationId xmlns:a16="http://schemas.microsoft.com/office/drawing/2014/main" id="{DFADD308-5EAC-4C93-8C6E-ABEBF4027B8C}"/>
              </a:ext>
            </a:extLst>
          </p:cNvPr>
          <p:cNvSpPr txBox="1">
            <a:spLocks/>
          </p:cNvSpPr>
          <p:nvPr/>
        </p:nvSpPr>
        <p:spPr>
          <a:xfrm>
            <a:off x="9156322" y="4716462"/>
            <a:ext cx="2287587" cy="973778"/>
          </a:xfrm>
          <a:prstGeom prst="rect">
            <a:avLst/>
          </a:prstGeom>
        </p:spPr>
        <p:txBody>
          <a:bodyPr anchor="ctr">
            <a:normAutofit/>
          </a:bodyPr>
          <a:lstStyle>
            <a:lvl1pPr algn="r" defTabSz="914400" rtl="0" eaLnBrk="1" latinLnBrk="0" hangingPunct="1">
              <a:lnSpc>
                <a:spcPct val="90000"/>
              </a:lnSpc>
              <a:spcBef>
                <a:spcPct val="0"/>
              </a:spcBef>
              <a:buNone/>
              <a:defRPr sz="4400" b="1" kern="1200">
                <a:solidFill>
                  <a:srgbClr val="0070C0"/>
                </a:solidFill>
                <a:latin typeface="UTM Neo Sans Intel" panose="02040603050506020204" pitchFamily="18" charset="0"/>
                <a:ea typeface="+mj-ea"/>
                <a:cs typeface="+mj-cs"/>
              </a:defRPr>
            </a:lvl1pPr>
          </a:lstStyle>
          <a:p>
            <a:pPr algn="ctr" fontAlgn="auto">
              <a:spcAft>
                <a:spcPts val="0"/>
              </a:spcAft>
              <a:defRPr/>
            </a:pPr>
            <a:r>
              <a:rPr lang="ar-SA" sz="2800" dirty="0">
                <a:solidFill>
                  <a:schemeClr val="bg1">
                    <a:lumMod val="50000"/>
                  </a:schemeClr>
                </a:solidFill>
                <a:cs typeface="Fanan" pitchFamily="2" charset="-78"/>
              </a:rPr>
              <a:t>مستندات ونماذج وتقارير الأعمال</a:t>
            </a:r>
            <a:endParaRPr lang="en-US" sz="2800" b="0" dirty="0">
              <a:solidFill>
                <a:schemeClr val="bg1">
                  <a:lumMod val="50000"/>
                </a:schemeClr>
              </a:solidFill>
            </a:endParaRPr>
          </a:p>
        </p:txBody>
      </p:sp>
      <p:sp>
        <p:nvSpPr>
          <p:cNvPr id="47" name="عنوان 1">
            <a:extLst>
              <a:ext uri="{FF2B5EF4-FFF2-40B4-BE49-F238E27FC236}">
                <a16:creationId xmlns:a16="http://schemas.microsoft.com/office/drawing/2014/main" id="{6C0CC0DD-8B29-4785-8F61-79E5E65DD067}"/>
              </a:ext>
            </a:extLst>
          </p:cNvPr>
          <p:cNvSpPr txBox="1">
            <a:spLocks/>
          </p:cNvSpPr>
          <p:nvPr/>
        </p:nvSpPr>
        <p:spPr>
          <a:xfrm>
            <a:off x="1158240" y="609600"/>
            <a:ext cx="9875520" cy="765316"/>
          </a:xfrm>
          <a:prstGeom prst="rect">
            <a:avLst/>
          </a:prstGeom>
        </p:spPr>
        <p:txBody>
          <a:bodyPr>
            <a:normAutofit lnSpcReduction="100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4800" dirty="0">
                <a:cs typeface="Fanan" pitchFamily="2" charset="-78"/>
              </a:rPr>
              <a:t>وحدات منهج تقنية رقمية (1-3)</a:t>
            </a:r>
          </a:p>
        </p:txBody>
      </p:sp>
      <p:sp>
        <p:nvSpPr>
          <p:cNvPr id="50" name="Title 1">
            <a:extLst>
              <a:ext uri="{FF2B5EF4-FFF2-40B4-BE49-F238E27FC236}">
                <a16:creationId xmlns:a16="http://schemas.microsoft.com/office/drawing/2014/main" id="{44CC72C1-DACD-49D5-A607-A2132C550D5F}"/>
              </a:ext>
            </a:extLst>
          </p:cNvPr>
          <p:cNvSpPr txBox="1">
            <a:spLocks/>
          </p:cNvSpPr>
          <p:nvPr/>
        </p:nvSpPr>
        <p:spPr>
          <a:xfrm>
            <a:off x="1266466" y="4531922"/>
            <a:ext cx="2287587" cy="1510104"/>
          </a:xfrm>
          <a:prstGeom prst="rect">
            <a:avLst/>
          </a:prstGeom>
        </p:spPr>
        <p:txBody>
          <a:bodyPr anchor="ctr">
            <a:normAutofit/>
          </a:bodyPr>
          <a:lstStyle>
            <a:lvl1pPr algn="r" defTabSz="914400" rtl="0" eaLnBrk="1" latinLnBrk="0" hangingPunct="1">
              <a:lnSpc>
                <a:spcPct val="90000"/>
              </a:lnSpc>
              <a:spcBef>
                <a:spcPct val="0"/>
              </a:spcBef>
              <a:buNone/>
              <a:defRPr sz="4400" b="1" kern="1200">
                <a:solidFill>
                  <a:srgbClr val="0070C0"/>
                </a:solidFill>
                <a:latin typeface="UTM Neo Sans Intel" panose="02040603050506020204" pitchFamily="18" charset="0"/>
                <a:ea typeface="+mj-ea"/>
                <a:cs typeface="+mj-cs"/>
              </a:defRPr>
            </a:lvl1pPr>
          </a:lstStyle>
          <a:p>
            <a:pPr algn="ctr" rtl="1" fontAlgn="auto">
              <a:spcAft>
                <a:spcPts val="0"/>
              </a:spcAft>
              <a:defRPr/>
            </a:pPr>
            <a:r>
              <a:rPr lang="ar-SA" sz="3200" b="0" dirty="0">
                <a:solidFill>
                  <a:schemeClr val="accent4">
                    <a:lumMod val="75000"/>
                  </a:schemeClr>
                </a:solidFill>
                <a:cs typeface="Fanan" pitchFamily="2" charset="-78"/>
              </a:rPr>
              <a:t>البرمجة بواسطة المايكروبت</a:t>
            </a:r>
            <a:endParaRPr lang="en-US" sz="3200" b="0" dirty="0">
              <a:solidFill>
                <a:schemeClr val="accent4">
                  <a:lumMod val="75000"/>
                </a:schemeClr>
              </a:solidFill>
              <a:cs typeface="Fana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D61EEA-04D2-466E-997F-A8BFF6D8D428}"/>
              </a:ext>
            </a:extLst>
          </p:cNvPr>
          <p:cNvSpPr>
            <a:spLocks noGrp="1"/>
          </p:cNvSpPr>
          <p:nvPr>
            <p:ph type="title"/>
          </p:nvPr>
        </p:nvSpPr>
        <p:spPr>
          <a:xfrm>
            <a:off x="1684713" y="571620"/>
            <a:ext cx="9875520" cy="1356360"/>
          </a:xfrm>
        </p:spPr>
        <p:txBody>
          <a:bodyPr>
            <a:noAutofit/>
          </a:bodyPr>
          <a:lstStyle/>
          <a:p>
            <a:pPr algn="r"/>
            <a:r>
              <a:rPr lang="ar-SA" sz="5400" dirty="0">
                <a:solidFill>
                  <a:srgbClr val="C00000"/>
                </a:solidFill>
                <a:cs typeface="Fanan" pitchFamily="2" charset="-78"/>
              </a:rPr>
              <a:t>الوحدة الاولى :</a:t>
            </a:r>
            <a:br>
              <a:rPr lang="ar-SA" sz="5400" dirty="0">
                <a:cs typeface="Fanan" pitchFamily="2" charset="-78"/>
              </a:rPr>
            </a:br>
            <a:r>
              <a:rPr lang="ar-SA" sz="5400" dirty="0">
                <a:solidFill>
                  <a:srgbClr val="993366"/>
                </a:solidFill>
                <a:cs typeface="Fanan" pitchFamily="2" charset="-78"/>
              </a:rPr>
              <a:t>مستندات ونماذج وتقارير الأعمال</a:t>
            </a:r>
          </a:p>
        </p:txBody>
      </p:sp>
      <p:sp>
        <p:nvSpPr>
          <p:cNvPr id="5" name="عنوان 1">
            <a:extLst>
              <a:ext uri="{FF2B5EF4-FFF2-40B4-BE49-F238E27FC236}">
                <a16:creationId xmlns:a16="http://schemas.microsoft.com/office/drawing/2014/main" id="{89A0D866-C0DD-4D36-989C-35A72E28D59D}"/>
              </a:ext>
            </a:extLst>
          </p:cNvPr>
          <p:cNvSpPr txBox="1">
            <a:spLocks/>
          </p:cNvSpPr>
          <p:nvPr/>
        </p:nvSpPr>
        <p:spPr>
          <a:xfrm>
            <a:off x="5623560" y="2220487"/>
            <a:ext cx="6226233" cy="3253740"/>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Low"/>
            <a:r>
              <a:rPr lang="ar-SA" sz="2800" dirty="0">
                <a:solidFill>
                  <a:srgbClr val="002060"/>
                </a:solidFill>
                <a:cs typeface="Fanan" pitchFamily="2" charset="-78"/>
              </a:rPr>
              <a:t>في هذه الوحـدة سـيتعرف الطلبـة على أنـواع مسـتندات الأعمال المختلفـة ومبـادئ التصميـم الخاصـة بهـا. والاختلاف بين المسـتندات الرسـمية وغـير الرسـمية والعنـاصر الرئيسـة للمسـتندات المختلفـة، وكيفيـة تصميـم مسـتندات الأعمال  باسـتخدام برنامـج سـكريبوس (</a:t>
            </a:r>
            <a:r>
              <a:rPr lang="en-US" sz="2800" dirty="0">
                <a:solidFill>
                  <a:srgbClr val="002060"/>
                </a:solidFill>
                <a:cs typeface="Fanan" pitchFamily="2" charset="-78"/>
              </a:rPr>
              <a:t>Scribus</a:t>
            </a:r>
            <a:r>
              <a:rPr lang="ar-SA" sz="2800" dirty="0">
                <a:solidFill>
                  <a:srgbClr val="002060"/>
                </a:solidFill>
                <a:cs typeface="Fanan" pitchFamily="2" charset="-78"/>
              </a:rPr>
              <a:t>) كأداة للنشر المكتبي.</a:t>
            </a:r>
            <a:endParaRPr lang="ar-SA" sz="6000" dirty="0">
              <a:solidFill>
                <a:srgbClr val="002060"/>
              </a:solidFill>
              <a:cs typeface="Fanan" pitchFamily="2" charset="-78"/>
            </a:endParaRPr>
          </a:p>
        </p:txBody>
      </p:sp>
      <p:pic>
        <p:nvPicPr>
          <p:cNvPr id="8" name="Picture 2" descr="كيفية تحويل الكتابة من عربي إلى إنجليزي من لوحة المفاتيح على الكمبيوتر |  الرجل">
            <a:extLst>
              <a:ext uri="{FF2B5EF4-FFF2-40B4-BE49-F238E27FC236}">
                <a16:creationId xmlns:a16="http://schemas.microsoft.com/office/drawing/2014/main" id="{8F2AD3FF-E24E-4317-91F1-760334BDD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98" y="2220487"/>
            <a:ext cx="4988063" cy="3799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8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991FC9B6-CD9A-4300-A25F-38E57D7A4DF9}"/>
              </a:ext>
            </a:extLst>
          </p:cNvPr>
          <p:cNvSpPr txBox="1"/>
          <p:nvPr/>
        </p:nvSpPr>
        <p:spPr>
          <a:xfrm>
            <a:off x="4386805" y="1635494"/>
            <a:ext cx="7410874" cy="4562788"/>
          </a:xfrm>
          <a:prstGeom prst="rect">
            <a:avLst/>
          </a:prstGeom>
          <a:noFill/>
        </p:spPr>
        <p:txBody>
          <a:bodyPr wrap="square" rtlCol="1">
            <a:spAutoFit/>
          </a:bodyPr>
          <a:lstStyle/>
          <a:p>
            <a:pPr algn="r" rtl="1">
              <a:lnSpc>
                <a:spcPct val="150000"/>
              </a:lnSpc>
            </a:pPr>
            <a:r>
              <a:rPr lang="ar-SA" sz="2800" dirty="0">
                <a:solidFill>
                  <a:schemeClr val="bg1">
                    <a:lumMod val="50000"/>
                  </a:schemeClr>
                </a:solidFill>
                <a:latin typeface="Dubai" panose="020B0503030403030204" pitchFamily="34" charset="-78"/>
                <a:cs typeface="Fanan" pitchFamily="2" charset="-78"/>
              </a:rPr>
              <a:t>ستكون قادراً بعد هذه الوحدة على ما يلي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التمييز بين أنواع مستندات الأعمال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مستند باستخدام برنامج سكريبوس.</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التمييز بين نماذج الأعمال المطبوعة ونماذج الاعمال عبر الويب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نموذج طلب باستخدام برنامج سكريبوس.</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نموذج استطلاع رضا العملاء باستخدام برنامج سكريبوس.</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تصميم تقرير أعمال. </a:t>
            </a:r>
          </a:p>
        </p:txBody>
      </p:sp>
      <p:sp>
        <p:nvSpPr>
          <p:cNvPr id="4" name="عنوان 3">
            <a:extLst>
              <a:ext uri="{FF2B5EF4-FFF2-40B4-BE49-F238E27FC236}">
                <a16:creationId xmlns:a16="http://schemas.microsoft.com/office/drawing/2014/main" id="{EC7C4B3B-6197-4AAE-9FA7-66501ACCA121}"/>
              </a:ext>
            </a:extLst>
          </p:cNvPr>
          <p:cNvSpPr>
            <a:spLocks noGrp="1"/>
          </p:cNvSpPr>
          <p:nvPr>
            <p:ph type="title"/>
          </p:nvPr>
        </p:nvSpPr>
        <p:spPr>
          <a:xfrm>
            <a:off x="1922159" y="489527"/>
            <a:ext cx="9875520" cy="1284512"/>
          </a:xfrm>
        </p:spPr>
        <p:txBody>
          <a:bodyPr>
            <a:noAutofit/>
          </a:bodyPr>
          <a:lstStyle/>
          <a:p>
            <a:pPr algn="r"/>
            <a:r>
              <a:rPr lang="ar-SA" sz="5400" dirty="0">
                <a:solidFill>
                  <a:srgbClr val="C00000"/>
                </a:solidFill>
                <a:cs typeface="Fanan" pitchFamily="2" charset="-78"/>
              </a:rPr>
              <a:t>- المهارات :</a:t>
            </a:r>
          </a:p>
        </p:txBody>
      </p:sp>
      <p:pic>
        <p:nvPicPr>
          <p:cNvPr id="7" name="صورة 6">
            <a:extLst>
              <a:ext uri="{FF2B5EF4-FFF2-40B4-BE49-F238E27FC236}">
                <a16:creationId xmlns:a16="http://schemas.microsoft.com/office/drawing/2014/main" id="{D99AABD1-6180-4E3C-9951-5ABAF6BBC5C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352" y="1635494"/>
            <a:ext cx="4502395" cy="4762500"/>
          </a:xfrm>
          <a:prstGeom prst="rect">
            <a:avLst/>
          </a:prstGeom>
        </p:spPr>
      </p:pic>
    </p:spTree>
    <p:extLst>
      <p:ext uri="{BB962C8B-B14F-4D97-AF65-F5344CB8AC3E}">
        <p14:creationId xmlns:p14="http://schemas.microsoft.com/office/powerpoint/2010/main" val="138587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89A0D866-C0DD-4D36-989C-35A72E28D59D}"/>
              </a:ext>
            </a:extLst>
          </p:cNvPr>
          <p:cNvSpPr txBox="1">
            <a:spLocks/>
          </p:cNvSpPr>
          <p:nvPr/>
        </p:nvSpPr>
        <p:spPr>
          <a:xfrm>
            <a:off x="5602147" y="3428999"/>
            <a:ext cx="6212372" cy="1356361"/>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Low"/>
            <a:r>
              <a:rPr lang="ar-SA" sz="3600" dirty="0">
                <a:solidFill>
                  <a:srgbClr val="002060"/>
                </a:solidFill>
                <a:cs typeface="Fanan" pitchFamily="2" charset="-78"/>
              </a:rPr>
              <a:t>سيتعرف الطلبة في هـذه الوحـدة على الفئـات الأساسية للشـبكات، وكيـف يمكـن تصنيـف الشـبكات ومـا هي الطـرق المختلفة للاتصال بالإنترنت إضافـة إلي كيفيـة إنشـاء شـبكة افتراضيـة بواسـطة أداة محـاكاة الشـبكة.</a:t>
            </a:r>
          </a:p>
        </p:txBody>
      </p:sp>
      <p:sp>
        <p:nvSpPr>
          <p:cNvPr id="9" name="عنوان 1">
            <a:extLst>
              <a:ext uri="{FF2B5EF4-FFF2-40B4-BE49-F238E27FC236}">
                <a16:creationId xmlns:a16="http://schemas.microsoft.com/office/drawing/2014/main" id="{937371E1-0E79-4FFF-85A8-AD102A4F5C9F}"/>
              </a:ext>
            </a:extLst>
          </p:cNvPr>
          <p:cNvSpPr>
            <a:spLocks noGrp="1"/>
          </p:cNvSpPr>
          <p:nvPr>
            <p:ph type="title"/>
          </p:nvPr>
        </p:nvSpPr>
        <p:spPr>
          <a:xfrm>
            <a:off x="1684713" y="720437"/>
            <a:ext cx="9875520" cy="1356360"/>
          </a:xfrm>
        </p:spPr>
        <p:txBody>
          <a:bodyPr>
            <a:noAutofit/>
          </a:bodyPr>
          <a:lstStyle/>
          <a:p>
            <a:pPr algn="r"/>
            <a:r>
              <a:rPr lang="ar-SA" sz="6000" dirty="0">
                <a:solidFill>
                  <a:srgbClr val="C00000"/>
                </a:solidFill>
                <a:cs typeface="Fanan" pitchFamily="2" charset="-78"/>
              </a:rPr>
              <a:t>الوحدة الثانية :</a:t>
            </a:r>
            <a:br>
              <a:rPr lang="ar-SA" sz="6000" dirty="0">
                <a:cs typeface="Fanan" pitchFamily="2" charset="-78"/>
              </a:rPr>
            </a:br>
            <a:r>
              <a:rPr lang="ar-SA" sz="6000" dirty="0">
                <a:solidFill>
                  <a:srgbClr val="993366"/>
                </a:solidFill>
                <a:cs typeface="Fanan" pitchFamily="2" charset="-78"/>
              </a:rPr>
              <a:t>الشبكات المتقدمة</a:t>
            </a:r>
          </a:p>
        </p:txBody>
      </p:sp>
      <p:pic>
        <p:nvPicPr>
          <p:cNvPr id="1026" name="Picture 2" descr="أهم طرق حماية الشبكات من هجمات المتطفلين احمي نفسك من الاختراق - هوامير  التقنية">
            <a:extLst>
              <a:ext uri="{FF2B5EF4-FFF2-40B4-BE49-F238E27FC236}">
                <a16:creationId xmlns:a16="http://schemas.microsoft.com/office/drawing/2014/main" id="{D8A49E20-2AF3-4A30-B133-E7F2F6BB3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81" y="1284790"/>
            <a:ext cx="5096719" cy="4852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8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991FC9B6-CD9A-4300-A25F-38E57D7A4DF9}"/>
              </a:ext>
            </a:extLst>
          </p:cNvPr>
          <p:cNvSpPr txBox="1"/>
          <p:nvPr/>
        </p:nvSpPr>
        <p:spPr>
          <a:xfrm>
            <a:off x="4120587" y="1635494"/>
            <a:ext cx="7677092" cy="4562788"/>
          </a:xfrm>
          <a:prstGeom prst="rect">
            <a:avLst/>
          </a:prstGeom>
          <a:noFill/>
        </p:spPr>
        <p:txBody>
          <a:bodyPr wrap="square" rtlCol="1">
            <a:spAutoFit/>
          </a:bodyPr>
          <a:lstStyle/>
          <a:p>
            <a:pPr algn="r" rtl="1">
              <a:lnSpc>
                <a:spcPct val="150000"/>
              </a:lnSpc>
            </a:pPr>
            <a:r>
              <a:rPr lang="ar-SA" sz="2800" dirty="0">
                <a:solidFill>
                  <a:schemeClr val="bg1">
                    <a:lumMod val="50000"/>
                  </a:schemeClr>
                </a:solidFill>
                <a:latin typeface="Dubai" panose="020B0503030403030204" pitchFamily="34" charset="-78"/>
                <a:cs typeface="Fanan" pitchFamily="2" charset="-78"/>
              </a:rPr>
              <a:t>ستكون قادراً بعد هذه الوحدة على ما يلي :</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تحديد أنواع الشبكات المختلفة وفقاً للنطاق الجغرافي.</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تحديد أنواع الشبكات المختلفة وفقاً للوسط الناقل للبيانات.</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تحديد أنواع الشبكات المختلفة وفقاً لتخطيط الشبكة.</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بناء هيكلية شبكة محلية (</a:t>
            </a:r>
            <a:r>
              <a:rPr lang="en-US" sz="2800" dirty="0">
                <a:latin typeface="Dubai" panose="020B0503030403030204" pitchFamily="34" charset="-78"/>
                <a:cs typeface="Fanan" pitchFamily="2" charset="-78"/>
              </a:rPr>
              <a:t>LAN</a:t>
            </a:r>
            <a:r>
              <a:rPr lang="ar-SA" sz="2800" dirty="0">
                <a:latin typeface="Dubai" panose="020B0503030403030204" pitchFamily="34" charset="-78"/>
                <a:cs typeface="Fanan" pitchFamily="2" charset="-78"/>
              </a:rPr>
              <a:t>) باستخدام أداة محاكاة الشبكة.</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تكوين أجهزة الشبكة باستخدام أداة محاكاة الشبكة.</a:t>
            </a:r>
          </a:p>
          <a:p>
            <a:pPr marL="457200" indent="-457200" algn="r" rtl="1">
              <a:lnSpc>
                <a:spcPct val="150000"/>
              </a:lnSpc>
              <a:buFont typeface="Wingdings" panose="05000000000000000000" pitchFamily="2" charset="2"/>
              <a:buChar char="§"/>
            </a:pPr>
            <a:r>
              <a:rPr lang="ar-SA" sz="2800" dirty="0">
                <a:latin typeface="Dubai" panose="020B0503030403030204" pitchFamily="34" charset="-78"/>
                <a:cs typeface="Fanan" pitchFamily="2" charset="-78"/>
              </a:rPr>
              <a:t>إنشاء اتصال إنترنت بالكابلات باستخدام أداة محاكاة الشبكة.</a:t>
            </a:r>
          </a:p>
        </p:txBody>
      </p:sp>
      <p:sp>
        <p:nvSpPr>
          <p:cNvPr id="4" name="عنوان 3">
            <a:extLst>
              <a:ext uri="{FF2B5EF4-FFF2-40B4-BE49-F238E27FC236}">
                <a16:creationId xmlns:a16="http://schemas.microsoft.com/office/drawing/2014/main" id="{EC7C4B3B-6197-4AAE-9FA7-66501ACCA121}"/>
              </a:ext>
            </a:extLst>
          </p:cNvPr>
          <p:cNvSpPr>
            <a:spLocks noGrp="1"/>
          </p:cNvSpPr>
          <p:nvPr>
            <p:ph type="title"/>
          </p:nvPr>
        </p:nvSpPr>
        <p:spPr>
          <a:xfrm>
            <a:off x="1922159" y="489527"/>
            <a:ext cx="9875520" cy="1284512"/>
          </a:xfrm>
        </p:spPr>
        <p:txBody>
          <a:bodyPr>
            <a:noAutofit/>
          </a:bodyPr>
          <a:lstStyle/>
          <a:p>
            <a:pPr algn="r"/>
            <a:r>
              <a:rPr lang="ar-SA" sz="5400" dirty="0">
                <a:solidFill>
                  <a:srgbClr val="C00000"/>
                </a:solidFill>
                <a:cs typeface="Fanan" pitchFamily="2" charset="-78"/>
              </a:rPr>
              <a:t>- المهارات :</a:t>
            </a:r>
          </a:p>
        </p:txBody>
      </p:sp>
      <p:pic>
        <p:nvPicPr>
          <p:cNvPr id="5" name="صورة 4">
            <a:extLst>
              <a:ext uri="{FF2B5EF4-FFF2-40B4-BE49-F238E27FC236}">
                <a16:creationId xmlns:a16="http://schemas.microsoft.com/office/drawing/2014/main" id="{88671EE9-1DE9-4A97-9E3A-A9F2A8264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21" y="2222339"/>
            <a:ext cx="3853588" cy="3796496"/>
          </a:xfrm>
          <a:prstGeom prst="rect">
            <a:avLst/>
          </a:prstGeom>
        </p:spPr>
      </p:pic>
    </p:spTree>
    <p:extLst>
      <p:ext uri="{BB962C8B-B14F-4D97-AF65-F5344CB8AC3E}">
        <p14:creationId xmlns:p14="http://schemas.microsoft.com/office/powerpoint/2010/main" val="403796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1">
            <a:extLst>
              <a:ext uri="{FF2B5EF4-FFF2-40B4-BE49-F238E27FC236}">
                <a16:creationId xmlns:a16="http://schemas.microsoft.com/office/drawing/2014/main" id="{937371E1-0E79-4FFF-85A8-AD102A4F5C9F}"/>
              </a:ext>
            </a:extLst>
          </p:cNvPr>
          <p:cNvSpPr>
            <a:spLocks noGrp="1"/>
          </p:cNvSpPr>
          <p:nvPr>
            <p:ph type="title"/>
          </p:nvPr>
        </p:nvSpPr>
        <p:spPr>
          <a:xfrm>
            <a:off x="1684713" y="720437"/>
            <a:ext cx="9875520" cy="1356360"/>
          </a:xfrm>
        </p:spPr>
        <p:txBody>
          <a:bodyPr>
            <a:noAutofit/>
          </a:bodyPr>
          <a:lstStyle/>
          <a:p>
            <a:pPr algn="r"/>
            <a:r>
              <a:rPr lang="ar-SA" sz="6000" dirty="0">
                <a:solidFill>
                  <a:srgbClr val="C00000"/>
                </a:solidFill>
                <a:cs typeface="Fanan" pitchFamily="2" charset="-78"/>
              </a:rPr>
              <a:t>الوحدة الثالثة :</a:t>
            </a:r>
            <a:br>
              <a:rPr lang="ar-SA" sz="6000" dirty="0">
                <a:cs typeface="Fanan" pitchFamily="2" charset="-78"/>
              </a:rPr>
            </a:br>
            <a:r>
              <a:rPr lang="ar-SA" sz="6000" dirty="0">
                <a:solidFill>
                  <a:srgbClr val="993366"/>
                </a:solidFill>
                <a:cs typeface="Fanan" pitchFamily="2" charset="-78"/>
              </a:rPr>
              <a:t>البرمجة بواسطة المايكروبت</a:t>
            </a:r>
          </a:p>
        </p:txBody>
      </p:sp>
      <p:sp>
        <p:nvSpPr>
          <p:cNvPr id="6" name="مربع نص 5">
            <a:extLst>
              <a:ext uri="{FF2B5EF4-FFF2-40B4-BE49-F238E27FC236}">
                <a16:creationId xmlns:a16="http://schemas.microsoft.com/office/drawing/2014/main" id="{0ED81369-8773-4A91-A7B4-8454BEA4151E}"/>
              </a:ext>
            </a:extLst>
          </p:cNvPr>
          <p:cNvSpPr txBox="1"/>
          <p:nvPr/>
        </p:nvSpPr>
        <p:spPr>
          <a:xfrm>
            <a:off x="5787342" y="2796971"/>
            <a:ext cx="5956226" cy="3108543"/>
          </a:xfrm>
          <a:prstGeom prst="rect">
            <a:avLst/>
          </a:prstGeom>
          <a:noFill/>
        </p:spPr>
        <p:txBody>
          <a:bodyPr wrap="square">
            <a:spAutoFit/>
          </a:bodyPr>
          <a:lstStyle/>
          <a:p>
            <a:pPr algn="just" rtl="1"/>
            <a:r>
              <a:rPr lang="ar-SA" sz="2800" dirty="0">
                <a:solidFill>
                  <a:srgbClr val="002060"/>
                </a:solidFill>
                <a:latin typeface="+mj-lt"/>
                <a:ea typeface="+mj-ea"/>
                <a:cs typeface="Fanan" pitchFamily="2" charset="-78"/>
              </a:rPr>
              <a:t>سيتعرف الطلبة في هـذه الوحـدة كيفيـة برمجـة متحكـم دقيـق باسـتخدام لغـة نصيـة. وسـيتعرفون عـلى أداة مايكروسوفت ميك كود لبرنامج المايكروبت وكيفيـة البرمجة باسـتخدام لغـة بايثون وكيفية إنشاء أكواد أكثر تعقيداً باستخدام المتغيرات والدوال والحلقات واتخاذ القرارات من أجل إكمال المهام المعقدة. </a:t>
            </a:r>
          </a:p>
        </p:txBody>
      </p:sp>
      <p:pic>
        <p:nvPicPr>
          <p:cNvPr id="4098" name="Picture 2" descr="دورة المايكروبت بالعربي- الدرس الأول- ماهو المايكروبت - وتطبيقات عملية  للتعرف على واجة المايكروبت - YouTube">
            <a:extLst>
              <a:ext uri="{FF2B5EF4-FFF2-40B4-BE49-F238E27FC236}">
                <a16:creationId xmlns:a16="http://schemas.microsoft.com/office/drawing/2014/main" id="{B5CAA818-2785-4E0F-9C87-B1E7CC7B9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1" b="36540"/>
          <a:stretch/>
        </p:blipFill>
        <p:spPr bwMode="auto">
          <a:xfrm>
            <a:off x="335665" y="2796971"/>
            <a:ext cx="5243331" cy="314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01933"/>
      </p:ext>
    </p:extLst>
  </p:cSld>
  <p:clrMapOvr>
    <a:masterClrMapping/>
  </p:clrMapOvr>
</p:sld>
</file>

<file path=ppt/theme/theme1.xml><?xml version="1.0" encoding="utf-8"?>
<a:theme xmlns:a="http://schemas.openxmlformats.org/drawingml/2006/main" name="الأساس">
  <a:themeElements>
    <a:clrScheme name="الأساس">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الأساس">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لأساس">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1891">
  <a:themeElements>
    <a:clrScheme name="Custom 14">
      <a:dk1>
        <a:srgbClr val="494C4F"/>
      </a:dk1>
      <a:lt1>
        <a:srgbClr val="FFFFFF"/>
      </a:lt1>
      <a:dk2>
        <a:srgbClr val="494C4F"/>
      </a:dk2>
      <a:lt2>
        <a:srgbClr val="F2F3F8"/>
      </a:lt2>
      <a:accent1>
        <a:srgbClr val="ED5463"/>
      </a:accent1>
      <a:accent2>
        <a:srgbClr val="FB6E52"/>
      </a:accent2>
      <a:accent3>
        <a:srgbClr val="FFCE54"/>
      </a:accent3>
      <a:accent4>
        <a:srgbClr val="A1D469"/>
      </a:accent4>
      <a:accent5>
        <a:srgbClr val="49CFAE"/>
      </a:accent5>
      <a:accent6>
        <a:srgbClr val="4FC1E9"/>
      </a:accent6>
      <a:hlink>
        <a:srgbClr val="4FC1E9"/>
      </a:hlink>
      <a:folHlink>
        <a:srgbClr val="49C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53F8FAC-9646-4C4B-92F8-EAB92309A912}" vid="{56FB91E9-4F35-49B2-97A8-F169953023AC}"/>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FFFFFF"/>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الأساس</Template>
  <TotalTime>417</TotalTime>
  <Words>490</Words>
  <Application>Microsoft Office PowerPoint</Application>
  <PresentationFormat>شاشة عريضة</PresentationFormat>
  <Paragraphs>56</Paragraphs>
  <Slides>12</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2</vt:i4>
      </vt:variant>
      <vt:variant>
        <vt:lpstr>عناوين الشرائح</vt:lpstr>
      </vt:variant>
      <vt:variant>
        <vt:i4>12</vt:i4>
      </vt:variant>
    </vt:vector>
  </HeadingPairs>
  <TitlesOfParts>
    <vt:vector size="25" baseType="lpstr">
      <vt:lpstr>Amiri</vt:lpstr>
      <vt:lpstr>Arial</vt:lpstr>
      <vt:lpstr>beIN Normal </vt:lpstr>
      <vt:lpstr>Calibri</vt:lpstr>
      <vt:lpstr>Corbel</vt:lpstr>
      <vt:lpstr>Dubai</vt:lpstr>
      <vt:lpstr>Monotype Koufi</vt:lpstr>
      <vt:lpstr>Sakkal Majalla</vt:lpstr>
      <vt:lpstr>UTM Magnesium</vt:lpstr>
      <vt:lpstr>UTM Neo Sans Intel</vt:lpstr>
      <vt:lpstr>Wingdings</vt:lpstr>
      <vt:lpstr>الأساس</vt:lpstr>
      <vt:lpstr>1891</vt:lpstr>
      <vt:lpstr> لقاء التهيئة لمنهج تقنية رقمية 1-3  التعليم الثانوي نظام المسارات السنة الاولى المشتركة الفصل الدراسي الثالث  العام الدراسي 1443هـ  معلم المادة : أ- حسام مساعد الثقفي </vt:lpstr>
      <vt:lpstr>عرض تقديمي في PowerPoint</vt:lpstr>
      <vt:lpstr>التعرف على المنهج وأساليب التقييم</vt:lpstr>
      <vt:lpstr>عرض تقديمي في PowerPoint</vt:lpstr>
      <vt:lpstr>الوحدة الاولى : مستندات ونماذج وتقارير الأعمال</vt:lpstr>
      <vt:lpstr>- المهارات :</vt:lpstr>
      <vt:lpstr>الوحدة الثانية : الشبكات المتقدمة</vt:lpstr>
      <vt:lpstr>- المهارات :</vt:lpstr>
      <vt:lpstr>الوحدة الثالثة : البرمجة بواسطة المايكروبت</vt:lpstr>
      <vt:lpstr>- المهارات :</vt:lpstr>
      <vt:lpstr>اساليب التقويم وتوزيع الدرجات</vt:lpstr>
      <vt:lpstr>تمنياتي لكم بالتوفيق والإبداع والتميز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التهيئة لمنهج تقنية رقمية 1-1 العام الدراسي 1443هـ  المعلم / ـة :</dc:title>
  <dc:creator>abeer saleh</dc:creator>
  <cp:lastModifiedBy>حسام بن الثقفي</cp:lastModifiedBy>
  <cp:revision>40</cp:revision>
  <dcterms:created xsi:type="dcterms:W3CDTF">2021-08-28T06:21:03Z</dcterms:created>
  <dcterms:modified xsi:type="dcterms:W3CDTF">2022-03-19T22:05:43Z</dcterms:modified>
</cp:coreProperties>
</file>