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16"/>
  </p:notesMasterIdLst>
  <p:sldIdLst>
    <p:sldId id="256" r:id="rId2"/>
    <p:sldId id="343" r:id="rId3"/>
    <p:sldId id="266" r:id="rId4"/>
    <p:sldId id="8463" r:id="rId5"/>
    <p:sldId id="257" r:id="rId6"/>
    <p:sldId id="345" r:id="rId7"/>
    <p:sldId id="8461" r:id="rId8"/>
    <p:sldId id="8465" r:id="rId9"/>
    <p:sldId id="346" r:id="rId10"/>
    <p:sldId id="8462" r:id="rId11"/>
    <p:sldId id="347" r:id="rId12"/>
    <p:sldId id="8464" r:id="rId13"/>
    <p:sldId id="261" r:id="rId14"/>
    <p:sldId id="280" r:id="rId15"/>
  </p:sldIdLst>
  <p:sldSz cx="9144000" cy="5143500" type="screen16x9"/>
  <p:notesSz cx="6858000" cy="9144000"/>
  <p:embeddedFontLst>
    <p:embeddedFont>
      <p:font typeface="Avenir Next LT Pro" panose="020B0504020202020204" pitchFamily="34" charset="0"/>
      <p:regular r:id="rId17"/>
      <p:bold r:id="rId18"/>
      <p:italic r:id="rId19"/>
      <p:boldItalic r:id="rId20"/>
    </p:embeddedFont>
    <p:embeddedFont>
      <p:font typeface="Bebas Neue" panose="020B0606020202050201" pitchFamily="34" charset="0"/>
      <p:regular r:id="rId21"/>
    </p:embeddedFont>
    <p:embeddedFont>
      <p:font typeface="Livvic" pitchFamily="2" charset="0"/>
      <p:regular r:id="rId22"/>
      <p:bold r:id="rId23"/>
      <p:italic r:id="rId24"/>
      <p:boldItalic r:id="rId25"/>
    </p:embeddedFont>
    <p:embeddedFont>
      <p:font typeface="Quicksand" panose="020B0604020202020204" charset="0"/>
      <p:regular r:id="rId26"/>
      <p:bold r:id="rId27"/>
    </p:embeddedFont>
    <p:embeddedFont>
      <p:font typeface="Roboto Condensed Light" panose="02000000000000000000" pitchFamily="2" charset="0"/>
      <p:regular r:id="rId28"/>
      <p: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5871896-36CC-4CFD-A6D3-A1006D9E0B42}">
  <a:tblStyle styleId="{75871896-36CC-4CFD-A6D3-A1006D9E0B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3F7887-97C0-5D44-9C64-6DC026BD2634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B0048872-CDE9-F846-944B-87A1476798EF}">
      <dgm:prSet phldrT="[نص]" phldr="0"/>
      <dgm:spPr/>
      <dgm:t>
        <a:bodyPr/>
        <a:lstStyle/>
        <a:p>
          <a:pPr algn="ctr" rtl="1"/>
          <a:r>
            <a:rPr lang="ar-SA" dirty="0">
              <a:solidFill>
                <a:schemeClr val="bg2"/>
              </a:solidFill>
            </a:rPr>
            <a:t>مقدمة إلى مخترع التطبيقات</a:t>
          </a:r>
        </a:p>
      </dgm:t>
    </dgm:pt>
    <dgm:pt modelId="{BAAEC298-21AE-0745-AB42-98F11BF70C36}" type="parTrans" cxnId="{50BDB0F6-C77E-594A-9055-9448A276D4E9}">
      <dgm:prSet/>
      <dgm:spPr/>
      <dgm:t>
        <a:bodyPr/>
        <a:lstStyle/>
        <a:p>
          <a:pPr rtl="1"/>
          <a:endParaRPr lang="ar-SA">
            <a:solidFill>
              <a:schemeClr val="bg2"/>
            </a:solidFill>
          </a:endParaRPr>
        </a:p>
      </dgm:t>
    </dgm:pt>
    <dgm:pt modelId="{62BB923A-7B44-634F-B363-3166253F52E9}" type="sibTrans" cxnId="{50BDB0F6-C77E-594A-9055-9448A276D4E9}">
      <dgm:prSet/>
      <dgm:spPr/>
      <dgm:t>
        <a:bodyPr/>
        <a:lstStyle/>
        <a:p>
          <a:pPr rtl="1"/>
          <a:endParaRPr lang="ar-SA">
            <a:solidFill>
              <a:schemeClr val="bg2"/>
            </a:solidFill>
          </a:endParaRPr>
        </a:p>
      </dgm:t>
    </dgm:pt>
    <dgm:pt modelId="{6FD0952D-96CE-7543-8413-DE4A534D0A6D}">
      <dgm:prSet phldrT="[نص]" phldr="0"/>
      <dgm:spPr/>
      <dgm:t>
        <a:bodyPr/>
        <a:lstStyle/>
        <a:p>
          <a:pPr rtl="1"/>
          <a:r>
            <a:rPr lang="ar-SA" dirty="0">
              <a:solidFill>
                <a:schemeClr val="bg2"/>
              </a:solidFill>
            </a:rPr>
            <a:t>إضافة المزيد من العناصر </a:t>
          </a:r>
        </a:p>
      </dgm:t>
    </dgm:pt>
    <dgm:pt modelId="{374B3771-CC52-FA44-8C0C-AD5D4B400CBE}" type="parTrans" cxnId="{86041C94-E9AD-1B46-A18C-9363C4CD1882}">
      <dgm:prSet/>
      <dgm:spPr/>
      <dgm:t>
        <a:bodyPr/>
        <a:lstStyle/>
        <a:p>
          <a:pPr rtl="1"/>
          <a:endParaRPr lang="ar-SA">
            <a:solidFill>
              <a:schemeClr val="bg2"/>
            </a:solidFill>
          </a:endParaRPr>
        </a:p>
      </dgm:t>
    </dgm:pt>
    <dgm:pt modelId="{34E64D6D-B1D4-F04D-AA98-7C776F6C6D01}" type="sibTrans" cxnId="{86041C94-E9AD-1B46-A18C-9363C4CD1882}">
      <dgm:prSet/>
      <dgm:spPr/>
      <dgm:t>
        <a:bodyPr/>
        <a:lstStyle/>
        <a:p>
          <a:pPr rtl="1"/>
          <a:endParaRPr lang="ar-SA">
            <a:solidFill>
              <a:schemeClr val="bg2"/>
            </a:solidFill>
          </a:endParaRPr>
        </a:p>
      </dgm:t>
    </dgm:pt>
    <dgm:pt modelId="{2ADDD5C3-7FF2-304E-8B22-51B399C8F27D}">
      <dgm:prSet phldrT="[نص]" phldr="0"/>
      <dgm:spPr/>
      <dgm:t>
        <a:bodyPr/>
        <a:lstStyle/>
        <a:p>
          <a:pPr algn="ctr" rtl="1"/>
          <a:r>
            <a:rPr lang="ar-SA" dirty="0">
              <a:solidFill>
                <a:schemeClr val="bg2"/>
              </a:solidFill>
            </a:rPr>
            <a:t>برمجة تطبيق الهاتف المحمول</a:t>
          </a:r>
        </a:p>
      </dgm:t>
    </dgm:pt>
    <dgm:pt modelId="{C6E4A2A1-722D-BD4B-A18D-78BD0AB27AA1}" type="parTrans" cxnId="{6AE9C4AE-5CD4-9B44-B0F1-19AF03A184AF}">
      <dgm:prSet/>
      <dgm:spPr/>
      <dgm:t>
        <a:bodyPr/>
        <a:lstStyle/>
        <a:p>
          <a:pPr rtl="1"/>
          <a:endParaRPr lang="ar-SA">
            <a:solidFill>
              <a:schemeClr val="bg2"/>
            </a:solidFill>
          </a:endParaRPr>
        </a:p>
      </dgm:t>
    </dgm:pt>
    <dgm:pt modelId="{ABDB1C2B-3092-9347-AD70-778553421262}" type="sibTrans" cxnId="{6AE9C4AE-5CD4-9B44-B0F1-19AF03A184AF}">
      <dgm:prSet/>
      <dgm:spPr/>
      <dgm:t>
        <a:bodyPr/>
        <a:lstStyle/>
        <a:p>
          <a:pPr rtl="1"/>
          <a:endParaRPr lang="ar-SA">
            <a:solidFill>
              <a:schemeClr val="bg2"/>
            </a:solidFill>
          </a:endParaRPr>
        </a:p>
      </dgm:t>
    </dgm:pt>
    <dgm:pt modelId="{DD6A31BE-BF02-4E71-8E54-32F5FDD813ED}" type="pres">
      <dgm:prSet presAssocID="{013F7887-97C0-5D44-9C64-6DC026BD263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4BB1F1DC-3FB0-49C0-A5CC-A94DC485FD0A}" type="pres">
      <dgm:prSet presAssocID="{2ADDD5C3-7FF2-304E-8B22-51B399C8F27D}" presName="Accent3" presStyleCnt="0"/>
      <dgm:spPr/>
    </dgm:pt>
    <dgm:pt modelId="{28F64C68-1D9C-4352-8F8E-2A6405D01D89}" type="pres">
      <dgm:prSet presAssocID="{2ADDD5C3-7FF2-304E-8B22-51B399C8F27D}" presName="Accent" presStyleLbl="node1" presStyleIdx="0" presStyleCnt="3"/>
      <dgm:spPr/>
    </dgm:pt>
    <dgm:pt modelId="{35084BA8-ED1A-4BDA-ABC6-CE289F27FDA4}" type="pres">
      <dgm:prSet presAssocID="{2ADDD5C3-7FF2-304E-8B22-51B399C8F27D}" presName="ParentBackground3" presStyleCnt="0"/>
      <dgm:spPr/>
    </dgm:pt>
    <dgm:pt modelId="{646BA1EE-282C-4391-B61F-CE1BF3EA00E8}" type="pres">
      <dgm:prSet presAssocID="{2ADDD5C3-7FF2-304E-8B22-51B399C8F27D}" presName="ParentBackground" presStyleLbl="fgAcc1" presStyleIdx="0" presStyleCnt="3"/>
      <dgm:spPr/>
    </dgm:pt>
    <dgm:pt modelId="{33F8BA78-C972-45E8-BD31-7599EA6AD870}" type="pres">
      <dgm:prSet presAssocID="{2ADDD5C3-7FF2-304E-8B22-51B399C8F27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3BF27E3-FC50-4733-B9E6-E750711D45A0}" type="pres">
      <dgm:prSet presAssocID="{6FD0952D-96CE-7543-8413-DE4A534D0A6D}" presName="Accent2" presStyleCnt="0"/>
      <dgm:spPr/>
    </dgm:pt>
    <dgm:pt modelId="{2C2C88E0-2A5C-4F35-BAB9-68E479697792}" type="pres">
      <dgm:prSet presAssocID="{6FD0952D-96CE-7543-8413-DE4A534D0A6D}" presName="Accent" presStyleLbl="node1" presStyleIdx="1" presStyleCnt="3"/>
      <dgm:spPr/>
    </dgm:pt>
    <dgm:pt modelId="{B2EC3226-67C9-4EC1-BC10-B745A6110B47}" type="pres">
      <dgm:prSet presAssocID="{6FD0952D-96CE-7543-8413-DE4A534D0A6D}" presName="ParentBackground2" presStyleCnt="0"/>
      <dgm:spPr/>
    </dgm:pt>
    <dgm:pt modelId="{E12FF71C-BD97-4F4F-8A53-286A8DAE661D}" type="pres">
      <dgm:prSet presAssocID="{6FD0952D-96CE-7543-8413-DE4A534D0A6D}" presName="ParentBackground" presStyleLbl="fgAcc1" presStyleIdx="1" presStyleCnt="3"/>
      <dgm:spPr/>
    </dgm:pt>
    <dgm:pt modelId="{2C529F44-B033-412B-A2E5-EB101B448125}" type="pres">
      <dgm:prSet presAssocID="{6FD0952D-96CE-7543-8413-DE4A534D0A6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7097D5A-3A4E-482D-B202-F8242BA6420A}" type="pres">
      <dgm:prSet presAssocID="{B0048872-CDE9-F846-944B-87A1476798EF}" presName="Accent1" presStyleCnt="0"/>
      <dgm:spPr/>
    </dgm:pt>
    <dgm:pt modelId="{76CE1E6B-FF9F-4D35-8C76-9347484F8797}" type="pres">
      <dgm:prSet presAssocID="{B0048872-CDE9-F846-944B-87A1476798EF}" presName="Accent" presStyleLbl="node1" presStyleIdx="2" presStyleCnt="3"/>
      <dgm:spPr/>
    </dgm:pt>
    <dgm:pt modelId="{42BFB240-BF5A-4F1A-9BA3-54036A30350B}" type="pres">
      <dgm:prSet presAssocID="{B0048872-CDE9-F846-944B-87A1476798EF}" presName="ParentBackground1" presStyleCnt="0"/>
      <dgm:spPr/>
    </dgm:pt>
    <dgm:pt modelId="{53B51761-9519-45E3-B8F0-95D7CDD62107}" type="pres">
      <dgm:prSet presAssocID="{B0048872-CDE9-F846-944B-87A1476798EF}" presName="ParentBackground" presStyleLbl="fgAcc1" presStyleIdx="2" presStyleCnt="3"/>
      <dgm:spPr/>
    </dgm:pt>
    <dgm:pt modelId="{D2E2FD1B-9B72-4CAC-A4B4-87AA5C7487F8}" type="pres">
      <dgm:prSet presAssocID="{B0048872-CDE9-F846-944B-87A1476798E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FA747005-7714-4313-A697-C041DC1DB584}" type="presOf" srcId="{B0048872-CDE9-F846-944B-87A1476798EF}" destId="{53B51761-9519-45E3-B8F0-95D7CDD62107}" srcOrd="0" destOrd="0" presId="urn:microsoft.com/office/officeart/2011/layout/CircleProcess"/>
    <dgm:cxn modelId="{630C383D-6625-466A-8D88-1A080F23B775}" type="presOf" srcId="{2ADDD5C3-7FF2-304E-8B22-51B399C8F27D}" destId="{33F8BA78-C972-45E8-BD31-7599EA6AD870}" srcOrd="1" destOrd="0" presId="urn:microsoft.com/office/officeart/2011/layout/CircleProcess"/>
    <dgm:cxn modelId="{2AB21782-AA6B-4B1E-9A02-5F2862BFAD71}" type="presOf" srcId="{6FD0952D-96CE-7543-8413-DE4A534D0A6D}" destId="{2C529F44-B033-412B-A2E5-EB101B448125}" srcOrd="1" destOrd="0" presId="urn:microsoft.com/office/officeart/2011/layout/CircleProcess"/>
    <dgm:cxn modelId="{CEF25D93-9113-4808-8324-7EF47F1ED04A}" type="presOf" srcId="{B0048872-CDE9-F846-944B-87A1476798EF}" destId="{D2E2FD1B-9B72-4CAC-A4B4-87AA5C7487F8}" srcOrd="1" destOrd="0" presId="urn:microsoft.com/office/officeart/2011/layout/CircleProcess"/>
    <dgm:cxn modelId="{86041C94-E9AD-1B46-A18C-9363C4CD1882}" srcId="{013F7887-97C0-5D44-9C64-6DC026BD2634}" destId="{6FD0952D-96CE-7543-8413-DE4A534D0A6D}" srcOrd="1" destOrd="0" parTransId="{374B3771-CC52-FA44-8C0C-AD5D4B400CBE}" sibTransId="{34E64D6D-B1D4-F04D-AA98-7C776F6C6D01}"/>
    <dgm:cxn modelId="{6AE9C4AE-5CD4-9B44-B0F1-19AF03A184AF}" srcId="{013F7887-97C0-5D44-9C64-6DC026BD2634}" destId="{2ADDD5C3-7FF2-304E-8B22-51B399C8F27D}" srcOrd="2" destOrd="0" parTransId="{C6E4A2A1-722D-BD4B-A18D-78BD0AB27AA1}" sibTransId="{ABDB1C2B-3092-9347-AD70-778553421262}"/>
    <dgm:cxn modelId="{5B19FAB4-074A-4E38-83A8-F3EA4E6A5153}" type="presOf" srcId="{013F7887-97C0-5D44-9C64-6DC026BD2634}" destId="{DD6A31BE-BF02-4E71-8E54-32F5FDD813ED}" srcOrd="0" destOrd="0" presId="urn:microsoft.com/office/officeart/2011/layout/CircleProcess"/>
    <dgm:cxn modelId="{A998D6D3-B370-410E-988F-CE8E94B23BD3}" type="presOf" srcId="{2ADDD5C3-7FF2-304E-8B22-51B399C8F27D}" destId="{646BA1EE-282C-4391-B61F-CE1BF3EA00E8}" srcOrd="0" destOrd="0" presId="urn:microsoft.com/office/officeart/2011/layout/CircleProcess"/>
    <dgm:cxn modelId="{DD57D2EA-E076-4EAA-8C24-1FE68D91E01E}" type="presOf" srcId="{6FD0952D-96CE-7543-8413-DE4A534D0A6D}" destId="{E12FF71C-BD97-4F4F-8A53-286A8DAE661D}" srcOrd="0" destOrd="0" presId="urn:microsoft.com/office/officeart/2011/layout/CircleProcess"/>
    <dgm:cxn modelId="{50BDB0F6-C77E-594A-9055-9448A276D4E9}" srcId="{013F7887-97C0-5D44-9C64-6DC026BD2634}" destId="{B0048872-CDE9-F846-944B-87A1476798EF}" srcOrd="0" destOrd="0" parTransId="{BAAEC298-21AE-0745-AB42-98F11BF70C36}" sibTransId="{62BB923A-7B44-634F-B363-3166253F52E9}"/>
    <dgm:cxn modelId="{6FDD1FC5-D9E5-4570-8FCE-5A66FD4C48E4}" type="presParOf" srcId="{DD6A31BE-BF02-4E71-8E54-32F5FDD813ED}" destId="{4BB1F1DC-3FB0-49C0-A5CC-A94DC485FD0A}" srcOrd="0" destOrd="0" presId="urn:microsoft.com/office/officeart/2011/layout/CircleProcess"/>
    <dgm:cxn modelId="{7B84D192-E3ED-4A47-A5DF-061B68BC828D}" type="presParOf" srcId="{4BB1F1DC-3FB0-49C0-A5CC-A94DC485FD0A}" destId="{28F64C68-1D9C-4352-8F8E-2A6405D01D89}" srcOrd="0" destOrd="0" presId="urn:microsoft.com/office/officeart/2011/layout/CircleProcess"/>
    <dgm:cxn modelId="{3DD03F4E-0018-4196-9EF9-4A2DD6BBFD9D}" type="presParOf" srcId="{DD6A31BE-BF02-4E71-8E54-32F5FDD813ED}" destId="{35084BA8-ED1A-4BDA-ABC6-CE289F27FDA4}" srcOrd="1" destOrd="0" presId="urn:microsoft.com/office/officeart/2011/layout/CircleProcess"/>
    <dgm:cxn modelId="{17484C05-746D-4347-B375-1BE36D282AC6}" type="presParOf" srcId="{35084BA8-ED1A-4BDA-ABC6-CE289F27FDA4}" destId="{646BA1EE-282C-4391-B61F-CE1BF3EA00E8}" srcOrd="0" destOrd="0" presId="urn:microsoft.com/office/officeart/2011/layout/CircleProcess"/>
    <dgm:cxn modelId="{F0967036-2FA4-483B-B182-F3E7FB655A0F}" type="presParOf" srcId="{DD6A31BE-BF02-4E71-8E54-32F5FDD813ED}" destId="{33F8BA78-C972-45E8-BD31-7599EA6AD870}" srcOrd="2" destOrd="0" presId="urn:microsoft.com/office/officeart/2011/layout/CircleProcess"/>
    <dgm:cxn modelId="{0755EE76-FEDD-46AA-A6E3-D3E25D41CB52}" type="presParOf" srcId="{DD6A31BE-BF02-4E71-8E54-32F5FDD813ED}" destId="{53BF27E3-FC50-4733-B9E6-E750711D45A0}" srcOrd="3" destOrd="0" presId="urn:microsoft.com/office/officeart/2011/layout/CircleProcess"/>
    <dgm:cxn modelId="{2FD564BC-85F7-46D7-BBA8-CB13C37F8040}" type="presParOf" srcId="{53BF27E3-FC50-4733-B9E6-E750711D45A0}" destId="{2C2C88E0-2A5C-4F35-BAB9-68E479697792}" srcOrd="0" destOrd="0" presId="urn:microsoft.com/office/officeart/2011/layout/CircleProcess"/>
    <dgm:cxn modelId="{5ED632FC-BABC-4022-A413-8E8867D7FB2A}" type="presParOf" srcId="{DD6A31BE-BF02-4E71-8E54-32F5FDD813ED}" destId="{B2EC3226-67C9-4EC1-BC10-B745A6110B47}" srcOrd="4" destOrd="0" presId="urn:microsoft.com/office/officeart/2011/layout/CircleProcess"/>
    <dgm:cxn modelId="{BED393BA-1F97-4FB9-BF15-FBAD46B879F7}" type="presParOf" srcId="{B2EC3226-67C9-4EC1-BC10-B745A6110B47}" destId="{E12FF71C-BD97-4F4F-8A53-286A8DAE661D}" srcOrd="0" destOrd="0" presId="urn:microsoft.com/office/officeart/2011/layout/CircleProcess"/>
    <dgm:cxn modelId="{CE52197A-2509-47EF-A330-716A3AD7C8D8}" type="presParOf" srcId="{DD6A31BE-BF02-4E71-8E54-32F5FDD813ED}" destId="{2C529F44-B033-412B-A2E5-EB101B448125}" srcOrd="5" destOrd="0" presId="urn:microsoft.com/office/officeart/2011/layout/CircleProcess"/>
    <dgm:cxn modelId="{DF65600E-084E-4722-8FF9-F21C106F6812}" type="presParOf" srcId="{DD6A31BE-BF02-4E71-8E54-32F5FDD813ED}" destId="{77097D5A-3A4E-482D-B202-F8242BA6420A}" srcOrd="6" destOrd="0" presId="urn:microsoft.com/office/officeart/2011/layout/CircleProcess"/>
    <dgm:cxn modelId="{7F6C8255-98B0-489B-8C65-27A9FD16970F}" type="presParOf" srcId="{77097D5A-3A4E-482D-B202-F8242BA6420A}" destId="{76CE1E6B-FF9F-4D35-8C76-9347484F8797}" srcOrd="0" destOrd="0" presId="urn:microsoft.com/office/officeart/2011/layout/CircleProcess"/>
    <dgm:cxn modelId="{40A5E0B7-590C-43F8-A621-45092936B2BA}" type="presParOf" srcId="{DD6A31BE-BF02-4E71-8E54-32F5FDD813ED}" destId="{42BFB240-BF5A-4F1A-9BA3-54036A30350B}" srcOrd="7" destOrd="0" presId="urn:microsoft.com/office/officeart/2011/layout/CircleProcess"/>
    <dgm:cxn modelId="{80162D12-EA6B-41B9-B681-47ED98C2069A}" type="presParOf" srcId="{42BFB240-BF5A-4F1A-9BA3-54036A30350B}" destId="{53B51761-9519-45E3-B8F0-95D7CDD62107}" srcOrd="0" destOrd="0" presId="urn:microsoft.com/office/officeart/2011/layout/CircleProcess"/>
    <dgm:cxn modelId="{1B39A05A-E09B-4719-A4A2-8A1406C6546F}" type="presParOf" srcId="{DD6A31BE-BF02-4E71-8E54-32F5FDD813ED}" destId="{D2E2FD1B-9B72-4CAC-A4B4-87AA5C7487F8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64C68-1D9C-4352-8F8E-2A6405D01D89}">
      <dsp:nvSpPr>
        <dsp:cNvPr id="0" name=""/>
        <dsp:cNvSpPr/>
      </dsp:nvSpPr>
      <dsp:spPr>
        <a:xfrm>
          <a:off x="4396633" y="1073046"/>
          <a:ext cx="1917888" cy="19182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6BA1EE-282C-4391-B61F-CE1BF3EA00E8}">
      <dsp:nvSpPr>
        <dsp:cNvPr id="0" name=""/>
        <dsp:cNvSpPr/>
      </dsp:nvSpPr>
      <dsp:spPr>
        <a:xfrm>
          <a:off x="4460313" y="1136999"/>
          <a:ext cx="1790529" cy="179033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solidFill>
                <a:schemeClr val="bg2"/>
              </a:solidFill>
            </a:rPr>
            <a:t>برمجة تطبيق الهاتف المحمول</a:t>
          </a:r>
        </a:p>
      </dsp:txBody>
      <dsp:txXfrm>
        <a:off x="4716281" y="1392809"/>
        <a:ext cx="1278592" cy="1278717"/>
      </dsp:txXfrm>
    </dsp:sp>
    <dsp:sp modelId="{2C2C88E0-2A5C-4F35-BAB9-68E479697792}">
      <dsp:nvSpPr>
        <dsp:cNvPr id="0" name=""/>
        <dsp:cNvSpPr/>
      </dsp:nvSpPr>
      <dsp:spPr>
        <a:xfrm rot="2700000">
          <a:off x="2416749" y="1075365"/>
          <a:ext cx="1913269" cy="1913269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FF71C-BD97-4F4F-8A53-286A8DAE661D}">
      <dsp:nvSpPr>
        <dsp:cNvPr id="0" name=""/>
        <dsp:cNvSpPr/>
      </dsp:nvSpPr>
      <dsp:spPr>
        <a:xfrm>
          <a:off x="2478120" y="1136999"/>
          <a:ext cx="1790529" cy="179033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solidFill>
                <a:schemeClr val="bg2"/>
              </a:solidFill>
            </a:rPr>
            <a:t>إضافة المزيد من العناصر </a:t>
          </a:r>
        </a:p>
      </dsp:txBody>
      <dsp:txXfrm>
        <a:off x="2734088" y="1392809"/>
        <a:ext cx="1278592" cy="1278717"/>
      </dsp:txXfrm>
    </dsp:sp>
    <dsp:sp modelId="{76CE1E6B-FF9F-4D35-8C76-9347484F8797}">
      <dsp:nvSpPr>
        <dsp:cNvPr id="0" name=""/>
        <dsp:cNvSpPr/>
      </dsp:nvSpPr>
      <dsp:spPr>
        <a:xfrm rot="2700000">
          <a:off x="434556" y="1075365"/>
          <a:ext cx="1913269" cy="1913269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51761-9519-45E3-B8F0-95D7CDD62107}">
      <dsp:nvSpPr>
        <dsp:cNvPr id="0" name=""/>
        <dsp:cNvSpPr/>
      </dsp:nvSpPr>
      <dsp:spPr>
        <a:xfrm>
          <a:off x="495926" y="1136999"/>
          <a:ext cx="1790529" cy="179033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solidFill>
                <a:schemeClr val="bg2"/>
              </a:solidFill>
            </a:rPr>
            <a:t>مقدمة إلى مخترع التطبيقات</a:t>
          </a:r>
        </a:p>
      </dsp:txBody>
      <dsp:txXfrm>
        <a:off x="751895" y="1392809"/>
        <a:ext cx="1278592" cy="1278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gaefed0262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4" name="Google Shape;1254;gaefed0262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5" name="Google Shape;2995;gdcdb6fa7cc_2_2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6" name="Google Shape;2996;gdcdb6fa7cc_2_2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ga783214fb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6" name="Google Shape;1846;ga783214fb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g78575c1cc5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7" name="Google Shape;1437;g78575c1cc5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" name="Google Shape;1989;ga783214fb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0" name="Google Shape;1990;ga783214fb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" name="Google Shape;1989;ga783214fb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0" name="Google Shape;1990;ga783214fb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2700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" name="Google Shape;1989;ga783214fb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0" name="Google Shape;1990;ga783214fb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2340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" name="Google Shape;1989;ga783214fb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0" name="Google Shape;1990;ga783214fb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" name="Google Shape;1989;ga783214fb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0" name="Google Shape;1990;ga783214fb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665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" name="Google Shape;1989;ga783214fb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0" name="Google Shape;1990;ga783214fb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1068000"/>
            <a:ext cx="3852000" cy="300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98925" y="3139950"/>
            <a:ext cx="1877700" cy="72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2"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47"/>
          <p:cNvSpPr/>
          <p:nvPr/>
        </p:nvSpPr>
        <p:spPr>
          <a:xfrm>
            <a:off x="1226400" y="657150"/>
            <a:ext cx="6691200" cy="3829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4" name="Google Shape;1214;p47"/>
          <p:cNvGrpSpPr/>
          <p:nvPr/>
        </p:nvGrpSpPr>
        <p:grpSpPr>
          <a:xfrm flipH="1">
            <a:off x="8559523" y="1128258"/>
            <a:ext cx="584466" cy="3281784"/>
            <a:chOff x="8559523" y="1128258"/>
            <a:chExt cx="584466" cy="3281784"/>
          </a:xfrm>
        </p:grpSpPr>
        <p:sp>
          <p:nvSpPr>
            <p:cNvPr id="1215" name="Google Shape;1215;p47"/>
            <p:cNvSpPr/>
            <p:nvPr/>
          </p:nvSpPr>
          <p:spPr>
            <a:xfrm>
              <a:off x="8559523" y="273560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7"/>
            <p:cNvSpPr/>
            <p:nvPr/>
          </p:nvSpPr>
          <p:spPr>
            <a:xfrm>
              <a:off x="8623363" y="4301955"/>
              <a:ext cx="60380" cy="108087"/>
            </a:xfrm>
            <a:custGeom>
              <a:avLst/>
              <a:gdLst/>
              <a:ahLst/>
              <a:cxnLst/>
              <a:rect l="l" t="t" r="r" b="b"/>
              <a:pathLst>
                <a:path w="3335" h="5970" extrusionOk="0">
                  <a:moveTo>
                    <a:pt x="2985" y="0"/>
                  </a:moveTo>
                  <a:cubicBezTo>
                    <a:pt x="2871" y="0"/>
                    <a:pt x="2763" y="70"/>
                    <a:pt x="2708" y="180"/>
                  </a:cubicBezTo>
                  <a:lnTo>
                    <a:pt x="76" y="5519"/>
                  </a:lnTo>
                  <a:cubicBezTo>
                    <a:pt x="1" y="5669"/>
                    <a:pt x="51" y="5870"/>
                    <a:pt x="201" y="5945"/>
                  </a:cubicBezTo>
                  <a:cubicBezTo>
                    <a:pt x="252" y="5970"/>
                    <a:pt x="302" y="5970"/>
                    <a:pt x="352" y="5970"/>
                  </a:cubicBezTo>
                  <a:cubicBezTo>
                    <a:pt x="477" y="5970"/>
                    <a:pt x="577" y="5920"/>
                    <a:pt x="627" y="5794"/>
                  </a:cubicBezTo>
                  <a:lnTo>
                    <a:pt x="3259" y="456"/>
                  </a:lnTo>
                  <a:cubicBezTo>
                    <a:pt x="3334" y="306"/>
                    <a:pt x="3259" y="105"/>
                    <a:pt x="3109" y="30"/>
                  </a:cubicBezTo>
                  <a:cubicBezTo>
                    <a:pt x="3068" y="10"/>
                    <a:pt x="3026" y="0"/>
                    <a:pt x="2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7"/>
            <p:cNvSpPr/>
            <p:nvPr/>
          </p:nvSpPr>
          <p:spPr>
            <a:xfrm>
              <a:off x="9016004" y="2994926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55" y="627"/>
                  </a:moveTo>
                  <a:cubicBezTo>
                    <a:pt x="2206" y="627"/>
                    <a:pt x="2657" y="1078"/>
                    <a:pt x="2657" y="1630"/>
                  </a:cubicBezTo>
                  <a:cubicBezTo>
                    <a:pt x="2657" y="2181"/>
                    <a:pt x="2206" y="2632"/>
                    <a:pt x="1655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8"/>
                    <a:pt x="1078" y="627"/>
                    <a:pt x="1655" y="627"/>
                  </a:cubicBezTo>
                  <a:close/>
                  <a:moveTo>
                    <a:pt x="1655" y="1"/>
                  </a:moveTo>
                  <a:cubicBezTo>
                    <a:pt x="752" y="1"/>
                    <a:pt x="0" y="727"/>
                    <a:pt x="0" y="1630"/>
                  </a:cubicBezTo>
                  <a:cubicBezTo>
                    <a:pt x="0" y="2532"/>
                    <a:pt x="752" y="3259"/>
                    <a:pt x="1655" y="3259"/>
                  </a:cubicBezTo>
                  <a:cubicBezTo>
                    <a:pt x="2557" y="3259"/>
                    <a:pt x="3284" y="2532"/>
                    <a:pt x="3284" y="1630"/>
                  </a:cubicBezTo>
                  <a:cubicBezTo>
                    <a:pt x="3284" y="727"/>
                    <a:pt x="2557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7"/>
            <p:cNvSpPr/>
            <p:nvPr/>
          </p:nvSpPr>
          <p:spPr>
            <a:xfrm>
              <a:off x="8736973" y="19643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7"/>
            <p:cNvSpPr/>
            <p:nvPr/>
          </p:nvSpPr>
          <p:spPr>
            <a:xfrm>
              <a:off x="9121267" y="3702904"/>
              <a:ext cx="22722" cy="22595"/>
            </a:xfrm>
            <a:custGeom>
              <a:avLst/>
              <a:gdLst/>
              <a:ahLst/>
              <a:cxnLst/>
              <a:rect l="l" t="t" r="r" b="b"/>
              <a:pathLst>
                <a:path w="1255" h="1248" extrusionOk="0">
                  <a:moveTo>
                    <a:pt x="615" y="1"/>
                  </a:moveTo>
                  <a:cubicBezTo>
                    <a:pt x="452" y="1"/>
                    <a:pt x="289" y="57"/>
                    <a:pt x="176" y="170"/>
                  </a:cubicBezTo>
                  <a:cubicBezTo>
                    <a:pt x="151" y="220"/>
                    <a:pt x="126" y="245"/>
                    <a:pt x="101" y="270"/>
                  </a:cubicBezTo>
                  <a:cubicBezTo>
                    <a:pt x="76" y="320"/>
                    <a:pt x="51" y="345"/>
                    <a:pt x="51" y="396"/>
                  </a:cubicBezTo>
                  <a:cubicBezTo>
                    <a:pt x="26" y="421"/>
                    <a:pt x="26" y="471"/>
                    <a:pt x="1" y="496"/>
                  </a:cubicBezTo>
                  <a:cubicBezTo>
                    <a:pt x="1" y="546"/>
                    <a:pt x="1" y="571"/>
                    <a:pt x="1" y="621"/>
                  </a:cubicBezTo>
                  <a:cubicBezTo>
                    <a:pt x="1" y="797"/>
                    <a:pt x="51" y="947"/>
                    <a:pt x="176" y="1072"/>
                  </a:cubicBezTo>
                  <a:cubicBezTo>
                    <a:pt x="302" y="1198"/>
                    <a:pt x="452" y="1248"/>
                    <a:pt x="628" y="1248"/>
                  </a:cubicBezTo>
                  <a:cubicBezTo>
                    <a:pt x="778" y="1248"/>
                    <a:pt x="953" y="1198"/>
                    <a:pt x="1054" y="1072"/>
                  </a:cubicBezTo>
                  <a:cubicBezTo>
                    <a:pt x="1179" y="947"/>
                    <a:pt x="1254" y="797"/>
                    <a:pt x="1254" y="621"/>
                  </a:cubicBezTo>
                  <a:cubicBezTo>
                    <a:pt x="1254" y="571"/>
                    <a:pt x="1254" y="546"/>
                    <a:pt x="1229" y="496"/>
                  </a:cubicBezTo>
                  <a:cubicBezTo>
                    <a:pt x="1229" y="471"/>
                    <a:pt x="1229" y="421"/>
                    <a:pt x="1204" y="396"/>
                  </a:cubicBezTo>
                  <a:cubicBezTo>
                    <a:pt x="1179" y="345"/>
                    <a:pt x="1154" y="320"/>
                    <a:pt x="1154" y="270"/>
                  </a:cubicBezTo>
                  <a:cubicBezTo>
                    <a:pt x="1129" y="245"/>
                    <a:pt x="1104" y="220"/>
                    <a:pt x="1054" y="170"/>
                  </a:cubicBezTo>
                  <a:cubicBezTo>
                    <a:pt x="941" y="57"/>
                    <a:pt x="778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7"/>
            <p:cNvSpPr/>
            <p:nvPr/>
          </p:nvSpPr>
          <p:spPr>
            <a:xfrm>
              <a:off x="9034598" y="1818952"/>
              <a:ext cx="22722" cy="22993"/>
            </a:xfrm>
            <a:custGeom>
              <a:avLst/>
              <a:gdLst/>
              <a:ahLst/>
              <a:cxnLst/>
              <a:rect l="l" t="t" r="r" b="b"/>
              <a:pathLst>
                <a:path w="1255" h="1270" extrusionOk="0">
                  <a:moveTo>
                    <a:pt x="603" y="0"/>
                  </a:moveTo>
                  <a:cubicBezTo>
                    <a:pt x="446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68"/>
                    <a:pt x="176" y="1069"/>
                  </a:cubicBezTo>
                  <a:cubicBezTo>
                    <a:pt x="302" y="1194"/>
                    <a:pt x="452" y="1269"/>
                    <a:pt x="628" y="1269"/>
                  </a:cubicBezTo>
                  <a:cubicBezTo>
                    <a:pt x="653" y="1269"/>
                    <a:pt x="703" y="1244"/>
                    <a:pt x="728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53" y="1144"/>
                  </a:cubicBezTo>
                  <a:cubicBezTo>
                    <a:pt x="1003" y="1119"/>
                    <a:pt x="1029" y="1094"/>
                    <a:pt x="1054" y="1069"/>
                  </a:cubicBezTo>
                  <a:cubicBezTo>
                    <a:pt x="1179" y="968"/>
                    <a:pt x="1254" y="793"/>
                    <a:pt x="1254" y="642"/>
                  </a:cubicBezTo>
                  <a:cubicBezTo>
                    <a:pt x="1254" y="592"/>
                    <a:pt x="1229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9" y="292"/>
                  </a:cubicBezTo>
                  <a:cubicBezTo>
                    <a:pt x="1104" y="241"/>
                    <a:pt x="1079" y="216"/>
                    <a:pt x="1054" y="191"/>
                  </a:cubicBezTo>
                  <a:cubicBezTo>
                    <a:pt x="1029" y="166"/>
                    <a:pt x="1003" y="141"/>
                    <a:pt x="953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28" y="16"/>
                  </a:cubicBezTo>
                  <a:cubicBezTo>
                    <a:pt x="686" y="5"/>
                    <a:pt x="644" y="0"/>
                    <a:pt x="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7"/>
            <p:cNvSpPr/>
            <p:nvPr/>
          </p:nvSpPr>
          <p:spPr>
            <a:xfrm>
              <a:off x="8700096" y="3562403"/>
              <a:ext cx="55383" cy="54007"/>
            </a:xfrm>
            <a:custGeom>
              <a:avLst/>
              <a:gdLst/>
              <a:ahLst/>
              <a:cxnLst/>
              <a:rect l="l" t="t" r="r" b="b"/>
              <a:pathLst>
                <a:path w="3059" h="2983" extrusionOk="0">
                  <a:moveTo>
                    <a:pt x="2707" y="0"/>
                  </a:moveTo>
                  <a:cubicBezTo>
                    <a:pt x="2626" y="0"/>
                    <a:pt x="2544" y="25"/>
                    <a:pt x="2482" y="75"/>
                  </a:cubicBezTo>
                  <a:lnTo>
                    <a:pt x="126" y="2456"/>
                  </a:lnTo>
                  <a:cubicBezTo>
                    <a:pt x="0" y="2582"/>
                    <a:pt x="0" y="2782"/>
                    <a:pt x="126" y="2907"/>
                  </a:cubicBezTo>
                  <a:cubicBezTo>
                    <a:pt x="176" y="2958"/>
                    <a:pt x="251" y="2983"/>
                    <a:pt x="351" y="2983"/>
                  </a:cubicBezTo>
                  <a:cubicBezTo>
                    <a:pt x="427" y="2983"/>
                    <a:pt x="502" y="2958"/>
                    <a:pt x="552" y="2907"/>
                  </a:cubicBezTo>
                  <a:lnTo>
                    <a:pt x="2933" y="527"/>
                  </a:lnTo>
                  <a:cubicBezTo>
                    <a:pt x="3058" y="401"/>
                    <a:pt x="3058" y="201"/>
                    <a:pt x="2933" y="75"/>
                  </a:cubicBezTo>
                  <a:cubicBezTo>
                    <a:pt x="2870" y="25"/>
                    <a:pt x="2789" y="0"/>
                    <a:pt x="2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7"/>
            <p:cNvSpPr/>
            <p:nvPr/>
          </p:nvSpPr>
          <p:spPr>
            <a:xfrm>
              <a:off x="8578586" y="13822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7"/>
            <p:cNvSpPr/>
            <p:nvPr/>
          </p:nvSpPr>
          <p:spPr>
            <a:xfrm>
              <a:off x="8996935" y="112825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4" name="Google Shape;1224;p47"/>
          <p:cNvGrpSpPr/>
          <p:nvPr/>
        </p:nvGrpSpPr>
        <p:grpSpPr>
          <a:xfrm>
            <a:off x="-7" y="0"/>
            <a:ext cx="1295404" cy="3623066"/>
            <a:chOff x="-7" y="0"/>
            <a:chExt cx="1295404" cy="3623066"/>
          </a:xfrm>
        </p:grpSpPr>
        <p:grpSp>
          <p:nvGrpSpPr>
            <p:cNvPr id="1225" name="Google Shape;1225;p47"/>
            <p:cNvGrpSpPr/>
            <p:nvPr/>
          </p:nvGrpSpPr>
          <p:grpSpPr>
            <a:xfrm>
              <a:off x="-7" y="0"/>
              <a:ext cx="643914" cy="3623066"/>
              <a:chOff x="-7" y="0"/>
              <a:chExt cx="643914" cy="3623066"/>
            </a:xfrm>
          </p:grpSpPr>
          <p:sp>
            <p:nvSpPr>
              <p:cNvPr id="1226" name="Google Shape;1226;p47"/>
              <p:cNvSpPr/>
              <p:nvPr/>
            </p:nvSpPr>
            <p:spPr>
              <a:xfrm>
                <a:off x="201918" y="63821"/>
                <a:ext cx="72619" cy="101243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5592" extrusionOk="0">
                    <a:moveTo>
                      <a:pt x="3663" y="1"/>
                    </a:moveTo>
                    <a:cubicBezTo>
                      <a:pt x="3555" y="1"/>
                      <a:pt x="3449" y="56"/>
                      <a:pt x="3384" y="153"/>
                    </a:cubicBezTo>
                    <a:lnTo>
                      <a:pt x="76" y="5090"/>
                    </a:lnTo>
                    <a:cubicBezTo>
                      <a:pt x="1" y="5241"/>
                      <a:pt x="26" y="5441"/>
                      <a:pt x="176" y="5542"/>
                    </a:cubicBezTo>
                    <a:cubicBezTo>
                      <a:pt x="226" y="5567"/>
                      <a:pt x="276" y="5592"/>
                      <a:pt x="351" y="5592"/>
                    </a:cubicBezTo>
                    <a:cubicBezTo>
                      <a:pt x="452" y="5592"/>
                      <a:pt x="552" y="5542"/>
                      <a:pt x="602" y="5441"/>
                    </a:cubicBezTo>
                    <a:lnTo>
                      <a:pt x="3910" y="504"/>
                    </a:lnTo>
                    <a:cubicBezTo>
                      <a:pt x="4011" y="354"/>
                      <a:pt x="3960" y="153"/>
                      <a:pt x="3835" y="53"/>
                    </a:cubicBezTo>
                    <a:cubicBezTo>
                      <a:pt x="3782" y="17"/>
                      <a:pt x="3722" y="1"/>
                      <a:pt x="36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47"/>
              <p:cNvSpPr/>
              <p:nvPr/>
            </p:nvSpPr>
            <p:spPr>
              <a:xfrm>
                <a:off x="63976" y="1543415"/>
                <a:ext cx="59909" cy="10863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6000" extrusionOk="0">
                    <a:moveTo>
                      <a:pt x="370" y="1"/>
                    </a:moveTo>
                    <a:cubicBezTo>
                      <a:pt x="321" y="1"/>
                      <a:pt x="271" y="12"/>
                      <a:pt x="226" y="35"/>
                    </a:cubicBezTo>
                    <a:cubicBezTo>
                      <a:pt x="76" y="110"/>
                      <a:pt x="0" y="285"/>
                      <a:pt x="76" y="461"/>
                    </a:cubicBezTo>
                    <a:lnTo>
                      <a:pt x="2682" y="5824"/>
                    </a:lnTo>
                    <a:cubicBezTo>
                      <a:pt x="2732" y="5924"/>
                      <a:pt x="2833" y="5999"/>
                      <a:pt x="2958" y="5999"/>
                    </a:cubicBezTo>
                    <a:cubicBezTo>
                      <a:pt x="3008" y="5999"/>
                      <a:pt x="3058" y="5974"/>
                      <a:pt x="3083" y="5974"/>
                    </a:cubicBezTo>
                    <a:cubicBezTo>
                      <a:pt x="3259" y="5874"/>
                      <a:pt x="3309" y="5699"/>
                      <a:pt x="3234" y="5548"/>
                    </a:cubicBezTo>
                    <a:lnTo>
                      <a:pt x="652" y="185"/>
                    </a:lnTo>
                    <a:cubicBezTo>
                      <a:pt x="599" y="62"/>
                      <a:pt x="485" y="1"/>
                      <a:pt x="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47"/>
              <p:cNvSpPr/>
              <p:nvPr/>
            </p:nvSpPr>
            <p:spPr>
              <a:xfrm>
                <a:off x="111628" y="3180578"/>
                <a:ext cx="60362" cy="108177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5975" extrusionOk="0">
                    <a:moveTo>
                      <a:pt x="2984" y="1"/>
                    </a:moveTo>
                    <a:cubicBezTo>
                      <a:pt x="2870" y="1"/>
                      <a:pt x="2759" y="57"/>
                      <a:pt x="2707" y="160"/>
                    </a:cubicBezTo>
                    <a:lnTo>
                      <a:pt x="75" y="5524"/>
                    </a:lnTo>
                    <a:cubicBezTo>
                      <a:pt x="0" y="5674"/>
                      <a:pt x="75" y="5850"/>
                      <a:pt x="226" y="5925"/>
                    </a:cubicBezTo>
                    <a:cubicBezTo>
                      <a:pt x="276" y="5950"/>
                      <a:pt x="326" y="5975"/>
                      <a:pt x="351" y="5975"/>
                    </a:cubicBezTo>
                    <a:cubicBezTo>
                      <a:pt x="476" y="5975"/>
                      <a:pt x="577" y="5900"/>
                      <a:pt x="652" y="5800"/>
                    </a:cubicBezTo>
                    <a:lnTo>
                      <a:pt x="3258" y="436"/>
                    </a:lnTo>
                    <a:cubicBezTo>
                      <a:pt x="3333" y="286"/>
                      <a:pt x="3283" y="110"/>
                      <a:pt x="3133" y="35"/>
                    </a:cubicBezTo>
                    <a:cubicBezTo>
                      <a:pt x="3086" y="12"/>
                      <a:pt x="3035" y="1"/>
                      <a:pt x="2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47"/>
              <p:cNvSpPr/>
              <p:nvPr/>
            </p:nvSpPr>
            <p:spPr>
              <a:xfrm>
                <a:off x="370258" y="485866"/>
                <a:ext cx="59022" cy="59004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59" extrusionOk="0">
                    <a:moveTo>
                      <a:pt x="1630" y="627"/>
                    </a:moveTo>
                    <a:cubicBezTo>
                      <a:pt x="2181" y="627"/>
                      <a:pt x="2632" y="1078"/>
                      <a:pt x="2632" y="1629"/>
                    </a:cubicBezTo>
                    <a:cubicBezTo>
                      <a:pt x="2632" y="2181"/>
                      <a:pt x="2181" y="2632"/>
                      <a:pt x="1630" y="2632"/>
                    </a:cubicBezTo>
                    <a:cubicBezTo>
                      <a:pt x="1079" y="2632"/>
                      <a:pt x="627" y="2181"/>
                      <a:pt x="627" y="1629"/>
                    </a:cubicBezTo>
                    <a:cubicBezTo>
                      <a:pt x="627" y="1078"/>
                      <a:pt x="1079" y="627"/>
                      <a:pt x="1630" y="627"/>
                    </a:cubicBezTo>
                    <a:close/>
                    <a:moveTo>
                      <a:pt x="1630" y="0"/>
                    </a:moveTo>
                    <a:cubicBezTo>
                      <a:pt x="728" y="0"/>
                      <a:pt x="1" y="727"/>
                      <a:pt x="1" y="1629"/>
                    </a:cubicBezTo>
                    <a:cubicBezTo>
                      <a:pt x="1" y="2531"/>
                      <a:pt x="728" y="3258"/>
                      <a:pt x="1630" y="3258"/>
                    </a:cubicBezTo>
                    <a:cubicBezTo>
                      <a:pt x="2532" y="3258"/>
                      <a:pt x="3259" y="2531"/>
                      <a:pt x="3259" y="1629"/>
                    </a:cubicBezTo>
                    <a:cubicBezTo>
                      <a:pt x="3259" y="727"/>
                      <a:pt x="2532" y="0"/>
                      <a:pt x="1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47"/>
              <p:cNvSpPr/>
              <p:nvPr/>
            </p:nvSpPr>
            <p:spPr>
              <a:xfrm>
                <a:off x="88472" y="2515527"/>
                <a:ext cx="59022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85" extrusionOk="0">
                    <a:moveTo>
                      <a:pt x="1630" y="628"/>
                    </a:moveTo>
                    <a:cubicBezTo>
                      <a:pt x="2181" y="628"/>
                      <a:pt x="2632" y="1079"/>
                      <a:pt x="2632" y="1630"/>
                    </a:cubicBezTo>
                    <a:cubicBezTo>
                      <a:pt x="2632" y="2181"/>
                      <a:pt x="2181" y="2658"/>
                      <a:pt x="1630" y="2658"/>
                    </a:cubicBezTo>
                    <a:cubicBezTo>
                      <a:pt x="1079" y="2658"/>
                      <a:pt x="627" y="2181"/>
                      <a:pt x="627" y="1630"/>
                    </a:cubicBezTo>
                    <a:cubicBezTo>
                      <a:pt x="627" y="1079"/>
                      <a:pt x="1079" y="628"/>
                      <a:pt x="1630" y="628"/>
                    </a:cubicBezTo>
                    <a:close/>
                    <a:moveTo>
                      <a:pt x="1630" y="1"/>
                    </a:moveTo>
                    <a:cubicBezTo>
                      <a:pt x="728" y="1"/>
                      <a:pt x="1" y="728"/>
                      <a:pt x="1" y="1630"/>
                    </a:cubicBezTo>
                    <a:cubicBezTo>
                      <a:pt x="1" y="2532"/>
                      <a:pt x="728" y="3284"/>
                      <a:pt x="1630" y="3284"/>
                    </a:cubicBezTo>
                    <a:cubicBezTo>
                      <a:pt x="2532" y="3284"/>
                      <a:pt x="3259" y="2532"/>
                      <a:pt x="3259" y="1630"/>
                    </a:cubicBezTo>
                    <a:cubicBezTo>
                      <a:pt x="3259" y="728"/>
                      <a:pt x="2532" y="1"/>
                      <a:pt x="16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47"/>
              <p:cNvSpPr/>
              <p:nvPr/>
            </p:nvSpPr>
            <p:spPr>
              <a:xfrm>
                <a:off x="376818" y="3564044"/>
                <a:ext cx="59004" cy="59022"/>
              </a:xfrm>
              <a:custGeom>
                <a:avLst/>
                <a:gdLst/>
                <a:ahLst/>
                <a:cxnLst/>
                <a:rect l="l" t="t" r="r" b="b"/>
                <a:pathLst>
                  <a:path w="3259" h="3260" extrusionOk="0">
                    <a:moveTo>
                      <a:pt x="1629" y="627"/>
                    </a:moveTo>
                    <a:cubicBezTo>
                      <a:pt x="2180" y="627"/>
                      <a:pt x="2632" y="1079"/>
                      <a:pt x="2632" y="1630"/>
                    </a:cubicBezTo>
                    <a:cubicBezTo>
                      <a:pt x="2632" y="2181"/>
                      <a:pt x="2180" y="2632"/>
                      <a:pt x="1629" y="2632"/>
                    </a:cubicBezTo>
                    <a:cubicBezTo>
                      <a:pt x="1078" y="2632"/>
                      <a:pt x="627" y="2181"/>
                      <a:pt x="627" y="1630"/>
                    </a:cubicBezTo>
                    <a:cubicBezTo>
                      <a:pt x="627" y="1079"/>
                      <a:pt x="1078" y="627"/>
                      <a:pt x="1629" y="627"/>
                    </a:cubicBezTo>
                    <a:close/>
                    <a:moveTo>
                      <a:pt x="1629" y="1"/>
                    </a:moveTo>
                    <a:cubicBezTo>
                      <a:pt x="727" y="1"/>
                      <a:pt x="0" y="728"/>
                      <a:pt x="0" y="1630"/>
                    </a:cubicBezTo>
                    <a:cubicBezTo>
                      <a:pt x="0" y="2532"/>
                      <a:pt x="727" y="3259"/>
                      <a:pt x="1629" y="3259"/>
                    </a:cubicBezTo>
                    <a:cubicBezTo>
                      <a:pt x="2531" y="3259"/>
                      <a:pt x="3258" y="2532"/>
                      <a:pt x="3258" y="1630"/>
                    </a:cubicBezTo>
                    <a:cubicBezTo>
                      <a:pt x="3258" y="728"/>
                      <a:pt x="2531" y="1"/>
                      <a:pt x="1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47"/>
              <p:cNvSpPr/>
              <p:nvPr/>
            </p:nvSpPr>
            <p:spPr>
              <a:xfrm>
                <a:off x="196921" y="2238919"/>
                <a:ext cx="22722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69" extrusionOk="0">
                    <a:moveTo>
                      <a:pt x="625" y="0"/>
                    </a:moveTo>
                    <a:cubicBezTo>
                      <a:pt x="461" y="0"/>
                      <a:pt x="295" y="72"/>
                      <a:pt x="176" y="191"/>
                    </a:cubicBezTo>
                    <a:cubicBezTo>
                      <a:pt x="151" y="216"/>
                      <a:pt x="126" y="241"/>
                      <a:pt x="101" y="291"/>
                    </a:cubicBezTo>
                    <a:cubicBezTo>
                      <a:pt x="76" y="317"/>
                      <a:pt x="51" y="342"/>
                      <a:pt x="51" y="392"/>
                    </a:cubicBezTo>
                    <a:cubicBezTo>
                      <a:pt x="26" y="417"/>
                      <a:pt x="26" y="467"/>
                      <a:pt x="1" y="517"/>
                    </a:cubicBezTo>
                    <a:cubicBezTo>
                      <a:pt x="1" y="542"/>
                      <a:pt x="1" y="592"/>
                      <a:pt x="1" y="642"/>
                    </a:cubicBezTo>
                    <a:cubicBezTo>
                      <a:pt x="1" y="793"/>
                      <a:pt x="51" y="943"/>
                      <a:pt x="176" y="1068"/>
                    </a:cubicBezTo>
                    <a:cubicBezTo>
                      <a:pt x="302" y="1194"/>
                      <a:pt x="452" y="1269"/>
                      <a:pt x="627" y="1269"/>
                    </a:cubicBezTo>
                    <a:cubicBezTo>
                      <a:pt x="778" y="1269"/>
                      <a:pt x="953" y="1194"/>
                      <a:pt x="1054" y="1068"/>
                    </a:cubicBezTo>
                    <a:cubicBezTo>
                      <a:pt x="1179" y="943"/>
                      <a:pt x="1254" y="793"/>
                      <a:pt x="1254" y="642"/>
                    </a:cubicBezTo>
                    <a:cubicBezTo>
                      <a:pt x="1254" y="592"/>
                      <a:pt x="1254" y="542"/>
                      <a:pt x="1229" y="517"/>
                    </a:cubicBezTo>
                    <a:cubicBezTo>
                      <a:pt x="1229" y="467"/>
                      <a:pt x="1204" y="417"/>
                      <a:pt x="1204" y="392"/>
                    </a:cubicBezTo>
                    <a:cubicBezTo>
                      <a:pt x="1179" y="342"/>
                      <a:pt x="1154" y="317"/>
                      <a:pt x="1154" y="291"/>
                    </a:cubicBezTo>
                    <a:cubicBezTo>
                      <a:pt x="1129" y="241"/>
                      <a:pt x="1104" y="216"/>
                      <a:pt x="1054" y="191"/>
                    </a:cubicBezTo>
                    <a:cubicBezTo>
                      <a:pt x="1028" y="166"/>
                      <a:pt x="1003" y="141"/>
                      <a:pt x="978" y="116"/>
                    </a:cubicBezTo>
                    <a:cubicBezTo>
                      <a:pt x="928" y="91"/>
                      <a:pt x="903" y="66"/>
                      <a:pt x="853" y="41"/>
                    </a:cubicBezTo>
                    <a:cubicBezTo>
                      <a:pt x="828" y="41"/>
                      <a:pt x="778" y="16"/>
                      <a:pt x="753" y="16"/>
                    </a:cubicBezTo>
                    <a:cubicBezTo>
                      <a:pt x="711" y="5"/>
                      <a:pt x="668" y="0"/>
                      <a:pt x="6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47"/>
              <p:cNvSpPr/>
              <p:nvPr/>
            </p:nvSpPr>
            <p:spPr>
              <a:xfrm>
                <a:off x="603052" y="0"/>
                <a:ext cx="22704" cy="2259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48" extrusionOk="0">
                    <a:moveTo>
                      <a:pt x="614" y="0"/>
                    </a:moveTo>
                    <a:cubicBezTo>
                      <a:pt x="451" y="0"/>
                      <a:pt x="288" y="57"/>
                      <a:pt x="176" y="169"/>
                    </a:cubicBezTo>
                    <a:cubicBezTo>
                      <a:pt x="150" y="194"/>
                      <a:pt x="125" y="219"/>
                      <a:pt x="100" y="270"/>
                    </a:cubicBezTo>
                    <a:cubicBezTo>
                      <a:pt x="75" y="295"/>
                      <a:pt x="50" y="320"/>
                      <a:pt x="50" y="370"/>
                    </a:cubicBezTo>
                    <a:cubicBezTo>
                      <a:pt x="25" y="395"/>
                      <a:pt x="0" y="445"/>
                      <a:pt x="0" y="495"/>
                    </a:cubicBezTo>
                    <a:cubicBezTo>
                      <a:pt x="0" y="520"/>
                      <a:pt x="0" y="570"/>
                      <a:pt x="0" y="620"/>
                    </a:cubicBezTo>
                    <a:cubicBezTo>
                      <a:pt x="0" y="771"/>
                      <a:pt x="50" y="946"/>
                      <a:pt x="176" y="1047"/>
                    </a:cubicBezTo>
                    <a:cubicBezTo>
                      <a:pt x="301" y="1172"/>
                      <a:pt x="451" y="1247"/>
                      <a:pt x="627" y="1247"/>
                    </a:cubicBezTo>
                    <a:cubicBezTo>
                      <a:pt x="777" y="1247"/>
                      <a:pt x="952" y="1172"/>
                      <a:pt x="1053" y="1047"/>
                    </a:cubicBezTo>
                    <a:cubicBezTo>
                      <a:pt x="1178" y="946"/>
                      <a:pt x="1253" y="771"/>
                      <a:pt x="1253" y="620"/>
                    </a:cubicBezTo>
                    <a:cubicBezTo>
                      <a:pt x="1253" y="570"/>
                      <a:pt x="1228" y="520"/>
                      <a:pt x="1228" y="495"/>
                    </a:cubicBezTo>
                    <a:cubicBezTo>
                      <a:pt x="1228" y="445"/>
                      <a:pt x="1203" y="395"/>
                      <a:pt x="1203" y="370"/>
                    </a:cubicBezTo>
                    <a:cubicBezTo>
                      <a:pt x="1178" y="320"/>
                      <a:pt x="1153" y="295"/>
                      <a:pt x="1128" y="270"/>
                    </a:cubicBezTo>
                    <a:cubicBezTo>
                      <a:pt x="1103" y="219"/>
                      <a:pt x="1078" y="194"/>
                      <a:pt x="1053" y="169"/>
                    </a:cubicBezTo>
                    <a:cubicBezTo>
                      <a:pt x="940" y="57"/>
                      <a:pt x="777" y="0"/>
                      <a:pt x="6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47"/>
              <p:cNvSpPr/>
              <p:nvPr/>
            </p:nvSpPr>
            <p:spPr>
              <a:xfrm>
                <a:off x="-7" y="1029179"/>
                <a:ext cx="22704" cy="22993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0" extrusionOk="0">
                    <a:moveTo>
                      <a:pt x="615" y="1"/>
                    </a:moveTo>
                    <a:cubicBezTo>
                      <a:pt x="445" y="1"/>
                      <a:pt x="295" y="73"/>
                      <a:pt x="176" y="192"/>
                    </a:cubicBezTo>
                    <a:cubicBezTo>
                      <a:pt x="151" y="217"/>
                      <a:pt x="126" y="242"/>
                      <a:pt x="101" y="292"/>
                    </a:cubicBezTo>
                    <a:cubicBezTo>
                      <a:pt x="76" y="317"/>
                      <a:pt x="51" y="342"/>
                      <a:pt x="51" y="392"/>
                    </a:cubicBezTo>
                    <a:cubicBezTo>
                      <a:pt x="26" y="417"/>
                      <a:pt x="1" y="467"/>
                      <a:pt x="1" y="518"/>
                    </a:cubicBezTo>
                    <a:cubicBezTo>
                      <a:pt x="1" y="543"/>
                      <a:pt x="1" y="593"/>
                      <a:pt x="1" y="643"/>
                    </a:cubicBezTo>
                    <a:cubicBezTo>
                      <a:pt x="1" y="793"/>
                      <a:pt x="51" y="969"/>
                      <a:pt x="176" y="1069"/>
                    </a:cubicBezTo>
                    <a:cubicBezTo>
                      <a:pt x="301" y="1194"/>
                      <a:pt x="452" y="1269"/>
                      <a:pt x="627" y="1269"/>
                    </a:cubicBezTo>
                    <a:cubicBezTo>
                      <a:pt x="652" y="1269"/>
                      <a:pt x="702" y="1244"/>
                      <a:pt x="753" y="1244"/>
                    </a:cubicBezTo>
                    <a:cubicBezTo>
                      <a:pt x="778" y="1244"/>
                      <a:pt x="828" y="1219"/>
                      <a:pt x="853" y="1219"/>
                    </a:cubicBezTo>
                    <a:cubicBezTo>
                      <a:pt x="903" y="1194"/>
                      <a:pt x="928" y="1169"/>
                      <a:pt x="978" y="1144"/>
                    </a:cubicBezTo>
                    <a:cubicBezTo>
                      <a:pt x="1003" y="1119"/>
                      <a:pt x="1028" y="1094"/>
                      <a:pt x="1053" y="1069"/>
                    </a:cubicBezTo>
                    <a:cubicBezTo>
                      <a:pt x="1179" y="969"/>
                      <a:pt x="1254" y="793"/>
                      <a:pt x="1254" y="643"/>
                    </a:cubicBezTo>
                    <a:cubicBezTo>
                      <a:pt x="1254" y="593"/>
                      <a:pt x="1229" y="543"/>
                      <a:pt x="1229" y="518"/>
                    </a:cubicBezTo>
                    <a:cubicBezTo>
                      <a:pt x="1229" y="467"/>
                      <a:pt x="1204" y="417"/>
                      <a:pt x="1204" y="392"/>
                    </a:cubicBezTo>
                    <a:cubicBezTo>
                      <a:pt x="1179" y="342"/>
                      <a:pt x="1154" y="317"/>
                      <a:pt x="1128" y="292"/>
                    </a:cubicBezTo>
                    <a:cubicBezTo>
                      <a:pt x="1128" y="242"/>
                      <a:pt x="1078" y="217"/>
                      <a:pt x="1053" y="192"/>
                    </a:cubicBezTo>
                    <a:cubicBezTo>
                      <a:pt x="1028" y="167"/>
                      <a:pt x="1003" y="142"/>
                      <a:pt x="978" y="117"/>
                    </a:cubicBezTo>
                    <a:cubicBezTo>
                      <a:pt x="928" y="92"/>
                      <a:pt x="903" y="66"/>
                      <a:pt x="853" y="41"/>
                    </a:cubicBezTo>
                    <a:cubicBezTo>
                      <a:pt x="828" y="41"/>
                      <a:pt x="778" y="16"/>
                      <a:pt x="753" y="16"/>
                    </a:cubicBezTo>
                    <a:cubicBezTo>
                      <a:pt x="705" y="6"/>
                      <a:pt x="659" y="1"/>
                      <a:pt x="6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47"/>
              <p:cNvSpPr/>
              <p:nvPr/>
            </p:nvSpPr>
            <p:spPr>
              <a:xfrm>
                <a:off x="341846" y="970166"/>
                <a:ext cx="59022" cy="59004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59" extrusionOk="0">
                    <a:moveTo>
                      <a:pt x="1630" y="627"/>
                    </a:moveTo>
                    <a:cubicBezTo>
                      <a:pt x="2181" y="627"/>
                      <a:pt x="2632" y="1078"/>
                      <a:pt x="2632" y="1629"/>
                    </a:cubicBezTo>
                    <a:cubicBezTo>
                      <a:pt x="2632" y="2181"/>
                      <a:pt x="2181" y="2632"/>
                      <a:pt x="1630" y="2632"/>
                    </a:cubicBezTo>
                    <a:cubicBezTo>
                      <a:pt x="1079" y="2632"/>
                      <a:pt x="627" y="2181"/>
                      <a:pt x="627" y="1629"/>
                    </a:cubicBezTo>
                    <a:cubicBezTo>
                      <a:pt x="627" y="1078"/>
                      <a:pt x="1079" y="627"/>
                      <a:pt x="1630" y="627"/>
                    </a:cubicBezTo>
                    <a:close/>
                    <a:moveTo>
                      <a:pt x="1630" y="0"/>
                    </a:moveTo>
                    <a:cubicBezTo>
                      <a:pt x="728" y="0"/>
                      <a:pt x="1" y="727"/>
                      <a:pt x="1" y="1629"/>
                    </a:cubicBezTo>
                    <a:cubicBezTo>
                      <a:pt x="1" y="2531"/>
                      <a:pt x="728" y="3258"/>
                      <a:pt x="1630" y="3258"/>
                    </a:cubicBezTo>
                    <a:cubicBezTo>
                      <a:pt x="2532" y="3258"/>
                      <a:pt x="3259" y="2531"/>
                      <a:pt x="3259" y="1629"/>
                    </a:cubicBezTo>
                    <a:cubicBezTo>
                      <a:pt x="3259" y="727"/>
                      <a:pt x="2532" y="0"/>
                      <a:pt x="1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47"/>
              <p:cNvSpPr/>
              <p:nvPr/>
            </p:nvSpPr>
            <p:spPr>
              <a:xfrm>
                <a:off x="584884" y="2018027"/>
                <a:ext cx="59022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85" extrusionOk="0">
                    <a:moveTo>
                      <a:pt x="1630" y="628"/>
                    </a:moveTo>
                    <a:cubicBezTo>
                      <a:pt x="2181" y="628"/>
                      <a:pt x="2632" y="1079"/>
                      <a:pt x="2632" y="1630"/>
                    </a:cubicBezTo>
                    <a:cubicBezTo>
                      <a:pt x="2632" y="2181"/>
                      <a:pt x="2181" y="2658"/>
                      <a:pt x="1630" y="2658"/>
                    </a:cubicBezTo>
                    <a:cubicBezTo>
                      <a:pt x="1079" y="2658"/>
                      <a:pt x="627" y="2181"/>
                      <a:pt x="627" y="1630"/>
                    </a:cubicBezTo>
                    <a:cubicBezTo>
                      <a:pt x="627" y="1079"/>
                      <a:pt x="1079" y="628"/>
                      <a:pt x="1630" y="628"/>
                    </a:cubicBezTo>
                    <a:close/>
                    <a:moveTo>
                      <a:pt x="1630" y="1"/>
                    </a:moveTo>
                    <a:cubicBezTo>
                      <a:pt x="728" y="1"/>
                      <a:pt x="1" y="728"/>
                      <a:pt x="1" y="1630"/>
                    </a:cubicBezTo>
                    <a:cubicBezTo>
                      <a:pt x="1" y="2532"/>
                      <a:pt x="728" y="3284"/>
                      <a:pt x="1630" y="3284"/>
                    </a:cubicBezTo>
                    <a:cubicBezTo>
                      <a:pt x="2532" y="3284"/>
                      <a:pt x="3259" y="2532"/>
                      <a:pt x="3259" y="1630"/>
                    </a:cubicBezTo>
                    <a:cubicBezTo>
                      <a:pt x="3259" y="728"/>
                      <a:pt x="2532" y="1"/>
                      <a:pt x="16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47"/>
              <p:cNvSpPr/>
              <p:nvPr/>
            </p:nvSpPr>
            <p:spPr>
              <a:xfrm>
                <a:off x="507951" y="2890115"/>
                <a:ext cx="59909" cy="10863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6000" extrusionOk="0">
                    <a:moveTo>
                      <a:pt x="370" y="1"/>
                    </a:moveTo>
                    <a:cubicBezTo>
                      <a:pt x="321" y="1"/>
                      <a:pt x="271" y="12"/>
                      <a:pt x="226" y="35"/>
                    </a:cubicBezTo>
                    <a:cubicBezTo>
                      <a:pt x="76" y="110"/>
                      <a:pt x="0" y="285"/>
                      <a:pt x="76" y="461"/>
                    </a:cubicBezTo>
                    <a:lnTo>
                      <a:pt x="2682" y="5824"/>
                    </a:lnTo>
                    <a:cubicBezTo>
                      <a:pt x="2732" y="5924"/>
                      <a:pt x="2833" y="5999"/>
                      <a:pt x="2958" y="5999"/>
                    </a:cubicBezTo>
                    <a:cubicBezTo>
                      <a:pt x="3008" y="5999"/>
                      <a:pt x="3058" y="5974"/>
                      <a:pt x="3083" y="5974"/>
                    </a:cubicBezTo>
                    <a:cubicBezTo>
                      <a:pt x="3259" y="5874"/>
                      <a:pt x="3309" y="5699"/>
                      <a:pt x="3234" y="5548"/>
                    </a:cubicBezTo>
                    <a:lnTo>
                      <a:pt x="652" y="185"/>
                    </a:lnTo>
                    <a:cubicBezTo>
                      <a:pt x="599" y="62"/>
                      <a:pt x="485" y="1"/>
                      <a:pt x="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38" name="Google Shape;1238;p47"/>
            <p:cNvSpPr/>
            <p:nvPr/>
          </p:nvSpPr>
          <p:spPr>
            <a:xfrm>
              <a:off x="853926" y="226815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7"/>
            <p:cNvSpPr/>
            <p:nvPr/>
          </p:nvSpPr>
          <p:spPr>
            <a:xfrm>
              <a:off x="1272693" y="165079"/>
              <a:ext cx="22704" cy="22993"/>
            </a:xfrm>
            <a:custGeom>
              <a:avLst/>
              <a:gdLst/>
              <a:ahLst/>
              <a:cxnLst/>
              <a:rect l="l" t="t" r="r" b="b"/>
              <a:pathLst>
                <a:path w="1254" h="1270" extrusionOk="0">
                  <a:moveTo>
                    <a:pt x="615" y="1"/>
                  </a:moveTo>
                  <a:cubicBezTo>
                    <a:pt x="445" y="1"/>
                    <a:pt x="295" y="73"/>
                    <a:pt x="176" y="192"/>
                  </a:cubicBezTo>
                  <a:cubicBezTo>
                    <a:pt x="151" y="217"/>
                    <a:pt x="126" y="242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8"/>
                  </a:cubicBezTo>
                  <a:cubicBezTo>
                    <a:pt x="1" y="543"/>
                    <a:pt x="1" y="593"/>
                    <a:pt x="1" y="643"/>
                  </a:cubicBezTo>
                  <a:cubicBezTo>
                    <a:pt x="1" y="793"/>
                    <a:pt x="51" y="969"/>
                    <a:pt x="176" y="1069"/>
                  </a:cubicBezTo>
                  <a:cubicBezTo>
                    <a:pt x="301" y="1194"/>
                    <a:pt x="452" y="1269"/>
                    <a:pt x="627" y="1269"/>
                  </a:cubicBezTo>
                  <a:cubicBezTo>
                    <a:pt x="652" y="1269"/>
                    <a:pt x="702" y="1244"/>
                    <a:pt x="753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78" y="1144"/>
                  </a:cubicBezTo>
                  <a:cubicBezTo>
                    <a:pt x="1003" y="1119"/>
                    <a:pt x="1028" y="1094"/>
                    <a:pt x="1053" y="1069"/>
                  </a:cubicBezTo>
                  <a:cubicBezTo>
                    <a:pt x="1179" y="969"/>
                    <a:pt x="1254" y="793"/>
                    <a:pt x="1254" y="643"/>
                  </a:cubicBezTo>
                  <a:cubicBezTo>
                    <a:pt x="1254" y="593"/>
                    <a:pt x="1229" y="543"/>
                    <a:pt x="1229" y="518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8" y="292"/>
                  </a:cubicBezTo>
                  <a:cubicBezTo>
                    <a:pt x="1128" y="242"/>
                    <a:pt x="1078" y="217"/>
                    <a:pt x="1053" y="192"/>
                  </a:cubicBezTo>
                  <a:cubicBezTo>
                    <a:pt x="1028" y="167"/>
                    <a:pt x="1003" y="142"/>
                    <a:pt x="978" y="117"/>
                  </a:cubicBezTo>
                  <a:cubicBezTo>
                    <a:pt x="928" y="92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05" y="6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0" name="Google Shape;1240;p47"/>
          <p:cNvGrpSpPr/>
          <p:nvPr/>
        </p:nvGrpSpPr>
        <p:grpSpPr>
          <a:xfrm>
            <a:off x="294125" y="4807625"/>
            <a:ext cx="425883" cy="216100"/>
            <a:chOff x="259675" y="4807625"/>
            <a:chExt cx="425883" cy="216100"/>
          </a:xfrm>
        </p:grpSpPr>
        <p:sp>
          <p:nvSpPr>
            <p:cNvPr id="1241" name="Google Shape;1241;p47"/>
            <p:cNvSpPr/>
            <p:nvPr/>
          </p:nvSpPr>
          <p:spPr>
            <a:xfrm flipH="1">
              <a:off x="538673" y="4807625"/>
              <a:ext cx="146885" cy="216100"/>
            </a:xfrm>
            <a:custGeom>
              <a:avLst/>
              <a:gdLst/>
              <a:ahLst/>
              <a:cxnLst/>
              <a:rect l="l" t="t" r="r" b="b"/>
              <a:pathLst>
                <a:path w="3510" h="5164" extrusionOk="0">
                  <a:moveTo>
                    <a:pt x="2131" y="1"/>
                  </a:moveTo>
                  <a:lnTo>
                    <a:pt x="1" y="5164"/>
                  </a:lnTo>
                  <a:lnTo>
                    <a:pt x="1379" y="5164"/>
                  </a:lnTo>
                  <a:lnTo>
                    <a:pt x="3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7"/>
            <p:cNvSpPr/>
            <p:nvPr/>
          </p:nvSpPr>
          <p:spPr>
            <a:xfrm flipH="1">
              <a:off x="399195" y="4807625"/>
              <a:ext cx="145797" cy="216100"/>
            </a:xfrm>
            <a:custGeom>
              <a:avLst/>
              <a:gdLst/>
              <a:ahLst/>
              <a:cxnLst/>
              <a:rect l="l" t="t" r="r" b="b"/>
              <a:pathLst>
                <a:path w="3484" h="5164" extrusionOk="0">
                  <a:moveTo>
                    <a:pt x="2105" y="1"/>
                  </a:moveTo>
                  <a:lnTo>
                    <a:pt x="0" y="5164"/>
                  </a:lnTo>
                  <a:lnTo>
                    <a:pt x="1353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7"/>
            <p:cNvSpPr/>
            <p:nvPr/>
          </p:nvSpPr>
          <p:spPr>
            <a:xfrm flipH="1">
              <a:off x="259675" y="4807625"/>
              <a:ext cx="145839" cy="216100"/>
            </a:xfrm>
            <a:custGeom>
              <a:avLst/>
              <a:gdLst/>
              <a:ahLst/>
              <a:cxnLst/>
              <a:rect l="l" t="t" r="r" b="b"/>
              <a:pathLst>
                <a:path w="3485" h="5164" extrusionOk="0">
                  <a:moveTo>
                    <a:pt x="2131" y="1"/>
                  </a:moveTo>
                  <a:lnTo>
                    <a:pt x="0" y="5164"/>
                  </a:lnTo>
                  <a:lnTo>
                    <a:pt x="1379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4669425" y="2742402"/>
            <a:ext cx="36474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4500">
                <a:highlight>
                  <a:schemeClr val="dk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4774325" y="1337250"/>
            <a:ext cx="1313100" cy="13167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>
            <a:spLocks noGrp="1"/>
          </p:cNvSpPr>
          <p:nvPr>
            <p:ph type="pic" idx="3"/>
          </p:nvPr>
        </p:nvSpPr>
        <p:spPr>
          <a:xfrm>
            <a:off x="1267175" y="1044450"/>
            <a:ext cx="3054000" cy="3054600"/>
          </a:xfrm>
          <a:prstGeom prst="roundRect">
            <a:avLst>
              <a:gd name="adj" fmla="val 7563"/>
            </a:avLst>
          </a:prstGeom>
          <a:noFill/>
          <a:ln>
            <a:noFill/>
          </a:ln>
        </p:spPr>
      </p:sp>
      <p:sp>
        <p:nvSpPr>
          <p:cNvPr id="24" name="Google Shape;24;p3"/>
          <p:cNvSpPr/>
          <p:nvPr/>
        </p:nvSpPr>
        <p:spPr>
          <a:xfrm>
            <a:off x="8487449" y="4486981"/>
            <a:ext cx="1313108" cy="1313036"/>
          </a:xfrm>
          <a:custGeom>
            <a:avLst/>
            <a:gdLst/>
            <a:ahLst/>
            <a:cxnLst/>
            <a:rect l="l" t="t" r="r" b="b"/>
            <a:pathLst>
              <a:path w="14425" h="14425" fill="none" extrusionOk="0">
                <a:moveTo>
                  <a:pt x="11093" y="1777"/>
                </a:moveTo>
                <a:lnTo>
                  <a:pt x="10279" y="2570"/>
                </a:lnTo>
                <a:cubicBezTo>
                  <a:pt x="10247" y="2592"/>
                  <a:pt x="10226" y="2623"/>
                  <a:pt x="10205" y="2655"/>
                </a:cubicBezTo>
                <a:cubicBezTo>
                  <a:pt x="9666" y="2296"/>
                  <a:pt x="9073" y="2052"/>
                  <a:pt x="8460" y="1904"/>
                </a:cubicBezTo>
                <a:cubicBezTo>
                  <a:pt x="8471" y="1873"/>
                  <a:pt x="8481" y="1830"/>
                  <a:pt x="8481" y="1799"/>
                </a:cubicBezTo>
                <a:lnTo>
                  <a:pt x="8492" y="667"/>
                </a:lnTo>
                <a:cubicBezTo>
                  <a:pt x="8492" y="318"/>
                  <a:pt x="8206" y="22"/>
                  <a:pt x="7857" y="22"/>
                </a:cubicBezTo>
                <a:lnTo>
                  <a:pt x="6726" y="12"/>
                </a:lnTo>
                <a:cubicBezTo>
                  <a:pt x="6377" y="1"/>
                  <a:pt x="6081" y="286"/>
                  <a:pt x="6081" y="635"/>
                </a:cubicBezTo>
                <a:lnTo>
                  <a:pt x="6070" y="1767"/>
                </a:lnTo>
                <a:cubicBezTo>
                  <a:pt x="6070" y="1809"/>
                  <a:pt x="6070" y="1851"/>
                  <a:pt x="6081" y="1883"/>
                </a:cubicBezTo>
                <a:cubicBezTo>
                  <a:pt x="5478" y="2010"/>
                  <a:pt x="4897" y="2232"/>
                  <a:pt x="4368" y="2560"/>
                </a:cubicBezTo>
                <a:cubicBezTo>
                  <a:pt x="4347" y="2528"/>
                  <a:pt x="4326" y="2507"/>
                  <a:pt x="4294" y="2475"/>
                </a:cubicBezTo>
                <a:lnTo>
                  <a:pt x="3511" y="1672"/>
                </a:lnTo>
                <a:cubicBezTo>
                  <a:pt x="3268" y="1418"/>
                  <a:pt x="2856" y="1407"/>
                  <a:pt x="2602" y="1651"/>
                </a:cubicBezTo>
                <a:lnTo>
                  <a:pt x="1798" y="2444"/>
                </a:lnTo>
                <a:cubicBezTo>
                  <a:pt x="1545" y="2687"/>
                  <a:pt x="1534" y="3089"/>
                  <a:pt x="1777" y="3342"/>
                </a:cubicBezTo>
                <a:lnTo>
                  <a:pt x="2570" y="4157"/>
                </a:lnTo>
                <a:cubicBezTo>
                  <a:pt x="2591" y="4178"/>
                  <a:pt x="2623" y="4210"/>
                  <a:pt x="2655" y="4231"/>
                </a:cubicBezTo>
                <a:cubicBezTo>
                  <a:pt x="2295" y="4770"/>
                  <a:pt x="2052" y="5352"/>
                  <a:pt x="1904" y="5965"/>
                </a:cubicBezTo>
                <a:cubicBezTo>
                  <a:pt x="1872" y="5965"/>
                  <a:pt x="1830" y="5954"/>
                  <a:pt x="1798" y="5954"/>
                </a:cubicBezTo>
                <a:lnTo>
                  <a:pt x="667" y="5944"/>
                </a:lnTo>
                <a:cubicBezTo>
                  <a:pt x="498" y="5944"/>
                  <a:pt x="329" y="6007"/>
                  <a:pt x="212" y="6123"/>
                </a:cubicBezTo>
                <a:lnTo>
                  <a:pt x="212" y="6123"/>
                </a:lnTo>
                <a:cubicBezTo>
                  <a:pt x="85" y="6240"/>
                  <a:pt x="22" y="6398"/>
                  <a:pt x="22" y="6578"/>
                </a:cubicBezTo>
                <a:lnTo>
                  <a:pt x="1" y="7710"/>
                </a:lnTo>
                <a:lnTo>
                  <a:pt x="1" y="7710"/>
                </a:lnTo>
                <a:cubicBezTo>
                  <a:pt x="1" y="8059"/>
                  <a:pt x="286" y="8344"/>
                  <a:pt x="635" y="8355"/>
                </a:cubicBezTo>
                <a:lnTo>
                  <a:pt x="1767" y="8365"/>
                </a:lnTo>
                <a:cubicBezTo>
                  <a:pt x="1809" y="8365"/>
                  <a:pt x="1841" y="8355"/>
                  <a:pt x="1883" y="8355"/>
                </a:cubicBezTo>
                <a:cubicBezTo>
                  <a:pt x="2010" y="8947"/>
                  <a:pt x="2232" y="9528"/>
                  <a:pt x="2560" y="10068"/>
                </a:cubicBezTo>
                <a:cubicBezTo>
                  <a:pt x="2528" y="10089"/>
                  <a:pt x="2507" y="10110"/>
                  <a:pt x="2475" y="10131"/>
                </a:cubicBezTo>
                <a:lnTo>
                  <a:pt x="1661" y="10924"/>
                </a:lnTo>
                <a:cubicBezTo>
                  <a:pt x="1407" y="11167"/>
                  <a:pt x="1407" y="11569"/>
                  <a:pt x="1650" y="11823"/>
                </a:cubicBezTo>
                <a:lnTo>
                  <a:pt x="2433" y="12637"/>
                </a:lnTo>
                <a:cubicBezTo>
                  <a:pt x="2687" y="12891"/>
                  <a:pt x="3088" y="12891"/>
                  <a:pt x="3342" y="12648"/>
                </a:cubicBezTo>
                <a:lnTo>
                  <a:pt x="4156" y="11865"/>
                </a:lnTo>
                <a:cubicBezTo>
                  <a:pt x="4178" y="11834"/>
                  <a:pt x="4199" y="11812"/>
                  <a:pt x="4220" y="11781"/>
                </a:cubicBezTo>
                <a:cubicBezTo>
                  <a:pt x="4759" y="12130"/>
                  <a:pt x="5351" y="12383"/>
                  <a:pt x="5965" y="12521"/>
                </a:cubicBezTo>
                <a:cubicBezTo>
                  <a:pt x="5954" y="12563"/>
                  <a:pt x="5954" y="12595"/>
                  <a:pt x="5954" y="12637"/>
                </a:cubicBezTo>
                <a:lnTo>
                  <a:pt x="5943" y="13769"/>
                </a:lnTo>
                <a:cubicBezTo>
                  <a:pt x="5943" y="13938"/>
                  <a:pt x="6007" y="14096"/>
                  <a:pt x="6123" y="14223"/>
                </a:cubicBezTo>
                <a:cubicBezTo>
                  <a:pt x="6240" y="14340"/>
                  <a:pt x="6398" y="14414"/>
                  <a:pt x="6567" y="14414"/>
                </a:cubicBezTo>
                <a:lnTo>
                  <a:pt x="7699" y="14424"/>
                </a:lnTo>
                <a:lnTo>
                  <a:pt x="7699" y="14424"/>
                </a:lnTo>
                <a:cubicBezTo>
                  <a:pt x="7879" y="14424"/>
                  <a:pt x="8037" y="14361"/>
                  <a:pt x="8154" y="14245"/>
                </a:cubicBezTo>
                <a:cubicBezTo>
                  <a:pt x="8270" y="14128"/>
                  <a:pt x="8344" y="13970"/>
                  <a:pt x="8344" y="13790"/>
                </a:cubicBezTo>
                <a:lnTo>
                  <a:pt x="8365" y="12658"/>
                </a:lnTo>
                <a:cubicBezTo>
                  <a:pt x="8365" y="12627"/>
                  <a:pt x="8354" y="12584"/>
                  <a:pt x="8354" y="12553"/>
                </a:cubicBezTo>
                <a:cubicBezTo>
                  <a:pt x="8947" y="12426"/>
                  <a:pt x="9528" y="12193"/>
                  <a:pt x="10067" y="11865"/>
                </a:cubicBezTo>
                <a:cubicBezTo>
                  <a:pt x="10078" y="11897"/>
                  <a:pt x="10110" y="11929"/>
                  <a:pt x="10131" y="11950"/>
                </a:cubicBezTo>
                <a:lnTo>
                  <a:pt x="10924" y="12764"/>
                </a:lnTo>
                <a:cubicBezTo>
                  <a:pt x="11167" y="13018"/>
                  <a:pt x="11569" y="13028"/>
                  <a:pt x="11823" y="12785"/>
                </a:cubicBezTo>
                <a:lnTo>
                  <a:pt x="12637" y="11992"/>
                </a:lnTo>
                <a:cubicBezTo>
                  <a:pt x="12891" y="11749"/>
                  <a:pt x="12891" y="11347"/>
                  <a:pt x="12648" y="11093"/>
                </a:cubicBezTo>
                <a:lnTo>
                  <a:pt x="11865" y="10279"/>
                </a:lnTo>
                <a:cubicBezTo>
                  <a:pt x="11833" y="10247"/>
                  <a:pt x="11812" y="10226"/>
                  <a:pt x="11780" y="10205"/>
                </a:cubicBezTo>
                <a:cubicBezTo>
                  <a:pt x="12129" y="9666"/>
                  <a:pt x="12383" y="9074"/>
                  <a:pt x="12521" y="8460"/>
                </a:cubicBezTo>
                <a:cubicBezTo>
                  <a:pt x="12563" y="8471"/>
                  <a:pt x="12595" y="8482"/>
                  <a:pt x="12637" y="8482"/>
                </a:cubicBezTo>
                <a:lnTo>
                  <a:pt x="13768" y="8492"/>
                </a:lnTo>
                <a:cubicBezTo>
                  <a:pt x="13938" y="8492"/>
                  <a:pt x="14096" y="8418"/>
                  <a:pt x="14213" y="8312"/>
                </a:cubicBezTo>
                <a:cubicBezTo>
                  <a:pt x="14339" y="8196"/>
                  <a:pt x="14414" y="8037"/>
                  <a:pt x="14414" y="7858"/>
                </a:cubicBezTo>
                <a:lnTo>
                  <a:pt x="14424" y="6726"/>
                </a:lnTo>
                <a:cubicBezTo>
                  <a:pt x="14424" y="6377"/>
                  <a:pt x="14149" y="6092"/>
                  <a:pt x="13790" y="6081"/>
                </a:cubicBezTo>
                <a:lnTo>
                  <a:pt x="12658" y="6071"/>
                </a:lnTo>
                <a:cubicBezTo>
                  <a:pt x="12626" y="6071"/>
                  <a:pt x="12584" y="6071"/>
                  <a:pt x="12552" y="6081"/>
                </a:cubicBezTo>
                <a:cubicBezTo>
                  <a:pt x="12426" y="5478"/>
                  <a:pt x="12193" y="4907"/>
                  <a:pt x="11865" y="4368"/>
                </a:cubicBezTo>
                <a:cubicBezTo>
                  <a:pt x="11897" y="4347"/>
                  <a:pt x="11929" y="4326"/>
                  <a:pt x="11950" y="4294"/>
                </a:cubicBezTo>
                <a:lnTo>
                  <a:pt x="12764" y="3512"/>
                </a:lnTo>
                <a:cubicBezTo>
                  <a:pt x="13018" y="3268"/>
                  <a:pt x="13028" y="2856"/>
                  <a:pt x="12774" y="2602"/>
                </a:cubicBezTo>
                <a:lnTo>
                  <a:pt x="11992" y="1799"/>
                </a:lnTo>
                <a:cubicBezTo>
                  <a:pt x="11749" y="1545"/>
                  <a:pt x="11336" y="1534"/>
                  <a:pt x="11093" y="1777"/>
                </a:cubicBezTo>
                <a:close/>
                <a:moveTo>
                  <a:pt x="9296" y="9370"/>
                </a:moveTo>
                <a:cubicBezTo>
                  <a:pt x="8111" y="10522"/>
                  <a:pt x="6208" y="10491"/>
                  <a:pt x="5066" y="9306"/>
                </a:cubicBezTo>
                <a:cubicBezTo>
                  <a:pt x="3913" y="8111"/>
                  <a:pt x="3945" y="6208"/>
                  <a:pt x="5129" y="5066"/>
                </a:cubicBezTo>
                <a:cubicBezTo>
                  <a:pt x="6314" y="3913"/>
                  <a:pt x="8217" y="3945"/>
                  <a:pt x="9370" y="5129"/>
                </a:cubicBezTo>
                <a:cubicBezTo>
                  <a:pt x="10512" y="6314"/>
                  <a:pt x="10490" y="8217"/>
                  <a:pt x="9296" y="937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057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Google Shape;25;p3"/>
          <p:cNvSpPr/>
          <p:nvPr/>
        </p:nvSpPr>
        <p:spPr>
          <a:xfrm>
            <a:off x="-254425" y="-124300"/>
            <a:ext cx="802667" cy="794792"/>
          </a:xfrm>
          <a:custGeom>
            <a:avLst/>
            <a:gdLst/>
            <a:ahLst/>
            <a:cxnLst/>
            <a:rect l="l" t="t" r="r" b="b"/>
            <a:pathLst>
              <a:path w="10533" h="10430" extrusionOk="0">
                <a:moveTo>
                  <a:pt x="5270" y="3004"/>
                </a:moveTo>
                <a:cubicBezTo>
                  <a:pt x="6208" y="3004"/>
                  <a:pt x="7080" y="3606"/>
                  <a:pt x="7371" y="4546"/>
                </a:cubicBezTo>
                <a:cubicBezTo>
                  <a:pt x="7741" y="5709"/>
                  <a:pt x="7096" y="6957"/>
                  <a:pt x="5933" y="7327"/>
                </a:cubicBezTo>
                <a:cubicBezTo>
                  <a:pt x="5715" y="7395"/>
                  <a:pt x="5494" y="7427"/>
                  <a:pt x="5276" y="7427"/>
                </a:cubicBezTo>
                <a:cubicBezTo>
                  <a:pt x="4333" y="7427"/>
                  <a:pt x="3454" y="6824"/>
                  <a:pt x="3162" y="5879"/>
                </a:cubicBezTo>
                <a:cubicBezTo>
                  <a:pt x="2792" y="4715"/>
                  <a:pt x="3437" y="3478"/>
                  <a:pt x="4600" y="3108"/>
                </a:cubicBezTo>
                <a:cubicBezTo>
                  <a:pt x="4823" y="3037"/>
                  <a:pt x="5048" y="3004"/>
                  <a:pt x="5270" y="3004"/>
                </a:cubicBezTo>
                <a:close/>
                <a:moveTo>
                  <a:pt x="4197" y="0"/>
                </a:moveTo>
                <a:cubicBezTo>
                  <a:pt x="4151" y="0"/>
                  <a:pt x="4106" y="7"/>
                  <a:pt x="4061" y="20"/>
                </a:cubicBezTo>
                <a:lnTo>
                  <a:pt x="3268" y="274"/>
                </a:lnTo>
                <a:cubicBezTo>
                  <a:pt x="3014" y="348"/>
                  <a:pt x="2877" y="623"/>
                  <a:pt x="2961" y="866"/>
                </a:cubicBezTo>
                <a:lnTo>
                  <a:pt x="3215" y="1659"/>
                </a:lnTo>
                <a:cubicBezTo>
                  <a:pt x="3215" y="1691"/>
                  <a:pt x="3226" y="1712"/>
                  <a:pt x="3247" y="1733"/>
                </a:cubicBezTo>
                <a:cubicBezTo>
                  <a:pt x="2834" y="1977"/>
                  <a:pt x="2475" y="2283"/>
                  <a:pt x="2179" y="2643"/>
                </a:cubicBezTo>
                <a:cubicBezTo>
                  <a:pt x="2158" y="2622"/>
                  <a:pt x="2126" y="2611"/>
                  <a:pt x="2105" y="2590"/>
                </a:cubicBezTo>
                <a:lnTo>
                  <a:pt x="1365" y="2209"/>
                </a:lnTo>
                <a:cubicBezTo>
                  <a:pt x="1297" y="2179"/>
                  <a:pt x="1225" y="2162"/>
                  <a:pt x="1155" y="2162"/>
                </a:cubicBezTo>
                <a:cubicBezTo>
                  <a:pt x="1104" y="2162"/>
                  <a:pt x="1054" y="2171"/>
                  <a:pt x="1005" y="2188"/>
                </a:cubicBezTo>
                <a:cubicBezTo>
                  <a:pt x="878" y="2220"/>
                  <a:pt x="783" y="2304"/>
                  <a:pt x="730" y="2421"/>
                </a:cubicBezTo>
                <a:lnTo>
                  <a:pt x="349" y="3161"/>
                </a:lnTo>
                <a:cubicBezTo>
                  <a:pt x="233" y="3394"/>
                  <a:pt x="318" y="3679"/>
                  <a:pt x="550" y="3795"/>
                </a:cubicBezTo>
                <a:lnTo>
                  <a:pt x="1291" y="4176"/>
                </a:lnTo>
                <a:cubicBezTo>
                  <a:pt x="1322" y="4187"/>
                  <a:pt x="1343" y="4197"/>
                  <a:pt x="1375" y="4208"/>
                </a:cubicBezTo>
                <a:cubicBezTo>
                  <a:pt x="1259" y="4641"/>
                  <a:pt x="1217" y="5096"/>
                  <a:pt x="1259" y="5561"/>
                </a:cubicBezTo>
                <a:cubicBezTo>
                  <a:pt x="1227" y="5561"/>
                  <a:pt x="1206" y="5572"/>
                  <a:pt x="1174" y="5572"/>
                </a:cubicBezTo>
                <a:lnTo>
                  <a:pt x="381" y="5826"/>
                </a:lnTo>
                <a:cubicBezTo>
                  <a:pt x="138" y="5910"/>
                  <a:pt x="0" y="6175"/>
                  <a:pt x="75" y="6418"/>
                </a:cubicBezTo>
                <a:lnTo>
                  <a:pt x="328" y="7211"/>
                </a:lnTo>
                <a:cubicBezTo>
                  <a:pt x="388" y="7414"/>
                  <a:pt x="569" y="7543"/>
                  <a:pt x="769" y="7543"/>
                </a:cubicBezTo>
                <a:cubicBezTo>
                  <a:pt x="819" y="7543"/>
                  <a:pt x="870" y="7535"/>
                  <a:pt x="920" y="7518"/>
                </a:cubicBezTo>
                <a:lnTo>
                  <a:pt x="1714" y="7274"/>
                </a:lnTo>
                <a:cubicBezTo>
                  <a:pt x="1735" y="7264"/>
                  <a:pt x="1766" y="7253"/>
                  <a:pt x="1788" y="7243"/>
                </a:cubicBezTo>
                <a:cubicBezTo>
                  <a:pt x="2031" y="7655"/>
                  <a:pt x="2337" y="8004"/>
                  <a:pt x="2686" y="8300"/>
                </a:cubicBezTo>
                <a:cubicBezTo>
                  <a:pt x="2676" y="8321"/>
                  <a:pt x="2655" y="8353"/>
                  <a:pt x="2644" y="8374"/>
                </a:cubicBezTo>
                <a:lnTo>
                  <a:pt x="2263" y="9114"/>
                </a:lnTo>
                <a:cubicBezTo>
                  <a:pt x="2211" y="9231"/>
                  <a:pt x="2200" y="9358"/>
                  <a:pt x="2232" y="9474"/>
                </a:cubicBezTo>
                <a:cubicBezTo>
                  <a:pt x="2274" y="9601"/>
                  <a:pt x="2359" y="9696"/>
                  <a:pt x="2464" y="9749"/>
                </a:cubicBezTo>
                <a:lnTo>
                  <a:pt x="3215" y="10129"/>
                </a:lnTo>
                <a:cubicBezTo>
                  <a:pt x="3279" y="10168"/>
                  <a:pt x="3353" y="10187"/>
                  <a:pt x="3426" y="10187"/>
                </a:cubicBezTo>
                <a:cubicBezTo>
                  <a:pt x="3474" y="10187"/>
                  <a:pt x="3522" y="10178"/>
                  <a:pt x="3564" y="10161"/>
                </a:cubicBezTo>
                <a:cubicBezTo>
                  <a:pt x="3680" y="10129"/>
                  <a:pt x="3786" y="10045"/>
                  <a:pt x="3850" y="9929"/>
                </a:cubicBezTo>
                <a:lnTo>
                  <a:pt x="4230" y="9188"/>
                </a:lnTo>
                <a:cubicBezTo>
                  <a:pt x="4241" y="9157"/>
                  <a:pt x="4251" y="9135"/>
                  <a:pt x="4251" y="9114"/>
                </a:cubicBezTo>
                <a:cubicBezTo>
                  <a:pt x="4581" y="9193"/>
                  <a:pt x="4916" y="9236"/>
                  <a:pt x="5257" y="9236"/>
                </a:cubicBezTo>
                <a:cubicBezTo>
                  <a:pt x="5376" y="9236"/>
                  <a:pt x="5495" y="9231"/>
                  <a:pt x="5615" y="9220"/>
                </a:cubicBezTo>
                <a:cubicBezTo>
                  <a:pt x="5615" y="9252"/>
                  <a:pt x="5615" y="9273"/>
                  <a:pt x="5626" y="9305"/>
                </a:cubicBezTo>
                <a:lnTo>
                  <a:pt x="5880" y="10098"/>
                </a:lnTo>
                <a:cubicBezTo>
                  <a:pt x="5939" y="10301"/>
                  <a:pt x="6120" y="10429"/>
                  <a:pt x="6320" y="10429"/>
                </a:cubicBezTo>
                <a:cubicBezTo>
                  <a:pt x="6370" y="10429"/>
                  <a:pt x="6421" y="10421"/>
                  <a:pt x="6472" y="10404"/>
                </a:cubicBezTo>
                <a:lnTo>
                  <a:pt x="7265" y="10151"/>
                </a:lnTo>
                <a:cubicBezTo>
                  <a:pt x="7508" y="10077"/>
                  <a:pt x="7646" y="9812"/>
                  <a:pt x="7572" y="9569"/>
                </a:cubicBezTo>
                <a:lnTo>
                  <a:pt x="7318" y="8765"/>
                </a:lnTo>
                <a:cubicBezTo>
                  <a:pt x="7318" y="8744"/>
                  <a:pt x="7297" y="8713"/>
                  <a:pt x="7286" y="8691"/>
                </a:cubicBezTo>
                <a:cubicBezTo>
                  <a:pt x="7699" y="8459"/>
                  <a:pt x="8058" y="8142"/>
                  <a:pt x="8354" y="7793"/>
                </a:cubicBezTo>
                <a:cubicBezTo>
                  <a:pt x="8375" y="7803"/>
                  <a:pt x="8397" y="7824"/>
                  <a:pt x="8428" y="7835"/>
                </a:cubicBezTo>
                <a:lnTo>
                  <a:pt x="9168" y="8216"/>
                </a:lnTo>
                <a:cubicBezTo>
                  <a:pt x="9237" y="8253"/>
                  <a:pt x="9308" y="8268"/>
                  <a:pt x="9379" y="8268"/>
                </a:cubicBezTo>
                <a:cubicBezTo>
                  <a:pt x="9430" y="8268"/>
                  <a:pt x="9480" y="8260"/>
                  <a:pt x="9528" y="8247"/>
                </a:cubicBezTo>
                <a:cubicBezTo>
                  <a:pt x="9644" y="8205"/>
                  <a:pt x="9739" y="8131"/>
                  <a:pt x="9803" y="8015"/>
                </a:cubicBezTo>
                <a:lnTo>
                  <a:pt x="10184" y="7274"/>
                </a:lnTo>
                <a:cubicBezTo>
                  <a:pt x="10300" y="7042"/>
                  <a:pt x="10205" y="6756"/>
                  <a:pt x="9983" y="6640"/>
                </a:cubicBezTo>
                <a:lnTo>
                  <a:pt x="9232" y="6259"/>
                </a:lnTo>
                <a:cubicBezTo>
                  <a:pt x="9211" y="6238"/>
                  <a:pt x="9190" y="6228"/>
                  <a:pt x="9158" y="6228"/>
                </a:cubicBezTo>
                <a:cubicBezTo>
                  <a:pt x="9274" y="5794"/>
                  <a:pt x="9316" y="5329"/>
                  <a:pt x="9274" y="4874"/>
                </a:cubicBezTo>
                <a:cubicBezTo>
                  <a:pt x="9295" y="4863"/>
                  <a:pt x="9327" y="4863"/>
                  <a:pt x="9348" y="4853"/>
                </a:cubicBezTo>
                <a:lnTo>
                  <a:pt x="10152" y="4599"/>
                </a:lnTo>
                <a:cubicBezTo>
                  <a:pt x="10395" y="4525"/>
                  <a:pt x="10533" y="4261"/>
                  <a:pt x="10459" y="4007"/>
                </a:cubicBezTo>
                <a:lnTo>
                  <a:pt x="10205" y="3214"/>
                </a:lnTo>
                <a:cubicBezTo>
                  <a:pt x="10144" y="3015"/>
                  <a:pt x="9950" y="2887"/>
                  <a:pt x="9748" y="2887"/>
                </a:cubicBezTo>
                <a:cubicBezTo>
                  <a:pt x="9703" y="2887"/>
                  <a:pt x="9657" y="2894"/>
                  <a:pt x="9613" y="2907"/>
                </a:cubicBezTo>
                <a:lnTo>
                  <a:pt x="8819" y="3161"/>
                </a:lnTo>
                <a:cubicBezTo>
                  <a:pt x="8798" y="3172"/>
                  <a:pt x="8767" y="3182"/>
                  <a:pt x="8745" y="3193"/>
                </a:cubicBezTo>
                <a:cubicBezTo>
                  <a:pt x="8502" y="2780"/>
                  <a:pt x="8196" y="2421"/>
                  <a:pt x="7847" y="2125"/>
                </a:cubicBezTo>
                <a:cubicBezTo>
                  <a:pt x="7857" y="2104"/>
                  <a:pt x="7878" y="2082"/>
                  <a:pt x="7889" y="2051"/>
                </a:cubicBezTo>
                <a:lnTo>
                  <a:pt x="8270" y="1311"/>
                </a:lnTo>
                <a:cubicBezTo>
                  <a:pt x="8386" y="1078"/>
                  <a:pt x="8291" y="792"/>
                  <a:pt x="8069" y="676"/>
                </a:cubicBezTo>
                <a:lnTo>
                  <a:pt x="7318" y="295"/>
                </a:lnTo>
                <a:cubicBezTo>
                  <a:pt x="7250" y="261"/>
                  <a:pt x="7178" y="245"/>
                  <a:pt x="7108" y="245"/>
                </a:cubicBezTo>
                <a:cubicBezTo>
                  <a:pt x="6937" y="245"/>
                  <a:pt x="6773" y="339"/>
                  <a:pt x="6683" y="496"/>
                </a:cubicBezTo>
                <a:lnTo>
                  <a:pt x="6303" y="1247"/>
                </a:lnTo>
                <a:cubicBezTo>
                  <a:pt x="6292" y="1268"/>
                  <a:pt x="6282" y="1289"/>
                  <a:pt x="6271" y="1321"/>
                </a:cubicBezTo>
                <a:cubicBezTo>
                  <a:pt x="5948" y="1234"/>
                  <a:pt x="5612" y="1189"/>
                  <a:pt x="5270" y="1189"/>
                </a:cubicBezTo>
                <a:cubicBezTo>
                  <a:pt x="5153" y="1189"/>
                  <a:pt x="5036" y="1194"/>
                  <a:pt x="4918" y="1205"/>
                </a:cubicBezTo>
                <a:cubicBezTo>
                  <a:pt x="4918" y="1184"/>
                  <a:pt x="4907" y="1152"/>
                  <a:pt x="4907" y="1131"/>
                </a:cubicBezTo>
                <a:lnTo>
                  <a:pt x="4653" y="327"/>
                </a:lnTo>
                <a:cubicBezTo>
                  <a:pt x="4593" y="129"/>
                  <a:pt x="4398" y="0"/>
                  <a:pt x="41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739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4"/>
          <p:cNvGrpSpPr/>
          <p:nvPr/>
        </p:nvGrpSpPr>
        <p:grpSpPr>
          <a:xfrm>
            <a:off x="-7" y="0"/>
            <a:ext cx="625763" cy="3288755"/>
            <a:chOff x="-7" y="0"/>
            <a:chExt cx="625763" cy="3288755"/>
          </a:xfrm>
        </p:grpSpPr>
        <p:sp>
          <p:nvSpPr>
            <p:cNvPr id="17" name="Google Shape;17;p4"/>
            <p:cNvSpPr/>
            <p:nvPr/>
          </p:nvSpPr>
          <p:spPr>
            <a:xfrm>
              <a:off x="201918" y="63821"/>
              <a:ext cx="72619" cy="101243"/>
            </a:xfrm>
            <a:custGeom>
              <a:avLst/>
              <a:gdLst/>
              <a:ahLst/>
              <a:cxnLst/>
              <a:rect l="l" t="t" r="r" b="b"/>
              <a:pathLst>
                <a:path w="4011" h="5592" extrusionOk="0">
                  <a:moveTo>
                    <a:pt x="3663" y="1"/>
                  </a:moveTo>
                  <a:cubicBezTo>
                    <a:pt x="3555" y="1"/>
                    <a:pt x="3449" y="56"/>
                    <a:pt x="3384" y="153"/>
                  </a:cubicBezTo>
                  <a:lnTo>
                    <a:pt x="76" y="5090"/>
                  </a:lnTo>
                  <a:cubicBezTo>
                    <a:pt x="1" y="5241"/>
                    <a:pt x="26" y="5441"/>
                    <a:pt x="176" y="5542"/>
                  </a:cubicBezTo>
                  <a:cubicBezTo>
                    <a:pt x="226" y="5567"/>
                    <a:pt x="276" y="5592"/>
                    <a:pt x="351" y="5592"/>
                  </a:cubicBezTo>
                  <a:cubicBezTo>
                    <a:pt x="452" y="5592"/>
                    <a:pt x="552" y="5542"/>
                    <a:pt x="602" y="5441"/>
                  </a:cubicBezTo>
                  <a:lnTo>
                    <a:pt x="3910" y="504"/>
                  </a:lnTo>
                  <a:cubicBezTo>
                    <a:pt x="4011" y="354"/>
                    <a:pt x="3960" y="153"/>
                    <a:pt x="3835" y="53"/>
                  </a:cubicBezTo>
                  <a:cubicBezTo>
                    <a:pt x="3782" y="17"/>
                    <a:pt x="3722" y="1"/>
                    <a:pt x="3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4"/>
            <p:cNvSpPr/>
            <p:nvPr/>
          </p:nvSpPr>
          <p:spPr>
            <a:xfrm>
              <a:off x="444976" y="1543415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4"/>
            <p:cNvSpPr/>
            <p:nvPr/>
          </p:nvSpPr>
          <p:spPr>
            <a:xfrm>
              <a:off x="111628" y="3180578"/>
              <a:ext cx="60362" cy="108177"/>
            </a:xfrm>
            <a:custGeom>
              <a:avLst/>
              <a:gdLst/>
              <a:ahLst/>
              <a:cxnLst/>
              <a:rect l="l" t="t" r="r" b="b"/>
              <a:pathLst>
                <a:path w="3334" h="5975" extrusionOk="0">
                  <a:moveTo>
                    <a:pt x="2984" y="1"/>
                  </a:moveTo>
                  <a:cubicBezTo>
                    <a:pt x="2870" y="1"/>
                    <a:pt x="2759" y="57"/>
                    <a:pt x="2707" y="160"/>
                  </a:cubicBezTo>
                  <a:lnTo>
                    <a:pt x="75" y="5524"/>
                  </a:lnTo>
                  <a:cubicBezTo>
                    <a:pt x="0" y="5674"/>
                    <a:pt x="75" y="5850"/>
                    <a:pt x="226" y="5925"/>
                  </a:cubicBezTo>
                  <a:cubicBezTo>
                    <a:pt x="276" y="5950"/>
                    <a:pt x="326" y="5975"/>
                    <a:pt x="351" y="5975"/>
                  </a:cubicBezTo>
                  <a:cubicBezTo>
                    <a:pt x="476" y="5975"/>
                    <a:pt x="577" y="5900"/>
                    <a:pt x="652" y="5800"/>
                  </a:cubicBezTo>
                  <a:lnTo>
                    <a:pt x="3258" y="436"/>
                  </a:lnTo>
                  <a:cubicBezTo>
                    <a:pt x="3333" y="286"/>
                    <a:pt x="3283" y="110"/>
                    <a:pt x="3133" y="35"/>
                  </a:cubicBezTo>
                  <a:cubicBezTo>
                    <a:pt x="3086" y="12"/>
                    <a:pt x="3035" y="1"/>
                    <a:pt x="2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4"/>
            <p:cNvSpPr/>
            <p:nvPr/>
          </p:nvSpPr>
          <p:spPr>
            <a:xfrm>
              <a:off x="522658" y="485866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4"/>
            <p:cNvSpPr/>
            <p:nvPr/>
          </p:nvSpPr>
          <p:spPr>
            <a:xfrm>
              <a:off x="88472" y="2515527"/>
              <a:ext cx="59022" cy="59475"/>
            </a:xfrm>
            <a:custGeom>
              <a:avLst/>
              <a:gdLst/>
              <a:ahLst/>
              <a:cxnLst/>
              <a:rect l="l" t="t" r="r" b="b"/>
              <a:pathLst>
                <a:path w="3260" h="3285" extrusionOk="0">
                  <a:moveTo>
                    <a:pt x="1630" y="628"/>
                  </a:moveTo>
                  <a:cubicBezTo>
                    <a:pt x="2181" y="628"/>
                    <a:pt x="2632" y="1079"/>
                    <a:pt x="2632" y="1630"/>
                  </a:cubicBezTo>
                  <a:cubicBezTo>
                    <a:pt x="2632" y="2181"/>
                    <a:pt x="2181" y="2658"/>
                    <a:pt x="1630" y="2658"/>
                  </a:cubicBezTo>
                  <a:cubicBezTo>
                    <a:pt x="1079" y="2658"/>
                    <a:pt x="627" y="2181"/>
                    <a:pt x="627" y="1630"/>
                  </a:cubicBezTo>
                  <a:cubicBezTo>
                    <a:pt x="627" y="1079"/>
                    <a:pt x="1079" y="628"/>
                    <a:pt x="1630" y="628"/>
                  </a:cubicBezTo>
                  <a:close/>
                  <a:moveTo>
                    <a:pt x="1630" y="1"/>
                  </a:moveTo>
                  <a:cubicBezTo>
                    <a:pt x="728" y="1"/>
                    <a:pt x="1" y="728"/>
                    <a:pt x="1" y="1630"/>
                  </a:cubicBezTo>
                  <a:cubicBezTo>
                    <a:pt x="1" y="2532"/>
                    <a:pt x="728" y="3284"/>
                    <a:pt x="1630" y="3284"/>
                  </a:cubicBezTo>
                  <a:cubicBezTo>
                    <a:pt x="2532" y="3284"/>
                    <a:pt x="3259" y="2532"/>
                    <a:pt x="3259" y="1630"/>
                  </a:cubicBezTo>
                  <a:cubicBezTo>
                    <a:pt x="3259" y="728"/>
                    <a:pt x="2532" y="1"/>
                    <a:pt x="1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196921" y="2238919"/>
              <a:ext cx="22722" cy="22975"/>
            </a:xfrm>
            <a:custGeom>
              <a:avLst/>
              <a:gdLst/>
              <a:ahLst/>
              <a:cxnLst/>
              <a:rect l="l" t="t" r="r" b="b"/>
              <a:pathLst>
                <a:path w="1255" h="1269" extrusionOk="0">
                  <a:moveTo>
                    <a:pt x="625" y="0"/>
                  </a:moveTo>
                  <a:cubicBezTo>
                    <a:pt x="461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1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26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43"/>
                    <a:pt x="176" y="1068"/>
                  </a:cubicBezTo>
                  <a:cubicBezTo>
                    <a:pt x="302" y="1194"/>
                    <a:pt x="452" y="1269"/>
                    <a:pt x="627" y="1269"/>
                  </a:cubicBezTo>
                  <a:cubicBezTo>
                    <a:pt x="778" y="1269"/>
                    <a:pt x="953" y="1194"/>
                    <a:pt x="1054" y="1068"/>
                  </a:cubicBezTo>
                  <a:cubicBezTo>
                    <a:pt x="1179" y="943"/>
                    <a:pt x="1254" y="793"/>
                    <a:pt x="1254" y="642"/>
                  </a:cubicBezTo>
                  <a:cubicBezTo>
                    <a:pt x="1254" y="592"/>
                    <a:pt x="1254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54" y="291"/>
                  </a:cubicBezTo>
                  <a:cubicBezTo>
                    <a:pt x="1129" y="241"/>
                    <a:pt x="1104" y="216"/>
                    <a:pt x="1054" y="191"/>
                  </a:cubicBezTo>
                  <a:cubicBezTo>
                    <a:pt x="1028" y="166"/>
                    <a:pt x="1003" y="141"/>
                    <a:pt x="978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11" y="5"/>
                    <a:pt x="668" y="0"/>
                    <a:pt x="6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603052" y="0"/>
              <a:ext cx="22704" cy="22595"/>
            </a:xfrm>
            <a:custGeom>
              <a:avLst/>
              <a:gdLst/>
              <a:ahLst/>
              <a:cxnLst/>
              <a:rect l="l" t="t" r="r" b="b"/>
              <a:pathLst>
                <a:path w="1254" h="1248" extrusionOk="0">
                  <a:moveTo>
                    <a:pt x="614" y="0"/>
                  </a:moveTo>
                  <a:cubicBezTo>
                    <a:pt x="451" y="0"/>
                    <a:pt x="288" y="57"/>
                    <a:pt x="176" y="169"/>
                  </a:cubicBezTo>
                  <a:cubicBezTo>
                    <a:pt x="150" y="194"/>
                    <a:pt x="125" y="219"/>
                    <a:pt x="100" y="270"/>
                  </a:cubicBezTo>
                  <a:cubicBezTo>
                    <a:pt x="75" y="295"/>
                    <a:pt x="50" y="320"/>
                    <a:pt x="50" y="370"/>
                  </a:cubicBezTo>
                  <a:cubicBezTo>
                    <a:pt x="25" y="395"/>
                    <a:pt x="0" y="445"/>
                    <a:pt x="0" y="495"/>
                  </a:cubicBezTo>
                  <a:cubicBezTo>
                    <a:pt x="0" y="520"/>
                    <a:pt x="0" y="570"/>
                    <a:pt x="0" y="620"/>
                  </a:cubicBezTo>
                  <a:cubicBezTo>
                    <a:pt x="0" y="771"/>
                    <a:pt x="50" y="946"/>
                    <a:pt x="176" y="1047"/>
                  </a:cubicBezTo>
                  <a:cubicBezTo>
                    <a:pt x="301" y="1172"/>
                    <a:pt x="451" y="1247"/>
                    <a:pt x="627" y="1247"/>
                  </a:cubicBezTo>
                  <a:cubicBezTo>
                    <a:pt x="777" y="1247"/>
                    <a:pt x="952" y="1172"/>
                    <a:pt x="1053" y="1047"/>
                  </a:cubicBezTo>
                  <a:cubicBezTo>
                    <a:pt x="1178" y="946"/>
                    <a:pt x="1253" y="771"/>
                    <a:pt x="1253" y="620"/>
                  </a:cubicBezTo>
                  <a:cubicBezTo>
                    <a:pt x="1253" y="570"/>
                    <a:pt x="1228" y="520"/>
                    <a:pt x="1228" y="495"/>
                  </a:cubicBezTo>
                  <a:cubicBezTo>
                    <a:pt x="1228" y="445"/>
                    <a:pt x="1203" y="395"/>
                    <a:pt x="1203" y="370"/>
                  </a:cubicBezTo>
                  <a:cubicBezTo>
                    <a:pt x="1178" y="320"/>
                    <a:pt x="1153" y="295"/>
                    <a:pt x="1128" y="270"/>
                  </a:cubicBezTo>
                  <a:cubicBezTo>
                    <a:pt x="1103" y="219"/>
                    <a:pt x="1078" y="194"/>
                    <a:pt x="1053" y="169"/>
                  </a:cubicBezTo>
                  <a:cubicBezTo>
                    <a:pt x="940" y="57"/>
                    <a:pt x="777" y="0"/>
                    <a:pt x="6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7" y="1029179"/>
              <a:ext cx="22704" cy="22993"/>
            </a:xfrm>
            <a:custGeom>
              <a:avLst/>
              <a:gdLst/>
              <a:ahLst/>
              <a:cxnLst/>
              <a:rect l="l" t="t" r="r" b="b"/>
              <a:pathLst>
                <a:path w="1254" h="1270" extrusionOk="0">
                  <a:moveTo>
                    <a:pt x="615" y="1"/>
                  </a:moveTo>
                  <a:cubicBezTo>
                    <a:pt x="445" y="1"/>
                    <a:pt x="295" y="73"/>
                    <a:pt x="176" y="192"/>
                  </a:cubicBezTo>
                  <a:cubicBezTo>
                    <a:pt x="151" y="217"/>
                    <a:pt x="126" y="242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8"/>
                  </a:cubicBezTo>
                  <a:cubicBezTo>
                    <a:pt x="1" y="543"/>
                    <a:pt x="1" y="593"/>
                    <a:pt x="1" y="643"/>
                  </a:cubicBezTo>
                  <a:cubicBezTo>
                    <a:pt x="1" y="793"/>
                    <a:pt x="51" y="969"/>
                    <a:pt x="176" y="1069"/>
                  </a:cubicBezTo>
                  <a:cubicBezTo>
                    <a:pt x="301" y="1194"/>
                    <a:pt x="452" y="1269"/>
                    <a:pt x="627" y="1269"/>
                  </a:cubicBezTo>
                  <a:cubicBezTo>
                    <a:pt x="652" y="1269"/>
                    <a:pt x="702" y="1244"/>
                    <a:pt x="753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78" y="1144"/>
                  </a:cubicBezTo>
                  <a:cubicBezTo>
                    <a:pt x="1003" y="1119"/>
                    <a:pt x="1028" y="1094"/>
                    <a:pt x="1053" y="1069"/>
                  </a:cubicBezTo>
                  <a:cubicBezTo>
                    <a:pt x="1179" y="969"/>
                    <a:pt x="1254" y="793"/>
                    <a:pt x="1254" y="643"/>
                  </a:cubicBezTo>
                  <a:cubicBezTo>
                    <a:pt x="1254" y="593"/>
                    <a:pt x="1229" y="543"/>
                    <a:pt x="1229" y="518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8" y="292"/>
                  </a:cubicBezTo>
                  <a:cubicBezTo>
                    <a:pt x="1128" y="242"/>
                    <a:pt x="1078" y="217"/>
                    <a:pt x="1053" y="192"/>
                  </a:cubicBezTo>
                  <a:cubicBezTo>
                    <a:pt x="1028" y="167"/>
                    <a:pt x="1003" y="142"/>
                    <a:pt x="978" y="117"/>
                  </a:cubicBezTo>
                  <a:cubicBezTo>
                    <a:pt x="928" y="92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05" y="6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51484" y="1027427"/>
              <a:ext cx="59022" cy="59475"/>
            </a:xfrm>
            <a:custGeom>
              <a:avLst/>
              <a:gdLst/>
              <a:ahLst/>
              <a:cxnLst/>
              <a:rect l="l" t="t" r="r" b="b"/>
              <a:pathLst>
                <a:path w="3260" h="3285" extrusionOk="0">
                  <a:moveTo>
                    <a:pt x="1630" y="628"/>
                  </a:moveTo>
                  <a:cubicBezTo>
                    <a:pt x="2181" y="628"/>
                    <a:pt x="2632" y="1079"/>
                    <a:pt x="2632" y="1630"/>
                  </a:cubicBezTo>
                  <a:cubicBezTo>
                    <a:pt x="2632" y="2181"/>
                    <a:pt x="2181" y="2658"/>
                    <a:pt x="1630" y="2658"/>
                  </a:cubicBezTo>
                  <a:cubicBezTo>
                    <a:pt x="1079" y="2658"/>
                    <a:pt x="627" y="2181"/>
                    <a:pt x="627" y="1630"/>
                  </a:cubicBezTo>
                  <a:cubicBezTo>
                    <a:pt x="627" y="1079"/>
                    <a:pt x="1079" y="628"/>
                    <a:pt x="1630" y="628"/>
                  </a:cubicBezTo>
                  <a:close/>
                  <a:moveTo>
                    <a:pt x="1630" y="1"/>
                  </a:moveTo>
                  <a:cubicBezTo>
                    <a:pt x="728" y="1"/>
                    <a:pt x="1" y="728"/>
                    <a:pt x="1" y="1630"/>
                  </a:cubicBezTo>
                  <a:cubicBezTo>
                    <a:pt x="1" y="2532"/>
                    <a:pt x="728" y="3284"/>
                    <a:pt x="1630" y="3284"/>
                  </a:cubicBezTo>
                  <a:cubicBezTo>
                    <a:pt x="2532" y="3284"/>
                    <a:pt x="3259" y="2532"/>
                    <a:pt x="3259" y="1630"/>
                  </a:cubicBezTo>
                  <a:cubicBezTo>
                    <a:pt x="3259" y="728"/>
                    <a:pt x="2532" y="1"/>
                    <a:pt x="1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4"/>
          <p:cNvGrpSpPr/>
          <p:nvPr/>
        </p:nvGrpSpPr>
        <p:grpSpPr>
          <a:xfrm>
            <a:off x="8431104" y="1818952"/>
            <a:ext cx="712884" cy="3324549"/>
            <a:chOff x="8431104" y="1818952"/>
            <a:chExt cx="712884" cy="3324549"/>
          </a:xfrm>
        </p:grpSpPr>
        <p:sp>
          <p:nvSpPr>
            <p:cNvPr id="27" name="Google Shape;27;p4"/>
            <p:cNvSpPr/>
            <p:nvPr/>
          </p:nvSpPr>
          <p:spPr>
            <a:xfrm>
              <a:off x="8559523" y="273560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8955190" y="4621461"/>
              <a:ext cx="36789" cy="116379"/>
            </a:xfrm>
            <a:custGeom>
              <a:avLst/>
              <a:gdLst/>
              <a:ahLst/>
              <a:cxnLst/>
              <a:rect l="l" t="t" r="r" b="b"/>
              <a:pathLst>
                <a:path w="2032" h="6428" extrusionOk="0">
                  <a:moveTo>
                    <a:pt x="347" y="0"/>
                  </a:moveTo>
                  <a:cubicBezTo>
                    <a:pt x="323" y="0"/>
                    <a:pt x="300" y="4"/>
                    <a:pt x="277" y="12"/>
                  </a:cubicBezTo>
                  <a:cubicBezTo>
                    <a:pt x="101" y="62"/>
                    <a:pt x="1" y="212"/>
                    <a:pt x="26" y="388"/>
                  </a:cubicBezTo>
                  <a:lnTo>
                    <a:pt x="1379" y="6202"/>
                  </a:lnTo>
                  <a:cubicBezTo>
                    <a:pt x="1430" y="6327"/>
                    <a:pt x="1555" y="6428"/>
                    <a:pt x="1680" y="6428"/>
                  </a:cubicBezTo>
                  <a:lnTo>
                    <a:pt x="1755" y="6428"/>
                  </a:lnTo>
                  <a:cubicBezTo>
                    <a:pt x="1931" y="6378"/>
                    <a:pt x="2031" y="6227"/>
                    <a:pt x="2006" y="6052"/>
                  </a:cubicBezTo>
                  <a:lnTo>
                    <a:pt x="653" y="237"/>
                  </a:lnTo>
                  <a:cubicBezTo>
                    <a:pt x="610" y="110"/>
                    <a:pt x="478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8623363" y="4301955"/>
              <a:ext cx="60380" cy="108087"/>
            </a:xfrm>
            <a:custGeom>
              <a:avLst/>
              <a:gdLst/>
              <a:ahLst/>
              <a:cxnLst/>
              <a:rect l="l" t="t" r="r" b="b"/>
              <a:pathLst>
                <a:path w="3335" h="5970" extrusionOk="0">
                  <a:moveTo>
                    <a:pt x="2985" y="0"/>
                  </a:moveTo>
                  <a:cubicBezTo>
                    <a:pt x="2871" y="0"/>
                    <a:pt x="2763" y="70"/>
                    <a:pt x="2708" y="180"/>
                  </a:cubicBezTo>
                  <a:lnTo>
                    <a:pt x="76" y="5519"/>
                  </a:lnTo>
                  <a:cubicBezTo>
                    <a:pt x="1" y="5669"/>
                    <a:pt x="51" y="5870"/>
                    <a:pt x="201" y="5945"/>
                  </a:cubicBezTo>
                  <a:cubicBezTo>
                    <a:pt x="252" y="5970"/>
                    <a:pt x="302" y="5970"/>
                    <a:pt x="352" y="5970"/>
                  </a:cubicBezTo>
                  <a:cubicBezTo>
                    <a:pt x="477" y="5970"/>
                    <a:pt x="577" y="5920"/>
                    <a:pt x="627" y="5794"/>
                  </a:cubicBezTo>
                  <a:lnTo>
                    <a:pt x="3259" y="456"/>
                  </a:lnTo>
                  <a:cubicBezTo>
                    <a:pt x="3334" y="306"/>
                    <a:pt x="3259" y="105"/>
                    <a:pt x="3109" y="30"/>
                  </a:cubicBezTo>
                  <a:cubicBezTo>
                    <a:pt x="3068" y="10"/>
                    <a:pt x="3026" y="0"/>
                    <a:pt x="2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9016004" y="2994926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55" y="627"/>
                  </a:moveTo>
                  <a:cubicBezTo>
                    <a:pt x="2206" y="627"/>
                    <a:pt x="2657" y="1078"/>
                    <a:pt x="2657" y="1630"/>
                  </a:cubicBezTo>
                  <a:cubicBezTo>
                    <a:pt x="2657" y="2181"/>
                    <a:pt x="2206" y="2632"/>
                    <a:pt x="1655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8"/>
                    <a:pt x="1078" y="627"/>
                    <a:pt x="1655" y="627"/>
                  </a:cubicBezTo>
                  <a:close/>
                  <a:moveTo>
                    <a:pt x="1655" y="1"/>
                  </a:moveTo>
                  <a:cubicBezTo>
                    <a:pt x="752" y="1"/>
                    <a:pt x="0" y="727"/>
                    <a:pt x="0" y="1630"/>
                  </a:cubicBezTo>
                  <a:cubicBezTo>
                    <a:pt x="0" y="2532"/>
                    <a:pt x="752" y="3259"/>
                    <a:pt x="1655" y="3259"/>
                  </a:cubicBezTo>
                  <a:cubicBezTo>
                    <a:pt x="2557" y="3259"/>
                    <a:pt x="3284" y="2532"/>
                    <a:pt x="3284" y="1630"/>
                  </a:cubicBezTo>
                  <a:cubicBezTo>
                    <a:pt x="3284" y="727"/>
                    <a:pt x="2557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8809535" y="5000109"/>
              <a:ext cx="59475" cy="59457"/>
            </a:xfrm>
            <a:custGeom>
              <a:avLst/>
              <a:gdLst/>
              <a:ahLst/>
              <a:cxnLst/>
              <a:rect l="l" t="t" r="r" b="b"/>
              <a:pathLst>
                <a:path w="3285" h="3284" extrusionOk="0">
                  <a:moveTo>
                    <a:pt x="1655" y="627"/>
                  </a:moveTo>
                  <a:cubicBezTo>
                    <a:pt x="2206" y="627"/>
                    <a:pt x="2657" y="1103"/>
                    <a:pt x="2657" y="1654"/>
                  </a:cubicBezTo>
                  <a:cubicBezTo>
                    <a:pt x="2657" y="2206"/>
                    <a:pt x="2206" y="2657"/>
                    <a:pt x="1655" y="2657"/>
                  </a:cubicBezTo>
                  <a:cubicBezTo>
                    <a:pt x="1079" y="2657"/>
                    <a:pt x="627" y="2206"/>
                    <a:pt x="627" y="1654"/>
                  </a:cubicBezTo>
                  <a:cubicBezTo>
                    <a:pt x="627" y="1103"/>
                    <a:pt x="1079" y="627"/>
                    <a:pt x="1655" y="627"/>
                  </a:cubicBezTo>
                  <a:close/>
                  <a:moveTo>
                    <a:pt x="1655" y="0"/>
                  </a:moveTo>
                  <a:cubicBezTo>
                    <a:pt x="753" y="0"/>
                    <a:pt x="1" y="752"/>
                    <a:pt x="1" y="1654"/>
                  </a:cubicBezTo>
                  <a:cubicBezTo>
                    <a:pt x="1" y="2556"/>
                    <a:pt x="753" y="3283"/>
                    <a:pt x="1655" y="3283"/>
                  </a:cubicBezTo>
                  <a:cubicBezTo>
                    <a:pt x="2557" y="3283"/>
                    <a:pt x="3284" y="2556"/>
                    <a:pt x="3284" y="1654"/>
                  </a:cubicBezTo>
                  <a:cubicBezTo>
                    <a:pt x="3284" y="752"/>
                    <a:pt x="2557" y="0"/>
                    <a:pt x="1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9121267" y="3702904"/>
              <a:ext cx="22722" cy="22595"/>
            </a:xfrm>
            <a:custGeom>
              <a:avLst/>
              <a:gdLst/>
              <a:ahLst/>
              <a:cxnLst/>
              <a:rect l="l" t="t" r="r" b="b"/>
              <a:pathLst>
                <a:path w="1255" h="1248" extrusionOk="0">
                  <a:moveTo>
                    <a:pt x="615" y="1"/>
                  </a:moveTo>
                  <a:cubicBezTo>
                    <a:pt x="452" y="1"/>
                    <a:pt x="289" y="57"/>
                    <a:pt x="176" y="170"/>
                  </a:cubicBezTo>
                  <a:cubicBezTo>
                    <a:pt x="151" y="220"/>
                    <a:pt x="126" y="245"/>
                    <a:pt x="101" y="270"/>
                  </a:cubicBezTo>
                  <a:cubicBezTo>
                    <a:pt x="76" y="320"/>
                    <a:pt x="51" y="345"/>
                    <a:pt x="51" y="396"/>
                  </a:cubicBezTo>
                  <a:cubicBezTo>
                    <a:pt x="26" y="421"/>
                    <a:pt x="26" y="471"/>
                    <a:pt x="1" y="496"/>
                  </a:cubicBezTo>
                  <a:cubicBezTo>
                    <a:pt x="1" y="546"/>
                    <a:pt x="1" y="571"/>
                    <a:pt x="1" y="621"/>
                  </a:cubicBezTo>
                  <a:cubicBezTo>
                    <a:pt x="1" y="797"/>
                    <a:pt x="51" y="947"/>
                    <a:pt x="176" y="1072"/>
                  </a:cubicBezTo>
                  <a:cubicBezTo>
                    <a:pt x="302" y="1198"/>
                    <a:pt x="452" y="1248"/>
                    <a:pt x="628" y="1248"/>
                  </a:cubicBezTo>
                  <a:cubicBezTo>
                    <a:pt x="778" y="1248"/>
                    <a:pt x="953" y="1198"/>
                    <a:pt x="1054" y="1072"/>
                  </a:cubicBezTo>
                  <a:cubicBezTo>
                    <a:pt x="1179" y="947"/>
                    <a:pt x="1254" y="797"/>
                    <a:pt x="1254" y="621"/>
                  </a:cubicBezTo>
                  <a:cubicBezTo>
                    <a:pt x="1254" y="571"/>
                    <a:pt x="1254" y="546"/>
                    <a:pt x="1229" y="496"/>
                  </a:cubicBezTo>
                  <a:cubicBezTo>
                    <a:pt x="1229" y="471"/>
                    <a:pt x="1229" y="421"/>
                    <a:pt x="1204" y="396"/>
                  </a:cubicBezTo>
                  <a:cubicBezTo>
                    <a:pt x="1179" y="345"/>
                    <a:pt x="1154" y="320"/>
                    <a:pt x="1154" y="270"/>
                  </a:cubicBezTo>
                  <a:cubicBezTo>
                    <a:pt x="1129" y="245"/>
                    <a:pt x="1104" y="220"/>
                    <a:pt x="1054" y="170"/>
                  </a:cubicBezTo>
                  <a:cubicBezTo>
                    <a:pt x="941" y="57"/>
                    <a:pt x="778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431104" y="5120924"/>
              <a:ext cx="22704" cy="22577"/>
            </a:xfrm>
            <a:custGeom>
              <a:avLst/>
              <a:gdLst/>
              <a:ahLst/>
              <a:cxnLst/>
              <a:rect l="l" t="t" r="r" b="b"/>
              <a:pathLst>
                <a:path w="1254" h="1247" extrusionOk="0">
                  <a:moveTo>
                    <a:pt x="615" y="0"/>
                  </a:moveTo>
                  <a:cubicBezTo>
                    <a:pt x="452" y="0"/>
                    <a:pt x="289" y="56"/>
                    <a:pt x="176" y="169"/>
                  </a:cubicBezTo>
                  <a:cubicBezTo>
                    <a:pt x="51" y="294"/>
                    <a:pt x="0" y="445"/>
                    <a:pt x="0" y="620"/>
                  </a:cubicBezTo>
                  <a:cubicBezTo>
                    <a:pt x="0" y="771"/>
                    <a:pt x="51" y="946"/>
                    <a:pt x="176" y="1071"/>
                  </a:cubicBezTo>
                  <a:cubicBezTo>
                    <a:pt x="301" y="1172"/>
                    <a:pt x="452" y="1247"/>
                    <a:pt x="627" y="1247"/>
                  </a:cubicBezTo>
                  <a:cubicBezTo>
                    <a:pt x="777" y="1247"/>
                    <a:pt x="928" y="1172"/>
                    <a:pt x="1053" y="1071"/>
                  </a:cubicBezTo>
                  <a:cubicBezTo>
                    <a:pt x="1178" y="946"/>
                    <a:pt x="1254" y="771"/>
                    <a:pt x="1254" y="620"/>
                  </a:cubicBezTo>
                  <a:cubicBezTo>
                    <a:pt x="1254" y="445"/>
                    <a:pt x="1178" y="294"/>
                    <a:pt x="1053" y="169"/>
                  </a:cubicBezTo>
                  <a:cubicBezTo>
                    <a:pt x="940" y="56"/>
                    <a:pt x="777" y="0"/>
                    <a:pt x="6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9034598" y="1818952"/>
              <a:ext cx="22722" cy="22993"/>
            </a:xfrm>
            <a:custGeom>
              <a:avLst/>
              <a:gdLst/>
              <a:ahLst/>
              <a:cxnLst/>
              <a:rect l="l" t="t" r="r" b="b"/>
              <a:pathLst>
                <a:path w="1255" h="1270" extrusionOk="0">
                  <a:moveTo>
                    <a:pt x="603" y="0"/>
                  </a:moveTo>
                  <a:cubicBezTo>
                    <a:pt x="446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68"/>
                    <a:pt x="176" y="1069"/>
                  </a:cubicBezTo>
                  <a:cubicBezTo>
                    <a:pt x="302" y="1194"/>
                    <a:pt x="452" y="1269"/>
                    <a:pt x="628" y="1269"/>
                  </a:cubicBezTo>
                  <a:cubicBezTo>
                    <a:pt x="653" y="1269"/>
                    <a:pt x="703" y="1244"/>
                    <a:pt x="728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53" y="1144"/>
                  </a:cubicBezTo>
                  <a:cubicBezTo>
                    <a:pt x="1003" y="1119"/>
                    <a:pt x="1029" y="1094"/>
                    <a:pt x="1054" y="1069"/>
                  </a:cubicBezTo>
                  <a:cubicBezTo>
                    <a:pt x="1179" y="968"/>
                    <a:pt x="1254" y="793"/>
                    <a:pt x="1254" y="642"/>
                  </a:cubicBezTo>
                  <a:cubicBezTo>
                    <a:pt x="1254" y="592"/>
                    <a:pt x="1229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9" y="292"/>
                  </a:cubicBezTo>
                  <a:cubicBezTo>
                    <a:pt x="1104" y="241"/>
                    <a:pt x="1079" y="216"/>
                    <a:pt x="1054" y="191"/>
                  </a:cubicBezTo>
                  <a:cubicBezTo>
                    <a:pt x="1029" y="166"/>
                    <a:pt x="1003" y="141"/>
                    <a:pt x="953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28" y="16"/>
                  </a:cubicBezTo>
                  <a:cubicBezTo>
                    <a:pt x="686" y="5"/>
                    <a:pt x="644" y="0"/>
                    <a:pt x="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8700096" y="3562403"/>
              <a:ext cx="55383" cy="54007"/>
            </a:xfrm>
            <a:custGeom>
              <a:avLst/>
              <a:gdLst/>
              <a:ahLst/>
              <a:cxnLst/>
              <a:rect l="l" t="t" r="r" b="b"/>
              <a:pathLst>
                <a:path w="3059" h="2983" extrusionOk="0">
                  <a:moveTo>
                    <a:pt x="2707" y="0"/>
                  </a:moveTo>
                  <a:cubicBezTo>
                    <a:pt x="2626" y="0"/>
                    <a:pt x="2544" y="25"/>
                    <a:pt x="2482" y="75"/>
                  </a:cubicBezTo>
                  <a:lnTo>
                    <a:pt x="126" y="2456"/>
                  </a:lnTo>
                  <a:cubicBezTo>
                    <a:pt x="0" y="2582"/>
                    <a:pt x="0" y="2782"/>
                    <a:pt x="126" y="2907"/>
                  </a:cubicBezTo>
                  <a:cubicBezTo>
                    <a:pt x="176" y="2958"/>
                    <a:pt x="251" y="2983"/>
                    <a:pt x="351" y="2983"/>
                  </a:cubicBezTo>
                  <a:cubicBezTo>
                    <a:pt x="427" y="2983"/>
                    <a:pt x="502" y="2958"/>
                    <a:pt x="552" y="2907"/>
                  </a:cubicBezTo>
                  <a:lnTo>
                    <a:pt x="2933" y="527"/>
                  </a:lnTo>
                  <a:cubicBezTo>
                    <a:pt x="3058" y="401"/>
                    <a:pt x="3058" y="201"/>
                    <a:pt x="2933" y="75"/>
                  </a:cubicBezTo>
                  <a:cubicBezTo>
                    <a:pt x="2870" y="25"/>
                    <a:pt x="2789" y="0"/>
                    <a:pt x="2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1365850" y="447121"/>
            <a:ext cx="6412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720000" y="1200975"/>
            <a:ext cx="7704000" cy="33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ivvic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8" name="Google Shape;38;p4"/>
          <p:cNvGrpSpPr/>
          <p:nvPr/>
        </p:nvGrpSpPr>
        <p:grpSpPr>
          <a:xfrm>
            <a:off x="-344350" y="4817800"/>
            <a:ext cx="2758303" cy="193976"/>
            <a:chOff x="-344350" y="4817800"/>
            <a:chExt cx="2758303" cy="193976"/>
          </a:xfrm>
        </p:grpSpPr>
        <p:sp>
          <p:nvSpPr>
            <p:cNvPr id="39" name="Google Shape;39;p4"/>
            <p:cNvSpPr/>
            <p:nvPr/>
          </p:nvSpPr>
          <p:spPr>
            <a:xfrm>
              <a:off x="1676492" y="4830170"/>
              <a:ext cx="92660" cy="91419"/>
            </a:xfrm>
            <a:custGeom>
              <a:avLst/>
              <a:gdLst/>
              <a:ahLst/>
              <a:cxnLst/>
              <a:rect l="l" t="t" r="r" b="b"/>
              <a:pathLst>
                <a:path w="1880" h="1855" extrusionOk="0">
                  <a:moveTo>
                    <a:pt x="0" y="0"/>
                  </a:moveTo>
                  <a:lnTo>
                    <a:pt x="0" y="1855"/>
                  </a:lnTo>
                  <a:lnTo>
                    <a:pt x="1880" y="1855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1993939" y="4830170"/>
              <a:ext cx="91428" cy="91419"/>
            </a:xfrm>
            <a:custGeom>
              <a:avLst/>
              <a:gdLst/>
              <a:ahLst/>
              <a:cxnLst/>
              <a:rect l="l" t="t" r="r" b="b"/>
              <a:pathLst>
                <a:path w="1855" h="1855" extrusionOk="0">
                  <a:moveTo>
                    <a:pt x="0" y="0"/>
                  </a:moveTo>
                  <a:lnTo>
                    <a:pt x="0" y="1855"/>
                  </a:lnTo>
                  <a:lnTo>
                    <a:pt x="1855" y="1855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2299014" y="4817800"/>
              <a:ext cx="114938" cy="114927"/>
            </a:xfrm>
            <a:custGeom>
              <a:avLst/>
              <a:gdLst/>
              <a:ahLst/>
              <a:cxnLst/>
              <a:rect l="l" t="t" r="r" b="b"/>
              <a:pathLst>
                <a:path w="2332" h="2332" extrusionOk="0">
                  <a:moveTo>
                    <a:pt x="1880" y="477"/>
                  </a:moveTo>
                  <a:lnTo>
                    <a:pt x="1880" y="1880"/>
                  </a:lnTo>
                  <a:lnTo>
                    <a:pt x="452" y="1880"/>
                  </a:lnTo>
                  <a:lnTo>
                    <a:pt x="452" y="477"/>
                  </a:lnTo>
                  <a:close/>
                  <a:moveTo>
                    <a:pt x="226" y="1"/>
                  </a:moveTo>
                  <a:cubicBezTo>
                    <a:pt x="101" y="1"/>
                    <a:pt x="1" y="126"/>
                    <a:pt x="1" y="251"/>
                  </a:cubicBezTo>
                  <a:lnTo>
                    <a:pt x="1" y="2106"/>
                  </a:lnTo>
                  <a:cubicBezTo>
                    <a:pt x="1" y="2231"/>
                    <a:pt x="101" y="2331"/>
                    <a:pt x="226" y="2331"/>
                  </a:cubicBezTo>
                  <a:lnTo>
                    <a:pt x="2106" y="2331"/>
                  </a:lnTo>
                  <a:cubicBezTo>
                    <a:pt x="2231" y="2331"/>
                    <a:pt x="2332" y="2231"/>
                    <a:pt x="2332" y="2106"/>
                  </a:cubicBezTo>
                  <a:lnTo>
                    <a:pt x="2332" y="251"/>
                  </a:lnTo>
                  <a:cubicBezTo>
                    <a:pt x="2332" y="126"/>
                    <a:pt x="2231" y="1"/>
                    <a:pt x="2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-344350" y="4864717"/>
              <a:ext cx="2033307" cy="147059"/>
            </a:xfrm>
            <a:custGeom>
              <a:avLst/>
              <a:gdLst/>
              <a:ahLst/>
              <a:cxnLst/>
              <a:rect l="l" t="t" r="r" b="b"/>
              <a:pathLst>
                <a:path w="41254" h="2984" extrusionOk="0">
                  <a:moveTo>
                    <a:pt x="31229" y="1"/>
                  </a:moveTo>
                  <a:cubicBezTo>
                    <a:pt x="31179" y="1"/>
                    <a:pt x="31103" y="26"/>
                    <a:pt x="31078" y="76"/>
                  </a:cubicBezTo>
                  <a:lnTo>
                    <a:pt x="28622" y="2507"/>
                  </a:lnTo>
                  <a:lnTo>
                    <a:pt x="226" y="2507"/>
                  </a:lnTo>
                  <a:cubicBezTo>
                    <a:pt x="101" y="2507"/>
                    <a:pt x="0" y="2633"/>
                    <a:pt x="0" y="2758"/>
                  </a:cubicBezTo>
                  <a:cubicBezTo>
                    <a:pt x="0" y="2883"/>
                    <a:pt x="101" y="2983"/>
                    <a:pt x="226" y="2983"/>
                  </a:cubicBezTo>
                  <a:lnTo>
                    <a:pt x="28722" y="2983"/>
                  </a:lnTo>
                  <a:cubicBezTo>
                    <a:pt x="28772" y="2983"/>
                    <a:pt x="28848" y="2958"/>
                    <a:pt x="28898" y="2908"/>
                  </a:cubicBezTo>
                  <a:lnTo>
                    <a:pt x="31329" y="477"/>
                  </a:lnTo>
                  <a:lnTo>
                    <a:pt x="41028" y="477"/>
                  </a:lnTo>
                  <a:cubicBezTo>
                    <a:pt x="41154" y="477"/>
                    <a:pt x="41254" y="352"/>
                    <a:pt x="41254" y="227"/>
                  </a:cubicBezTo>
                  <a:cubicBezTo>
                    <a:pt x="41254" y="101"/>
                    <a:pt x="41154" y="1"/>
                    <a:pt x="410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 rot="-5400000">
            <a:off x="1489568" y="3113925"/>
            <a:ext cx="643914" cy="3623066"/>
            <a:chOff x="-7" y="0"/>
            <a:chExt cx="643914" cy="3623066"/>
          </a:xfrm>
        </p:grpSpPr>
        <p:sp>
          <p:nvSpPr>
            <p:cNvPr id="45" name="Google Shape;45;p5"/>
            <p:cNvSpPr/>
            <p:nvPr/>
          </p:nvSpPr>
          <p:spPr>
            <a:xfrm>
              <a:off x="201918" y="63821"/>
              <a:ext cx="72619" cy="101243"/>
            </a:xfrm>
            <a:custGeom>
              <a:avLst/>
              <a:gdLst/>
              <a:ahLst/>
              <a:cxnLst/>
              <a:rect l="l" t="t" r="r" b="b"/>
              <a:pathLst>
                <a:path w="4011" h="5592" extrusionOk="0">
                  <a:moveTo>
                    <a:pt x="3663" y="1"/>
                  </a:moveTo>
                  <a:cubicBezTo>
                    <a:pt x="3555" y="1"/>
                    <a:pt x="3449" y="56"/>
                    <a:pt x="3384" y="153"/>
                  </a:cubicBezTo>
                  <a:lnTo>
                    <a:pt x="76" y="5090"/>
                  </a:lnTo>
                  <a:cubicBezTo>
                    <a:pt x="1" y="5241"/>
                    <a:pt x="26" y="5441"/>
                    <a:pt x="176" y="5542"/>
                  </a:cubicBezTo>
                  <a:cubicBezTo>
                    <a:pt x="226" y="5567"/>
                    <a:pt x="276" y="5592"/>
                    <a:pt x="351" y="5592"/>
                  </a:cubicBezTo>
                  <a:cubicBezTo>
                    <a:pt x="452" y="5592"/>
                    <a:pt x="552" y="5542"/>
                    <a:pt x="602" y="5441"/>
                  </a:cubicBezTo>
                  <a:lnTo>
                    <a:pt x="3910" y="504"/>
                  </a:lnTo>
                  <a:cubicBezTo>
                    <a:pt x="4011" y="354"/>
                    <a:pt x="3960" y="153"/>
                    <a:pt x="3835" y="53"/>
                  </a:cubicBezTo>
                  <a:cubicBezTo>
                    <a:pt x="3782" y="17"/>
                    <a:pt x="3722" y="1"/>
                    <a:pt x="3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216376" y="1467215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111628" y="3180578"/>
              <a:ext cx="60362" cy="108177"/>
            </a:xfrm>
            <a:custGeom>
              <a:avLst/>
              <a:gdLst/>
              <a:ahLst/>
              <a:cxnLst/>
              <a:rect l="l" t="t" r="r" b="b"/>
              <a:pathLst>
                <a:path w="3334" h="5975" extrusionOk="0">
                  <a:moveTo>
                    <a:pt x="2984" y="1"/>
                  </a:moveTo>
                  <a:cubicBezTo>
                    <a:pt x="2870" y="1"/>
                    <a:pt x="2759" y="57"/>
                    <a:pt x="2707" y="160"/>
                  </a:cubicBezTo>
                  <a:lnTo>
                    <a:pt x="75" y="5524"/>
                  </a:lnTo>
                  <a:cubicBezTo>
                    <a:pt x="0" y="5674"/>
                    <a:pt x="75" y="5850"/>
                    <a:pt x="226" y="5925"/>
                  </a:cubicBezTo>
                  <a:cubicBezTo>
                    <a:pt x="276" y="5950"/>
                    <a:pt x="326" y="5975"/>
                    <a:pt x="351" y="5975"/>
                  </a:cubicBezTo>
                  <a:cubicBezTo>
                    <a:pt x="476" y="5975"/>
                    <a:pt x="577" y="5900"/>
                    <a:pt x="652" y="5800"/>
                  </a:cubicBezTo>
                  <a:lnTo>
                    <a:pt x="3258" y="436"/>
                  </a:lnTo>
                  <a:cubicBezTo>
                    <a:pt x="3333" y="286"/>
                    <a:pt x="3283" y="110"/>
                    <a:pt x="3133" y="35"/>
                  </a:cubicBezTo>
                  <a:cubicBezTo>
                    <a:pt x="3086" y="12"/>
                    <a:pt x="3035" y="1"/>
                    <a:pt x="2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370258" y="485866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88472" y="2515527"/>
              <a:ext cx="59022" cy="59475"/>
            </a:xfrm>
            <a:custGeom>
              <a:avLst/>
              <a:gdLst/>
              <a:ahLst/>
              <a:cxnLst/>
              <a:rect l="l" t="t" r="r" b="b"/>
              <a:pathLst>
                <a:path w="3260" h="3285" extrusionOk="0">
                  <a:moveTo>
                    <a:pt x="1630" y="628"/>
                  </a:moveTo>
                  <a:cubicBezTo>
                    <a:pt x="2181" y="628"/>
                    <a:pt x="2632" y="1079"/>
                    <a:pt x="2632" y="1630"/>
                  </a:cubicBezTo>
                  <a:cubicBezTo>
                    <a:pt x="2632" y="2181"/>
                    <a:pt x="2181" y="2658"/>
                    <a:pt x="1630" y="2658"/>
                  </a:cubicBezTo>
                  <a:cubicBezTo>
                    <a:pt x="1079" y="2658"/>
                    <a:pt x="627" y="2181"/>
                    <a:pt x="627" y="1630"/>
                  </a:cubicBezTo>
                  <a:cubicBezTo>
                    <a:pt x="627" y="1079"/>
                    <a:pt x="1079" y="628"/>
                    <a:pt x="1630" y="628"/>
                  </a:cubicBezTo>
                  <a:close/>
                  <a:moveTo>
                    <a:pt x="1630" y="1"/>
                  </a:moveTo>
                  <a:cubicBezTo>
                    <a:pt x="728" y="1"/>
                    <a:pt x="1" y="728"/>
                    <a:pt x="1" y="1630"/>
                  </a:cubicBezTo>
                  <a:cubicBezTo>
                    <a:pt x="1" y="2532"/>
                    <a:pt x="728" y="3284"/>
                    <a:pt x="1630" y="3284"/>
                  </a:cubicBezTo>
                  <a:cubicBezTo>
                    <a:pt x="2532" y="3284"/>
                    <a:pt x="3259" y="2532"/>
                    <a:pt x="3259" y="1630"/>
                  </a:cubicBezTo>
                  <a:cubicBezTo>
                    <a:pt x="3259" y="728"/>
                    <a:pt x="2532" y="1"/>
                    <a:pt x="1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376818" y="3564044"/>
              <a:ext cx="59004" cy="59022"/>
            </a:xfrm>
            <a:custGeom>
              <a:avLst/>
              <a:gdLst/>
              <a:ahLst/>
              <a:cxnLst/>
              <a:rect l="l" t="t" r="r" b="b"/>
              <a:pathLst>
                <a:path w="3259" h="3260" extrusionOk="0">
                  <a:moveTo>
                    <a:pt x="1629" y="627"/>
                  </a:moveTo>
                  <a:cubicBezTo>
                    <a:pt x="2180" y="627"/>
                    <a:pt x="2632" y="1079"/>
                    <a:pt x="2632" y="1630"/>
                  </a:cubicBezTo>
                  <a:cubicBezTo>
                    <a:pt x="2632" y="2181"/>
                    <a:pt x="2180" y="2632"/>
                    <a:pt x="1629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9"/>
                    <a:pt x="1078" y="627"/>
                    <a:pt x="1629" y="627"/>
                  </a:cubicBezTo>
                  <a:close/>
                  <a:moveTo>
                    <a:pt x="1629" y="1"/>
                  </a:moveTo>
                  <a:cubicBezTo>
                    <a:pt x="727" y="1"/>
                    <a:pt x="0" y="728"/>
                    <a:pt x="0" y="1630"/>
                  </a:cubicBezTo>
                  <a:cubicBezTo>
                    <a:pt x="0" y="2532"/>
                    <a:pt x="727" y="3259"/>
                    <a:pt x="1629" y="3259"/>
                  </a:cubicBezTo>
                  <a:cubicBezTo>
                    <a:pt x="2531" y="3259"/>
                    <a:pt x="3258" y="2532"/>
                    <a:pt x="3258" y="1630"/>
                  </a:cubicBezTo>
                  <a:cubicBezTo>
                    <a:pt x="3258" y="728"/>
                    <a:pt x="2531" y="1"/>
                    <a:pt x="1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96921" y="2238919"/>
              <a:ext cx="22722" cy="22975"/>
            </a:xfrm>
            <a:custGeom>
              <a:avLst/>
              <a:gdLst/>
              <a:ahLst/>
              <a:cxnLst/>
              <a:rect l="l" t="t" r="r" b="b"/>
              <a:pathLst>
                <a:path w="1255" h="1269" extrusionOk="0">
                  <a:moveTo>
                    <a:pt x="625" y="0"/>
                  </a:moveTo>
                  <a:cubicBezTo>
                    <a:pt x="461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1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26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43"/>
                    <a:pt x="176" y="1068"/>
                  </a:cubicBezTo>
                  <a:cubicBezTo>
                    <a:pt x="302" y="1194"/>
                    <a:pt x="452" y="1269"/>
                    <a:pt x="627" y="1269"/>
                  </a:cubicBezTo>
                  <a:cubicBezTo>
                    <a:pt x="778" y="1269"/>
                    <a:pt x="953" y="1194"/>
                    <a:pt x="1054" y="1068"/>
                  </a:cubicBezTo>
                  <a:cubicBezTo>
                    <a:pt x="1179" y="943"/>
                    <a:pt x="1254" y="793"/>
                    <a:pt x="1254" y="642"/>
                  </a:cubicBezTo>
                  <a:cubicBezTo>
                    <a:pt x="1254" y="592"/>
                    <a:pt x="1254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54" y="291"/>
                  </a:cubicBezTo>
                  <a:cubicBezTo>
                    <a:pt x="1129" y="241"/>
                    <a:pt x="1104" y="216"/>
                    <a:pt x="1054" y="191"/>
                  </a:cubicBezTo>
                  <a:cubicBezTo>
                    <a:pt x="1028" y="166"/>
                    <a:pt x="1003" y="141"/>
                    <a:pt x="978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11" y="5"/>
                    <a:pt x="668" y="0"/>
                    <a:pt x="6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603052" y="0"/>
              <a:ext cx="22704" cy="22595"/>
            </a:xfrm>
            <a:custGeom>
              <a:avLst/>
              <a:gdLst/>
              <a:ahLst/>
              <a:cxnLst/>
              <a:rect l="l" t="t" r="r" b="b"/>
              <a:pathLst>
                <a:path w="1254" h="1248" extrusionOk="0">
                  <a:moveTo>
                    <a:pt x="614" y="0"/>
                  </a:moveTo>
                  <a:cubicBezTo>
                    <a:pt x="451" y="0"/>
                    <a:pt x="288" y="57"/>
                    <a:pt x="176" y="169"/>
                  </a:cubicBezTo>
                  <a:cubicBezTo>
                    <a:pt x="150" y="194"/>
                    <a:pt x="125" y="219"/>
                    <a:pt x="100" y="270"/>
                  </a:cubicBezTo>
                  <a:cubicBezTo>
                    <a:pt x="75" y="295"/>
                    <a:pt x="50" y="320"/>
                    <a:pt x="50" y="370"/>
                  </a:cubicBezTo>
                  <a:cubicBezTo>
                    <a:pt x="25" y="395"/>
                    <a:pt x="0" y="445"/>
                    <a:pt x="0" y="495"/>
                  </a:cubicBezTo>
                  <a:cubicBezTo>
                    <a:pt x="0" y="520"/>
                    <a:pt x="0" y="570"/>
                    <a:pt x="0" y="620"/>
                  </a:cubicBezTo>
                  <a:cubicBezTo>
                    <a:pt x="0" y="771"/>
                    <a:pt x="50" y="946"/>
                    <a:pt x="176" y="1047"/>
                  </a:cubicBezTo>
                  <a:cubicBezTo>
                    <a:pt x="301" y="1172"/>
                    <a:pt x="451" y="1247"/>
                    <a:pt x="627" y="1247"/>
                  </a:cubicBezTo>
                  <a:cubicBezTo>
                    <a:pt x="777" y="1247"/>
                    <a:pt x="952" y="1172"/>
                    <a:pt x="1053" y="1047"/>
                  </a:cubicBezTo>
                  <a:cubicBezTo>
                    <a:pt x="1178" y="946"/>
                    <a:pt x="1253" y="771"/>
                    <a:pt x="1253" y="620"/>
                  </a:cubicBezTo>
                  <a:cubicBezTo>
                    <a:pt x="1253" y="570"/>
                    <a:pt x="1228" y="520"/>
                    <a:pt x="1228" y="495"/>
                  </a:cubicBezTo>
                  <a:cubicBezTo>
                    <a:pt x="1228" y="445"/>
                    <a:pt x="1203" y="395"/>
                    <a:pt x="1203" y="370"/>
                  </a:cubicBezTo>
                  <a:cubicBezTo>
                    <a:pt x="1178" y="320"/>
                    <a:pt x="1153" y="295"/>
                    <a:pt x="1128" y="270"/>
                  </a:cubicBezTo>
                  <a:cubicBezTo>
                    <a:pt x="1103" y="219"/>
                    <a:pt x="1078" y="194"/>
                    <a:pt x="1053" y="169"/>
                  </a:cubicBezTo>
                  <a:cubicBezTo>
                    <a:pt x="940" y="57"/>
                    <a:pt x="777" y="0"/>
                    <a:pt x="6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-7" y="1029179"/>
              <a:ext cx="22704" cy="22993"/>
            </a:xfrm>
            <a:custGeom>
              <a:avLst/>
              <a:gdLst/>
              <a:ahLst/>
              <a:cxnLst/>
              <a:rect l="l" t="t" r="r" b="b"/>
              <a:pathLst>
                <a:path w="1254" h="1270" extrusionOk="0">
                  <a:moveTo>
                    <a:pt x="615" y="1"/>
                  </a:moveTo>
                  <a:cubicBezTo>
                    <a:pt x="445" y="1"/>
                    <a:pt x="295" y="73"/>
                    <a:pt x="176" y="192"/>
                  </a:cubicBezTo>
                  <a:cubicBezTo>
                    <a:pt x="151" y="217"/>
                    <a:pt x="126" y="242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8"/>
                  </a:cubicBezTo>
                  <a:cubicBezTo>
                    <a:pt x="1" y="543"/>
                    <a:pt x="1" y="593"/>
                    <a:pt x="1" y="643"/>
                  </a:cubicBezTo>
                  <a:cubicBezTo>
                    <a:pt x="1" y="793"/>
                    <a:pt x="51" y="969"/>
                    <a:pt x="176" y="1069"/>
                  </a:cubicBezTo>
                  <a:cubicBezTo>
                    <a:pt x="301" y="1194"/>
                    <a:pt x="452" y="1269"/>
                    <a:pt x="627" y="1269"/>
                  </a:cubicBezTo>
                  <a:cubicBezTo>
                    <a:pt x="652" y="1269"/>
                    <a:pt x="702" y="1244"/>
                    <a:pt x="753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78" y="1144"/>
                  </a:cubicBezTo>
                  <a:cubicBezTo>
                    <a:pt x="1003" y="1119"/>
                    <a:pt x="1028" y="1094"/>
                    <a:pt x="1053" y="1069"/>
                  </a:cubicBezTo>
                  <a:cubicBezTo>
                    <a:pt x="1179" y="969"/>
                    <a:pt x="1254" y="793"/>
                    <a:pt x="1254" y="643"/>
                  </a:cubicBezTo>
                  <a:cubicBezTo>
                    <a:pt x="1254" y="593"/>
                    <a:pt x="1229" y="543"/>
                    <a:pt x="1229" y="518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8" y="292"/>
                  </a:cubicBezTo>
                  <a:cubicBezTo>
                    <a:pt x="1128" y="242"/>
                    <a:pt x="1078" y="217"/>
                    <a:pt x="1053" y="192"/>
                  </a:cubicBezTo>
                  <a:cubicBezTo>
                    <a:pt x="1028" y="167"/>
                    <a:pt x="1003" y="142"/>
                    <a:pt x="978" y="117"/>
                  </a:cubicBezTo>
                  <a:cubicBezTo>
                    <a:pt x="928" y="92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05" y="6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570446" y="970166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584884" y="2018027"/>
              <a:ext cx="59022" cy="59475"/>
            </a:xfrm>
            <a:custGeom>
              <a:avLst/>
              <a:gdLst/>
              <a:ahLst/>
              <a:cxnLst/>
              <a:rect l="l" t="t" r="r" b="b"/>
              <a:pathLst>
                <a:path w="3260" h="3285" extrusionOk="0">
                  <a:moveTo>
                    <a:pt x="1630" y="628"/>
                  </a:moveTo>
                  <a:cubicBezTo>
                    <a:pt x="2181" y="628"/>
                    <a:pt x="2632" y="1079"/>
                    <a:pt x="2632" y="1630"/>
                  </a:cubicBezTo>
                  <a:cubicBezTo>
                    <a:pt x="2632" y="2181"/>
                    <a:pt x="2181" y="2658"/>
                    <a:pt x="1630" y="2658"/>
                  </a:cubicBezTo>
                  <a:cubicBezTo>
                    <a:pt x="1079" y="2658"/>
                    <a:pt x="627" y="2181"/>
                    <a:pt x="627" y="1630"/>
                  </a:cubicBezTo>
                  <a:cubicBezTo>
                    <a:pt x="627" y="1079"/>
                    <a:pt x="1079" y="628"/>
                    <a:pt x="1630" y="628"/>
                  </a:cubicBezTo>
                  <a:close/>
                  <a:moveTo>
                    <a:pt x="1630" y="1"/>
                  </a:moveTo>
                  <a:cubicBezTo>
                    <a:pt x="728" y="1"/>
                    <a:pt x="1" y="728"/>
                    <a:pt x="1" y="1630"/>
                  </a:cubicBezTo>
                  <a:cubicBezTo>
                    <a:pt x="1" y="2532"/>
                    <a:pt x="728" y="3284"/>
                    <a:pt x="1630" y="3284"/>
                  </a:cubicBezTo>
                  <a:cubicBezTo>
                    <a:pt x="2532" y="3284"/>
                    <a:pt x="3259" y="2532"/>
                    <a:pt x="3259" y="1630"/>
                  </a:cubicBezTo>
                  <a:cubicBezTo>
                    <a:pt x="3259" y="728"/>
                    <a:pt x="2532" y="1"/>
                    <a:pt x="1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507951" y="2890115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5"/>
          <p:cNvGrpSpPr/>
          <p:nvPr/>
        </p:nvGrpSpPr>
        <p:grpSpPr>
          <a:xfrm>
            <a:off x="6675935" y="1128258"/>
            <a:ext cx="2468054" cy="4015243"/>
            <a:chOff x="6675935" y="1128258"/>
            <a:chExt cx="2468054" cy="4015243"/>
          </a:xfrm>
        </p:grpSpPr>
        <p:sp>
          <p:nvSpPr>
            <p:cNvPr id="58" name="Google Shape;58;p5"/>
            <p:cNvSpPr/>
            <p:nvPr/>
          </p:nvSpPr>
          <p:spPr>
            <a:xfrm>
              <a:off x="8559523" y="273560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7217003" y="4758278"/>
              <a:ext cx="97115" cy="78159"/>
            </a:xfrm>
            <a:custGeom>
              <a:avLst/>
              <a:gdLst/>
              <a:ahLst/>
              <a:cxnLst/>
              <a:rect l="l" t="t" r="r" b="b"/>
              <a:pathLst>
                <a:path w="5364" h="4317" extrusionOk="0">
                  <a:moveTo>
                    <a:pt x="341" y="1"/>
                  </a:moveTo>
                  <a:cubicBezTo>
                    <a:pt x="247" y="1"/>
                    <a:pt x="157" y="46"/>
                    <a:pt x="100" y="131"/>
                  </a:cubicBezTo>
                  <a:cubicBezTo>
                    <a:pt x="0" y="256"/>
                    <a:pt x="25" y="457"/>
                    <a:pt x="151" y="557"/>
                  </a:cubicBezTo>
                  <a:lnTo>
                    <a:pt x="4812" y="4266"/>
                  </a:lnTo>
                  <a:cubicBezTo>
                    <a:pt x="4887" y="4317"/>
                    <a:pt x="4938" y="4317"/>
                    <a:pt x="5013" y="4317"/>
                  </a:cubicBezTo>
                  <a:cubicBezTo>
                    <a:pt x="5113" y="4317"/>
                    <a:pt x="5213" y="4292"/>
                    <a:pt x="5263" y="4216"/>
                  </a:cubicBezTo>
                  <a:cubicBezTo>
                    <a:pt x="5364" y="4066"/>
                    <a:pt x="5339" y="3865"/>
                    <a:pt x="5213" y="3765"/>
                  </a:cubicBezTo>
                  <a:lnTo>
                    <a:pt x="552" y="81"/>
                  </a:lnTo>
                  <a:cubicBezTo>
                    <a:pt x="487" y="27"/>
                    <a:pt x="412" y="1"/>
                    <a:pt x="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8955190" y="4621461"/>
              <a:ext cx="36789" cy="116379"/>
            </a:xfrm>
            <a:custGeom>
              <a:avLst/>
              <a:gdLst/>
              <a:ahLst/>
              <a:cxnLst/>
              <a:rect l="l" t="t" r="r" b="b"/>
              <a:pathLst>
                <a:path w="2032" h="6428" extrusionOk="0">
                  <a:moveTo>
                    <a:pt x="347" y="0"/>
                  </a:moveTo>
                  <a:cubicBezTo>
                    <a:pt x="323" y="0"/>
                    <a:pt x="300" y="4"/>
                    <a:pt x="277" y="12"/>
                  </a:cubicBezTo>
                  <a:cubicBezTo>
                    <a:pt x="101" y="62"/>
                    <a:pt x="1" y="212"/>
                    <a:pt x="26" y="388"/>
                  </a:cubicBezTo>
                  <a:lnTo>
                    <a:pt x="1379" y="6202"/>
                  </a:lnTo>
                  <a:cubicBezTo>
                    <a:pt x="1430" y="6327"/>
                    <a:pt x="1555" y="6428"/>
                    <a:pt x="1680" y="6428"/>
                  </a:cubicBezTo>
                  <a:lnTo>
                    <a:pt x="1755" y="6428"/>
                  </a:lnTo>
                  <a:cubicBezTo>
                    <a:pt x="1931" y="6378"/>
                    <a:pt x="2031" y="6227"/>
                    <a:pt x="2006" y="6052"/>
                  </a:cubicBezTo>
                  <a:lnTo>
                    <a:pt x="653" y="237"/>
                  </a:lnTo>
                  <a:cubicBezTo>
                    <a:pt x="610" y="110"/>
                    <a:pt x="478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8623363" y="4301955"/>
              <a:ext cx="60380" cy="108087"/>
            </a:xfrm>
            <a:custGeom>
              <a:avLst/>
              <a:gdLst/>
              <a:ahLst/>
              <a:cxnLst/>
              <a:rect l="l" t="t" r="r" b="b"/>
              <a:pathLst>
                <a:path w="3335" h="5970" extrusionOk="0">
                  <a:moveTo>
                    <a:pt x="2985" y="0"/>
                  </a:moveTo>
                  <a:cubicBezTo>
                    <a:pt x="2871" y="0"/>
                    <a:pt x="2763" y="70"/>
                    <a:pt x="2708" y="180"/>
                  </a:cubicBezTo>
                  <a:lnTo>
                    <a:pt x="76" y="5519"/>
                  </a:lnTo>
                  <a:cubicBezTo>
                    <a:pt x="1" y="5669"/>
                    <a:pt x="51" y="5870"/>
                    <a:pt x="201" y="5945"/>
                  </a:cubicBezTo>
                  <a:cubicBezTo>
                    <a:pt x="252" y="5970"/>
                    <a:pt x="302" y="5970"/>
                    <a:pt x="352" y="5970"/>
                  </a:cubicBezTo>
                  <a:cubicBezTo>
                    <a:pt x="477" y="5970"/>
                    <a:pt x="577" y="5920"/>
                    <a:pt x="627" y="5794"/>
                  </a:cubicBezTo>
                  <a:lnTo>
                    <a:pt x="3259" y="456"/>
                  </a:lnTo>
                  <a:cubicBezTo>
                    <a:pt x="3334" y="306"/>
                    <a:pt x="3259" y="105"/>
                    <a:pt x="3109" y="30"/>
                  </a:cubicBezTo>
                  <a:cubicBezTo>
                    <a:pt x="3068" y="10"/>
                    <a:pt x="3026" y="0"/>
                    <a:pt x="2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9016004" y="2994926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55" y="627"/>
                  </a:moveTo>
                  <a:cubicBezTo>
                    <a:pt x="2206" y="627"/>
                    <a:pt x="2657" y="1078"/>
                    <a:pt x="2657" y="1630"/>
                  </a:cubicBezTo>
                  <a:cubicBezTo>
                    <a:pt x="2657" y="2181"/>
                    <a:pt x="2206" y="2632"/>
                    <a:pt x="1655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8"/>
                    <a:pt x="1078" y="627"/>
                    <a:pt x="1655" y="627"/>
                  </a:cubicBezTo>
                  <a:close/>
                  <a:moveTo>
                    <a:pt x="1655" y="1"/>
                  </a:moveTo>
                  <a:cubicBezTo>
                    <a:pt x="752" y="1"/>
                    <a:pt x="0" y="727"/>
                    <a:pt x="0" y="1630"/>
                  </a:cubicBezTo>
                  <a:cubicBezTo>
                    <a:pt x="0" y="2532"/>
                    <a:pt x="752" y="3259"/>
                    <a:pt x="1655" y="3259"/>
                  </a:cubicBezTo>
                  <a:cubicBezTo>
                    <a:pt x="2557" y="3259"/>
                    <a:pt x="3284" y="2532"/>
                    <a:pt x="3284" y="1630"/>
                  </a:cubicBezTo>
                  <a:cubicBezTo>
                    <a:pt x="3284" y="727"/>
                    <a:pt x="2557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6675935" y="4695309"/>
              <a:ext cx="59475" cy="59457"/>
            </a:xfrm>
            <a:custGeom>
              <a:avLst/>
              <a:gdLst/>
              <a:ahLst/>
              <a:cxnLst/>
              <a:rect l="l" t="t" r="r" b="b"/>
              <a:pathLst>
                <a:path w="3285" h="3284" extrusionOk="0">
                  <a:moveTo>
                    <a:pt x="1655" y="627"/>
                  </a:moveTo>
                  <a:cubicBezTo>
                    <a:pt x="2206" y="627"/>
                    <a:pt x="2657" y="1103"/>
                    <a:pt x="2657" y="1654"/>
                  </a:cubicBezTo>
                  <a:cubicBezTo>
                    <a:pt x="2657" y="2206"/>
                    <a:pt x="2206" y="2657"/>
                    <a:pt x="1655" y="2657"/>
                  </a:cubicBezTo>
                  <a:cubicBezTo>
                    <a:pt x="1079" y="2657"/>
                    <a:pt x="627" y="2206"/>
                    <a:pt x="627" y="1654"/>
                  </a:cubicBezTo>
                  <a:cubicBezTo>
                    <a:pt x="627" y="1103"/>
                    <a:pt x="1079" y="627"/>
                    <a:pt x="1655" y="627"/>
                  </a:cubicBezTo>
                  <a:close/>
                  <a:moveTo>
                    <a:pt x="1655" y="0"/>
                  </a:moveTo>
                  <a:cubicBezTo>
                    <a:pt x="753" y="0"/>
                    <a:pt x="1" y="752"/>
                    <a:pt x="1" y="1654"/>
                  </a:cubicBezTo>
                  <a:cubicBezTo>
                    <a:pt x="1" y="2556"/>
                    <a:pt x="753" y="3283"/>
                    <a:pt x="1655" y="3283"/>
                  </a:cubicBezTo>
                  <a:cubicBezTo>
                    <a:pt x="2557" y="3283"/>
                    <a:pt x="3284" y="2556"/>
                    <a:pt x="3284" y="1654"/>
                  </a:cubicBezTo>
                  <a:cubicBezTo>
                    <a:pt x="3284" y="752"/>
                    <a:pt x="2557" y="0"/>
                    <a:pt x="1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8736973" y="19643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9121267" y="3702904"/>
              <a:ext cx="22722" cy="22595"/>
            </a:xfrm>
            <a:custGeom>
              <a:avLst/>
              <a:gdLst/>
              <a:ahLst/>
              <a:cxnLst/>
              <a:rect l="l" t="t" r="r" b="b"/>
              <a:pathLst>
                <a:path w="1255" h="1248" extrusionOk="0">
                  <a:moveTo>
                    <a:pt x="615" y="1"/>
                  </a:moveTo>
                  <a:cubicBezTo>
                    <a:pt x="452" y="1"/>
                    <a:pt x="289" y="57"/>
                    <a:pt x="176" y="170"/>
                  </a:cubicBezTo>
                  <a:cubicBezTo>
                    <a:pt x="151" y="220"/>
                    <a:pt x="126" y="245"/>
                    <a:pt x="101" y="270"/>
                  </a:cubicBezTo>
                  <a:cubicBezTo>
                    <a:pt x="76" y="320"/>
                    <a:pt x="51" y="345"/>
                    <a:pt x="51" y="396"/>
                  </a:cubicBezTo>
                  <a:cubicBezTo>
                    <a:pt x="26" y="421"/>
                    <a:pt x="26" y="471"/>
                    <a:pt x="1" y="496"/>
                  </a:cubicBezTo>
                  <a:cubicBezTo>
                    <a:pt x="1" y="546"/>
                    <a:pt x="1" y="571"/>
                    <a:pt x="1" y="621"/>
                  </a:cubicBezTo>
                  <a:cubicBezTo>
                    <a:pt x="1" y="797"/>
                    <a:pt x="51" y="947"/>
                    <a:pt x="176" y="1072"/>
                  </a:cubicBezTo>
                  <a:cubicBezTo>
                    <a:pt x="302" y="1198"/>
                    <a:pt x="452" y="1248"/>
                    <a:pt x="628" y="1248"/>
                  </a:cubicBezTo>
                  <a:cubicBezTo>
                    <a:pt x="778" y="1248"/>
                    <a:pt x="953" y="1198"/>
                    <a:pt x="1054" y="1072"/>
                  </a:cubicBezTo>
                  <a:cubicBezTo>
                    <a:pt x="1179" y="947"/>
                    <a:pt x="1254" y="797"/>
                    <a:pt x="1254" y="621"/>
                  </a:cubicBezTo>
                  <a:cubicBezTo>
                    <a:pt x="1254" y="571"/>
                    <a:pt x="1254" y="546"/>
                    <a:pt x="1229" y="496"/>
                  </a:cubicBezTo>
                  <a:cubicBezTo>
                    <a:pt x="1229" y="471"/>
                    <a:pt x="1229" y="421"/>
                    <a:pt x="1204" y="396"/>
                  </a:cubicBezTo>
                  <a:cubicBezTo>
                    <a:pt x="1179" y="345"/>
                    <a:pt x="1154" y="320"/>
                    <a:pt x="1154" y="270"/>
                  </a:cubicBezTo>
                  <a:cubicBezTo>
                    <a:pt x="1129" y="245"/>
                    <a:pt x="1104" y="220"/>
                    <a:pt x="1054" y="170"/>
                  </a:cubicBezTo>
                  <a:cubicBezTo>
                    <a:pt x="941" y="57"/>
                    <a:pt x="778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8431104" y="5120924"/>
              <a:ext cx="22704" cy="22577"/>
            </a:xfrm>
            <a:custGeom>
              <a:avLst/>
              <a:gdLst/>
              <a:ahLst/>
              <a:cxnLst/>
              <a:rect l="l" t="t" r="r" b="b"/>
              <a:pathLst>
                <a:path w="1254" h="1247" extrusionOk="0">
                  <a:moveTo>
                    <a:pt x="615" y="0"/>
                  </a:moveTo>
                  <a:cubicBezTo>
                    <a:pt x="452" y="0"/>
                    <a:pt x="289" y="56"/>
                    <a:pt x="176" y="169"/>
                  </a:cubicBezTo>
                  <a:cubicBezTo>
                    <a:pt x="51" y="294"/>
                    <a:pt x="0" y="445"/>
                    <a:pt x="0" y="620"/>
                  </a:cubicBezTo>
                  <a:cubicBezTo>
                    <a:pt x="0" y="771"/>
                    <a:pt x="51" y="946"/>
                    <a:pt x="176" y="1071"/>
                  </a:cubicBezTo>
                  <a:cubicBezTo>
                    <a:pt x="301" y="1172"/>
                    <a:pt x="452" y="1247"/>
                    <a:pt x="627" y="1247"/>
                  </a:cubicBezTo>
                  <a:cubicBezTo>
                    <a:pt x="777" y="1247"/>
                    <a:pt x="928" y="1172"/>
                    <a:pt x="1053" y="1071"/>
                  </a:cubicBezTo>
                  <a:cubicBezTo>
                    <a:pt x="1178" y="946"/>
                    <a:pt x="1254" y="771"/>
                    <a:pt x="1254" y="620"/>
                  </a:cubicBezTo>
                  <a:cubicBezTo>
                    <a:pt x="1254" y="445"/>
                    <a:pt x="1178" y="294"/>
                    <a:pt x="1053" y="169"/>
                  </a:cubicBezTo>
                  <a:cubicBezTo>
                    <a:pt x="940" y="56"/>
                    <a:pt x="777" y="0"/>
                    <a:pt x="6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9034598" y="1818952"/>
              <a:ext cx="22722" cy="22993"/>
            </a:xfrm>
            <a:custGeom>
              <a:avLst/>
              <a:gdLst/>
              <a:ahLst/>
              <a:cxnLst/>
              <a:rect l="l" t="t" r="r" b="b"/>
              <a:pathLst>
                <a:path w="1255" h="1270" extrusionOk="0">
                  <a:moveTo>
                    <a:pt x="603" y="0"/>
                  </a:moveTo>
                  <a:cubicBezTo>
                    <a:pt x="446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68"/>
                    <a:pt x="176" y="1069"/>
                  </a:cubicBezTo>
                  <a:cubicBezTo>
                    <a:pt x="302" y="1194"/>
                    <a:pt x="452" y="1269"/>
                    <a:pt x="628" y="1269"/>
                  </a:cubicBezTo>
                  <a:cubicBezTo>
                    <a:pt x="653" y="1269"/>
                    <a:pt x="703" y="1244"/>
                    <a:pt x="728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53" y="1144"/>
                  </a:cubicBezTo>
                  <a:cubicBezTo>
                    <a:pt x="1003" y="1119"/>
                    <a:pt x="1029" y="1094"/>
                    <a:pt x="1054" y="1069"/>
                  </a:cubicBezTo>
                  <a:cubicBezTo>
                    <a:pt x="1179" y="968"/>
                    <a:pt x="1254" y="793"/>
                    <a:pt x="1254" y="642"/>
                  </a:cubicBezTo>
                  <a:cubicBezTo>
                    <a:pt x="1254" y="592"/>
                    <a:pt x="1229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9" y="292"/>
                  </a:cubicBezTo>
                  <a:cubicBezTo>
                    <a:pt x="1104" y="241"/>
                    <a:pt x="1079" y="216"/>
                    <a:pt x="1054" y="191"/>
                  </a:cubicBezTo>
                  <a:cubicBezTo>
                    <a:pt x="1029" y="166"/>
                    <a:pt x="1003" y="141"/>
                    <a:pt x="953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28" y="16"/>
                  </a:cubicBezTo>
                  <a:cubicBezTo>
                    <a:pt x="686" y="5"/>
                    <a:pt x="644" y="0"/>
                    <a:pt x="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8700096" y="3562403"/>
              <a:ext cx="55383" cy="54007"/>
            </a:xfrm>
            <a:custGeom>
              <a:avLst/>
              <a:gdLst/>
              <a:ahLst/>
              <a:cxnLst/>
              <a:rect l="l" t="t" r="r" b="b"/>
              <a:pathLst>
                <a:path w="3059" h="2983" extrusionOk="0">
                  <a:moveTo>
                    <a:pt x="2707" y="0"/>
                  </a:moveTo>
                  <a:cubicBezTo>
                    <a:pt x="2626" y="0"/>
                    <a:pt x="2544" y="25"/>
                    <a:pt x="2482" y="75"/>
                  </a:cubicBezTo>
                  <a:lnTo>
                    <a:pt x="126" y="2456"/>
                  </a:lnTo>
                  <a:cubicBezTo>
                    <a:pt x="0" y="2582"/>
                    <a:pt x="0" y="2782"/>
                    <a:pt x="126" y="2907"/>
                  </a:cubicBezTo>
                  <a:cubicBezTo>
                    <a:pt x="176" y="2958"/>
                    <a:pt x="251" y="2983"/>
                    <a:pt x="351" y="2983"/>
                  </a:cubicBezTo>
                  <a:cubicBezTo>
                    <a:pt x="427" y="2983"/>
                    <a:pt x="502" y="2958"/>
                    <a:pt x="552" y="2907"/>
                  </a:cubicBezTo>
                  <a:lnTo>
                    <a:pt x="2933" y="527"/>
                  </a:lnTo>
                  <a:cubicBezTo>
                    <a:pt x="3058" y="401"/>
                    <a:pt x="3058" y="201"/>
                    <a:pt x="2933" y="75"/>
                  </a:cubicBezTo>
                  <a:cubicBezTo>
                    <a:pt x="2870" y="25"/>
                    <a:pt x="2789" y="0"/>
                    <a:pt x="2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8578586" y="13822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8996935" y="112825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7009060" y="4948847"/>
              <a:ext cx="59475" cy="59457"/>
            </a:xfrm>
            <a:custGeom>
              <a:avLst/>
              <a:gdLst/>
              <a:ahLst/>
              <a:cxnLst/>
              <a:rect l="l" t="t" r="r" b="b"/>
              <a:pathLst>
                <a:path w="3285" h="3284" extrusionOk="0">
                  <a:moveTo>
                    <a:pt x="1655" y="627"/>
                  </a:moveTo>
                  <a:cubicBezTo>
                    <a:pt x="2206" y="627"/>
                    <a:pt x="2657" y="1103"/>
                    <a:pt x="2657" y="1654"/>
                  </a:cubicBezTo>
                  <a:cubicBezTo>
                    <a:pt x="2657" y="2206"/>
                    <a:pt x="2206" y="2657"/>
                    <a:pt x="1655" y="2657"/>
                  </a:cubicBezTo>
                  <a:cubicBezTo>
                    <a:pt x="1079" y="2657"/>
                    <a:pt x="627" y="2206"/>
                    <a:pt x="627" y="1654"/>
                  </a:cubicBezTo>
                  <a:cubicBezTo>
                    <a:pt x="627" y="1103"/>
                    <a:pt x="1079" y="627"/>
                    <a:pt x="1655" y="627"/>
                  </a:cubicBezTo>
                  <a:close/>
                  <a:moveTo>
                    <a:pt x="1655" y="0"/>
                  </a:moveTo>
                  <a:cubicBezTo>
                    <a:pt x="753" y="0"/>
                    <a:pt x="1" y="752"/>
                    <a:pt x="1" y="1654"/>
                  </a:cubicBezTo>
                  <a:cubicBezTo>
                    <a:pt x="1" y="2556"/>
                    <a:pt x="753" y="3283"/>
                    <a:pt x="1655" y="3283"/>
                  </a:cubicBezTo>
                  <a:cubicBezTo>
                    <a:pt x="2557" y="3283"/>
                    <a:pt x="3284" y="2556"/>
                    <a:pt x="3284" y="1654"/>
                  </a:cubicBezTo>
                  <a:cubicBezTo>
                    <a:pt x="3284" y="752"/>
                    <a:pt x="2557" y="0"/>
                    <a:pt x="1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7479167" y="5018542"/>
              <a:ext cx="22722" cy="22595"/>
            </a:xfrm>
            <a:custGeom>
              <a:avLst/>
              <a:gdLst/>
              <a:ahLst/>
              <a:cxnLst/>
              <a:rect l="l" t="t" r="r" b="b"/>
              <a:pathLst>
                <a:path w="1255" h="1248" extrusionOk="0">
                  <a:moveTo>
                    <a:pt x="615" y="1"/>
                  </a:moveTo>
                  <a:cubicBezTo>
                    <a:pt x="452" y="1"/>
                    <a:pt x="289" y="57"/>
                    <a:pt x="176" y="170"/>
                  </a:cubicBezTo>
                  <a:cubicBezTo>
                    <a:pt x="151" y="220"/>
                    <a:pt x="126" y="245"/>
                    <a:pt x="101" y="270"/>
                  </a:cubicBezTo>
                  <a:cubicBezTo>
                    <a:pt x="76" y="320"/>
                    <a:pt x="51" y="345"/>
                    <a:pt x="51" y="396"/>
                  </a:cubicBezTo>
                  <a:cubicBezTo>
                    <a:pt x="26" y="421"/>
                    <a:pt x="26" y="471"/>
                    <a:pt x="1" y="496"/>
                  </a:cubicBezTo>
                  <a:cubicBezTo>
                    <a:pt x="1" y="546"/>
                    <a:pt x="1" y="571"/>
                    <a:pt x="1" y="621"/>
                  </a:cubicBezTo>
                  <a:cubicBezTo>
                    <a:pt x="1" y="797"/>
                    <a:pt x="51" y="947"/>
                    <a:pt x="176" y="1072"/>
                  </a:cubicBezTo>
                  <a:cubicBezTo>
                    <a:pt x="302" y="1198"/>
                    <a:pt x="452" y="1248"/>
                    <a:pt x="628" y="1248"/>
                  </a:cubicBezTo>
                  <a:cubicBezTo>
                    <a:pt x="778" y="1248"/>
                    <a:pt x="953" y="1198"/>
                    <a:pt x="1054" y="1072"/>
                  </a:cubicBezTo>
                  <a:cubicBezTo>
                    <a:pt x="1179" y="947"/>
                    <a:pt x="1254" y="797"/>
                    <a:pt x="1254" y="621"/>
                  </a:cubicBezTo>
                  <a:cubicBezTo>
                    <a:pt x="1254" y="571"/>
                    <a:pt x="1254" y="546"/>
                    <a:pt x="1229" y="496"/>
                  </a:cubicBezTo>
                  <a:cubicBezTo>
                    <a:pt x="1229" y="471"/>
                    <a:pt x="1229" y="421"/>
                    <a:pt x="1204" y="396"/>
                  </a:cubicBezTo>
                  <a:cubicBezTo>
                    <a:pt x="1179" y="345"/>
                    <a:pt x="1154" y="320"/>
                    <a:pt x="1154" y="270"/>
                  </a:cubicBezTo>
                  <a:cubicBezTo>
                    <a:pt x="1129" y="245"/>
                    <a:pt x="1104" y="220"/>
                    <a:pt x="1054" y="170"/>
                  </a:cubicBezTo>
                  <a:cubicBezTo>
                    <a:pt x="941" y="57"/>
                    <a:pt x="778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5"/>
          <p:cNvGrpSpPr/>
          <p:nvPr/>
        </p:nvGrpSpPr>
        <p:grpSpPr>
          <a:xfrm>
            <a:off x="8424000" y="4807625"/>
            <a:ext cx="425883" cy="216100"/>
            <a:chOff x="259675" y="4807625"/>
            <a:chExt cx="425883" cy="216100"/>
          </a:xfrm>
        </p:grpSpPr>
        <p:sp>
          <p:nvSpPr>
            <p:cNvPr id="74" name="Google Shape;74;p5"/>
            <p:cNvSpPr/>
            <p:nvPr/>
          </p:nvSpPr>
          <p:spPr>
            <a:xfrm flipH="1">
              <a:off x="538673" y="4807625"/>
              <a:ext cx="146885" cy="216100"/>
            </a:xfrm>
            <a:custGeom>
              <a:avLst/>
              <a:gdLst/>
              <a:ahLst/>
              <a:cxnLst/>
              <a:rect l="l" t="t" r="r" b="b"/>
              <a:pathLst>
                <a:path w="3510" h="5164" extrusionOk="0">
                  <a:moveTo>
                    <a:pt x="2131" y="1"/>
                  </a:moveTo>
                  <a:lnTo>
                    <a:pt x="1" y="5164"/>
                  </a:lnTo>
                  <a:lnTo>
                    <a:pt x="1379" y="5164"/>
                  </a:lnTo>
                  <a:lnTo>
                    <a:pt x="35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 flipH="1">
              <a:off x="399195" y="4807625"/>
              <a:ext cx="145797" cy="216100"/>
            </a:xfrm>
            <a:custGeom>
              <a:avLst/>
              <a:gdLst/>
              <a:ahLst/>
              <a:cxnLst/>
              <a:rect l="l" t="t" r="r" b="b"/>
              <a:pathLst>
                <a:path w="3484" h="5164" extrusionOk="0">
                  <a:moveTo>
                    <a:pt x="2105" y="1"/>
                  </a:moveTo>
                  <a:lnTo>
                    <a:pt x="0" y="5164"/>
                  </a:lnTo>
                  <a:lnTo>
                    <a:pt x="1353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 flipH="1">
              <a:off x="259675" y="4807625"/>
              <a:ext cx="145839" cy="216100"/>
            </a:xfrm>
            <a:custGeom>
              <a:avLst/>
              <a:gdLst/>
              <a:ahLst/>
              <a:cxnLst/>
              <a:rect l="l" t="t" r="r" b="b"/>
              <a:pathLst>
                <a:path w="3485" h="5164" extrusionOk="0">
                  <a:moveTo>
                    <a:pt x="2131" y="1"/>
                  </a:moveTo>
                  <a:lnTo>
                    <a:pt x="0" y="5164"/>
                  </a:lnTo>
                  <a:lnTo>
                    <a:pt x="1379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5"/>
          <p:cNvGrpSpPr/>
          <p:nvPr/>
        </p:nvGrpSpPr>
        <p:grpSpPr>
          <a:xfrm rot="-5400000" flipH="1">
            <a:off x="-1086325" y="839075"/>
            <a:ext cx="2758303" cy="193976"/>
            <a:chOff x="-344350" y="4817800"/>
            <a:chExt cx="2758303" cy="193976"/>
          </a:xfrm>
        </p:grpSpPr>
        <p:sp>
          <p:nvSpPr>
            <p:cNvPr id="78" name="Google Shape;78;p5"/>
            <p:cNvSpPr/>
            <p:nvPr/>
          </p:nvSpPr>
          <p:spPr>
            <a:xfrm>
              <a:off x="1676492" y="4830170"/>
              <a:ext cx="92660" cy="91419"/>
            </a:xfrm>
            <a:custGeom>
              <a:avLst/>
              <a:gdLst/>
              <a:ahLst/>
              <a:cxnLst/>
              <a:rect l="l" t="t" r="r" b="b"/>
              <a:pathLst>
                <a:path w="1880" h="1855" extrusionOk="0">
                  <a:moveTo>
                    <a:pt x="0" y="0"/>
                  </a:moveTo>
                  <a:lnTo>
                    <a:pt x="0" y="1855"/>
                  </a:lnTo>
                  <a:lnTo>
                    <a:pt x="1880" y="1855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1993939" y="4830170"/>
              <a:ext cx="91428" cy="91419"/>
            </a:xfrm>
            <a:custGeom>
              <a:avLst/>
              <a:gdLst/>
              <a:ahLst/>
              <a:cxnLst/>
              <a:rect l="l" t="t" r="r" b="b"/>
              <a:pathLst>
                <a:path w="1855" h="1855" extrusionOk="0">
                  <a:moveTo>
                    <a:pt x="0" y="0"/>
                  </a:moveTo>
                  <a:lnTo>
                    <a:pt x="0" y="1855"/>
                  </a:lnTo>
                  <a:lnTo>
                    <a:pt x="1855" y="1855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2299014" y="4817800"/>
              <a:ext cx="114938" cy="114927"/>
            </a:xfrm>
            <a:custGeom>
              <a:avLst/>
              <a:gdLst/>
              <a:ahLst/>
              <a:cxnLst/>
              <a:rect l="l" t="t" r="r" b="b"/>
              <a:pathLst>
                <a:path w="2332" h="2332" extrusionOk="0">
                  <a:moveTo>
                    <a:pt x="1880" y="477"/>
                  </a:moveTo>
                  <a:lnTo>
                    <a:pt x="1880" y="1880"/>
                  </a:lnTo>
                  <a:lnTo>
                    <a:pt x="452" y="1880"/>
                  </a:lnTo>
                  <a:lnTo>
                    <a:pt x="452" y="477"/>
                  </a:lnTo>
                  <a:close/>
                  <a:moveTo>
                    <a:pt x="226" y="1"/>
                  </a:moveTo>
                  <a:cubicBezTo>
                    <a:pt x="101" y="1"/>
                    <a:pt x="1" y="126"/>
                    <a:pt x="1" y="251"/>
                  </a:cubicBezTo>
                  <a:lnTo>
                    <a:pt x="1" y="2106"/>
                  </a:lnTo>
                  <a:cubicBezTo>
                    <a:pt x="1" y="2231"/>
                    <a:pt x="101" y="2331"/>
                    <a:pt x="226" y="2331"/>
                  </a:cubicBezTo>
                  <a:lnTo>
                    <a:pt x="2106" y="2331"/>
                  </a:lnTo>
                  <a:cubicBezTo>
                    <a:pt x="2231" y="2331"/>
                    <a:pt x="2332" y="2231"/>
                    <a:pt x="2332" y="2106"/>
                  </a:cubicBezTo>
                  <a:lnTo>
                    <a:pt x="2332" y="251"/>
                  </a:lnTo>
                  <a:cubicBezTo>
                    <a:pt x="2332" y="126"/>
                    <a:pt x="2231" y="1"/>
                    <a:pt x="2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-344350" y="4864717"/>
              <a:ext cx="2033307" cy="147059"/>
            </a:xfrm>
            <a:custGeom>
              <a:avLst/>
              <a:gdLst/>
              <a:ahLst/>
              <a:cxnLst/>
              <a:rect l="l" t="t" r="r" b="b"/>
              <a:pathLst>
                <a:path w="41254" h="2984" extrusionOk="0">
                  <a:moveTo>
                    <a:pt x="31229" y="1"/>
                  </a:moveTo>
                  <a:cubicBezTo>
                    <a:pt x="31179" y="1"/>
                    <a:pt x="31103" y="26"/>
                    <a:pt x="31078" y="76"/>
                  </a:cubicBezTo>
                  <a:lnTo>
                    <a:pt x="28622" y="2507"/>
                  </a:lnTo>
                  <a:lnTo>
                    <a:pt x="226" y="2507"/>
                  </a:lnTo>
                  <a:cubicBezTo>
                    <a:pt x="101" y="2507"/>
                    <a:pt x="0" y="2633"/>
                    <a:pt x="0" y="2758"/>
                  </a:cubicBezTo>
                  <a:cubicBezTo>
                    <a:pt x="0" y="2883"/>
                    <a:pt x="101" y="2983"/>
                    <a:pt x="226" y="2983"/>
                  </a:cubicBezTo>
                  <a:lnTo>
                    <a:pt x="28722" y="2983"/>
                  </a:lnTo>
                  <a:cubicBezTo>
                    <a:pt x="28772" y="2983"/>
                    <a:pt x="28848" y="2958"/>
                    <a:pt x="28898" y="2908"/>
                  </a:cubicBezTo>
                  <a:lnTo>
                    <a:pt x="31329" y="477"/>
                  </a:lnTo>
                  <a:lnTo>
                    <a:pt x="41028" y="477"/>
                  </a:lnTo>
                  <a:cubicBezTo>
                    <a:pt x="41154" y="477"/>
                    <a:pt x="41254" y="352"/>
                    <a:pt x="41254" y="227"/>
                  </a:cubicBezTo>
                  <a:cubicBezTo>
                    <a:pt x="41254" y="101"/>
                    <a:pt x="41154" y="1"/>
                    <a:pt x="410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1354425" y="2858750"/>
            <a:ext cx="2518500" cy="3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1354425" y="3252350"/>
            <a:ext cx="2518500" cy="86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5271100" y="2858750"/>
            <a:ext cx="2518500" cy="3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5271100" y="3252350"/>
            <a:ext cx="2518500" cy="86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1365850" y="447121"/>
            <a:ext cx="6412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8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23"/>
          <p:cNvSpPr txBox="1">
            <a:spLocks noGrp="1"/>
          </p:cNvSpPr>
          <p:nvPr>
            <p:ph type="title"/>
          </p:nvPr>
        </p:nvSpPr>
        <p:spPr>
          <a:xfrm>
            <a:off x="4908925" y="1498800"/>
            <a:ext cx="3515100" cy="84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649" name="Google Shape;649;p23"/>
          <p:cNvSpPr txBox="1">
            <a:spLocks noGrp="1"/>
          </p:cNvSpPr>
          <p:nvPr>
            <p:ph type="subTitle" idx="1"/>
          </p:nvPr>
        </p:nvSpPr>
        <p:spPr>
          <a:xfrm>
            <a:off x="4908925" y="2340600"/>
            <a:ext cx="3515100" cy="14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CUSTOM_18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30"/>
          <p:cNvSpPr txBox="1">
            <a:spLocks noGrp="1"/>
          </p:cNvSpPr>
          <p:nvPr>
            <p:ph type="title" hasCustomPrompt="1"/>
          </p:nvPr>
        </p:nvSpPr>
        <p:spPr>
          <a:xfrm>
            <a:off x="895650" y="1571788"/>
            <a:ext cx="3977700" cy="149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11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803" name="Google Shape;803;p30"/>
          <p:cNvSpPr txBox="1">
            <a:spLocks noGrp="1"/>
          </p:cNvSpPr>
          <p:nvPr>
            <p:ph type="subTitle" idx="1"/>
          </p:nvPr>
        </p:nvSpPr>
        <p:spPr>
          <a:xfrm>
            <a:off x="895650" y="3068613"/>
            <a:ext cx="3977700" cy="50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5"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41"/>
          <p:cNvSpPr txBox="1">
            <a:spLocks noGrp="1"/>
          </p:cNvSpPr>
          <p:nvPr>
            <p:ph type="title"/>
          </p:nvPr>
        </p:nvSpPr>
        <p:spPr>
          <a:xfrm>
            <a:off x="1383575" y="1926049"/>
            <a:ext cx="2952600" cy="58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35" name="Google Shape;1035;p41"/>
          <p:cNvSpPr txBox="1">
            <a:spLocks noGrp="1"/>
          </p:cNvSpPr>
          <p:nvPr>
            <p:ph type="subTitle" idx="1"/>
          </p:nvPr>
        </p:nvSpPr>
        <p:spPr>
          <a:xfrm>
            <a:off x="1383575" y="2637463"/>
            <a:ext cx="2952600" cy="96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36" name="Google Shape;1036;p41"/>
          <p:cNvSpPr/>
          <p:nvPr/>
        </p:nvSpPr>
        <p:spPr>
          <a:xfrm>
            <a:off x="7543575" y="4771600"/>
            <a:ext cx="834900" cy="9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41"/>
          <p:cNvSpPr/>
          <p:nvPr/>
        </p:nvSpPr>
        <p:spPr>
          <a:xfrm>
            <a:off x="7543575" y="4945107"/>
            <a:ext cx="1199100" cy="9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41"/>
          <p:cNvSpPr/>
          <p:nvPr/>
        </p:nvSpPr>
        <p:spPr>
          <a:xfrm>
            <a:off x="8530275" y="4771600"/>
            <a:ext cx="212400" cy="9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9" name="Google Shape;1039;p41"/>
          <p:cNvGrpSpPr/>
          <p:nvPr/>
        </p:nvGrpSpPr>
        <p:grpSpPr>
          <a:xfrm>
            <a:off x="-7" y="1128258"/>
            <a:ext cx="584466" cy="3281784"/>
            <a:chOff x="8559523" y="1128258"/>
            <a:chExt cx="584466" cy="3281784"/>
          </a:xfrm>
        </p:grpSpPr>
        <p:sp>
          <p:nvSpPr>
            <p:cNvPr id="1040" name="Google Shape;1040;p41"/>
            <p:cNvSpPr/>
            <p:nvPr/>
          </p:nvSpPr>
          <p:spPr>
            <a:xfrm>
              <a:off x="8559523" y="273560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1"/>
            <p:cNvSpPr/>
            <p:nvPr/>
          </p:nvSpPr>
          <p:spPr>
            <a:xfrm>
              <a:off x="8623363" y="4301955"/>
              <a:ext cx="60380" cy="108087"/>
            </a:xfrm>
            <a:custGeom>
              <a:avLst/>
              <a:gdLst/>
              <a:ahLst/>
              <a:cxnLst/>
              <a:rect l="l" t="t" r="r" b="b"/>
              <a:pathLst>
                <a:path w="3335" h="5970" extrusionOk="0">
                  <a:moveTo>
                    <a:pt x="2985" y="0"/>
                  </a:moveTo>
                  <a:cubicBezTo>
                    <a:pt x="2871" y="0"/>
                    <a:pt x="2763" y="70"/>
                    <a:pt x="2708" y="180"/>
                  </a:cubicBezTo>
                  <a:lnTo>
                    <a:pt x="76" y="5519"/>
                  </a:lnTo>
                  <a:cubicBezTo>
                    <a:pt x="1" y="5669"/>
                    <a:pt x="51" y="5870"/>
                    <a:pt x="201" y="5945"/>
                  </a:cubicBezTo>
                  <a:cubicBezTo>
                    <a:pt x="252" y="5970"/>
                    <a:pt x="302" y="5970"/>
                    <a:pt x="352" y="5970"/>
                  </a:cubicBezTo>
                  <a:cubicBezTo>
                    <a:pt x="477" y="5970"/>
                    <a:pt x="577" y="5920"/>
                    <a:pt x="627" y="5794"/>
                  </a:cubicBezTo>
                  <a:lnTo>
                    <a:pt x="3259" y="456"/>
                  </a:lnTo>
                  <a:cubicBezTo>
                    <a:pt x="3334" y="306"/>
                    <a:pt x="3259" y="105"/>
                    <a:pt x="3109" y="30"/>
                  </a:cubicBezTo>
                  <a:cubicBezTo>
                    <a:pt x="3068" y="10"/>
                    <a:pt x="3026" y="0"/>
                    <a:pt x="2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1"/>
            <p:cNvSpPr/>
            <p:nvPr/>
          </p:nvSpPr>
          <p:spPr>
            <a:xfrm>
              <a:off x="9016004" y="2994926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55" y="627"/>
                  </a:moveTo>
                  <a:cubicBezTo>
                    <a:pt x="2206" y="627"/>
                    <a:pt x="2657" y="1078"/>
                    <a:pt x="2657" y="1630"/>
                  </a:cubicBezTo>
                  <a:cubicBezTo>
                    <a:pt x="2657" y="2181"/>
                    <a:pt x="2206" y="2632"/>
                    <a:pt x="1655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8"/>
                    <a:pt x="1078" y="627"/>
                    <a:pt x="1655" y="627"/>
                  </a:cubicBezTo>
                  <a:close/>
                  <a:moveTo>
                    <a:pt x="1655" y="1"/>
                  </a:moveTo>
                  <a:cubicBezTo>
                    <a:pt x="752" y="1"/>
                    <a:pt x="0" y="727"/>
                    <a:pt x="0" y="1630"/>
                  </a:cubicBezTo>
                  <a:cubicBezTo>
                    <a:pt x="0" y="2532"/>
                    <a:pt x="752" y="3259"/>
                    <a:pt x="1655" y="3259"/>
                  </a:cubicBezTo>
                  <a:cubicBezTo>
                    <a:pt x="2557" y="3259"/>
                    <a:pt x="3284" y="2532"/>
                    <a:pt x="3284" y="1630"/>
                  </a:cubicBezTo>
                  <a:cubicBezTo>
                    <a:pt x="3284" y="727"/>
                    <a:pt x="2557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1"/>
            <p:cNvSpPr/>
            <p:nvPr/>
          </p:nvSpPr>
          <p:spPr>
            <a:xfrm>
              <a:off x="8736973" y="19643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1"/>
            <p:cNvSpPr/>
            <p:nvPr/>
          </p:nvSpPr>
          <p:spPr>
            <a:xfrm>
              <a:off x="9121267" y="3702904"/>
              <a:ext cx="22722" cy="22595"/>
            </a:xfrm>
            <a:custGeom>
              <a:avLst/>
              <a:gdLst/>
              <a:ahLst/>
              <a:cxnLst/>
              <a:rect l="l" t="t" r="r" b="b"/>
              <a:pathLst>
                <a:path w="1255" h="1248" extrusionOk="0">
                  <a:moveTo>
                    <a:pt x="615" y="1"/>
                  </a:moveTo>
                  <a:cubicBezTo>
                    <a:pt x="452" y="1"/>
                    <a:pt x="289" y="57"/>
                    <a:pt x="176" y="170"/>
                  </a:cubicBezTo>
                  <a:cubicBezTo>
                    <a:pt x="151" y="220"/>
                    <a:pt x="126" y="245"/>
                    <a:pt x="101" y="270"/>
                  </a:cubicBezTo>
                  <a:cubicBezTo>
                    <a:pt x="76" y="320"/>
                    <a:pt x="51" y="345"/>
                    <a:pt x="51" y="396"/>
                  </a:cubicBezTo>
                  <a:cubicBezTo>
                    <a:pt x="26" y="421"/>
                    <a:pt x="26" y="471"/>
                    <a:pt x="1" y="496"/>
                  </a:cubicBezTo>
                  <a:cubicBezTo>
                    <a:pt x="1" y="546"/>
                    <a:pt x="1" y="571"/>
                    <a:pt x="1" y="621"/>
                  </a:cubicBezTo>
                  <a:cubicBezTo>
                    <a:pt x="1" y="797"/>
                    <a:pt x="51" y="947"/>
                    <a:pt x="176" y="1072"/>
                  </a:cubicBezTo>
                  <a:cubicBezTo>
                    <a:pt x="302" y="1198"/>
                    <a:pt x="452" y="1248"/>
                    <a:pt x="628" y="1248"/>
                  </a:cubicBezTo>
                  <a:cubicBezTo>
                    <a:pt x="778" y="1248"/>
                    <a:pt x="953" y="1198"/>
                    <a:pt x="1054" y="1072"/>
                  </a:cubicBezTo>
                  <a:cubicBezTo>
                    <a:pt x="1179" y="947"/>
                    <a:pt x="1254" y="797"/>
                    <a:pt x="1254" y="621"/>
                  </a:cubicBezTo>
                  <a:cubicBezTo>
                    <a:pt x="1254" y="571"/>
                    <a:pt x="1254" y="546"/>
                    <a:pt x="1229" y="496"/>
                  </a:cubicBezTo>
                  <a:cubicBezTo>
                    <a:pt x="1229" y="471"/>
                    <a:pt x="1229" y="421"/>
                    <a:pt x="1204" y="396"/>
                  </a:cubicBezTo>
                  <a:cubicBezTo>
                    <a:pt x="1179" y="345"/>
                    <a:pt x="1154" y="320"/>
                    <a:pt x="1154" y="270"/>
                  </a:cubicBezTo>
                  <a:cubicBezTo>
                    <a:pt x="1129" y="245"/>
                    <a:pt x="1104" y="220"/>
                    <a:pt x="1054" y="170"/>
                  </a:cubicBezTo>
                  <a:cubicBezTo>
                    <a:pt x="941" y="57"/>
                    <a:pt x="778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1"/>
            <p:cNvSpPr/>
            <p:nvPr/>
          </p:nvSpPr>
          <p:spPr>
            <a:xfrm>
              <a:off x="9034598" y="1818952"/>
              <a:ext cx="22722" cy="22993"/>
            </a:xfrm>
            <a:custGeom>
              <a:avLst/>
              <a:gdLst/>
              <a:ahLst/>
              <a:cxnLst/>
              <a:rect l="l" t="t" r="r" b="b"/>
              <a:pathLst>
                <a:path w="1255" h="1270" extrusionOk="0">
                  <a:moveTo>
                    <a:pt x="603" y="0"/>
                  </a:moveTo>
                  <a:cubicBezTo>
                    <a:pt x="446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68"/>
                    <a:pt x="176" y="1069"/>
                  </a:cubicBezTo>
                  <a:cubicBezTo>
                    <a:pt x="302" y="1194"/>
                    <a:pt x="452" y="1269"/>
                    <a:pt x="628" y="1269"/>
                  </a:cubicBezTo>
                  <a:cubicBezTo>
                    <a:pt x="653" y="1269"/>
                    <a:pt x="703" y="1244"/>
                    <a:pt x="728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53" y="1144"/>
                  </a:cubicBezTo>
                  <a:cubicBezTo>
                    <a:pt x="1003" y="1119"/>
                    <a:pt x="1029" y="1094"/>
                    <a:pt x="1054" y="1069"/>
                  </a:cubicBezTo>
                  <a:cubicBezTo>
                    <a:pt x="1179" y="968"/>
                    <a:pt x="1254" y="793"/>
                    <a:pt x="1254" y="642"/>
                  </a:cubicBezTo>
                  <a:cubicBezTo>
                    <a:pt x="1254" y="592"/>
                    <a:pt x="1229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9" y="292"/>
                  </a:cubicBezTo>
                  <a:cubicBezTo>
                    <a:pt x="1104" y="241"/>
                    <a:pt x="1079" y="216"/>
                    <a:pt x="1054" y="191"/>
                  </a:cubicBezTo>
                  <a:cubicBezTo>
                    <a:pt x="1029" y="166"/>
                    <a:pt x="1003" y="141"/>
                    <a:pt x="953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28" y="16"/>
                  </a:cubicBezTo>
                  <a:cubicBezTo>
                    <a:pt x="686" y="5"/>
                    <a:pt x="644" y="0"/>
                    <a:pt x="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1"/>
            <p:cNvSpPr/>
            <p:nvPr/>
          </p:nvSpPr>
          <p:spPr>
            <a:xfrm>
              <a:off x="8700096" y="3562403"/>
              <a:ext cx="55383" cy="54007"/>
            </a:xfrm>
            <a:custGeom>
              <a:avLst/>
              <a:gdLst/>
              <a:ahLst/>
              <a:cxnLst/>
              <a:rect l="l" t="t" r="r" b="b"/>
              <a:pathLst>
                <a:path w="3059" h="2983" extrusionOk="0">
                  <a:moveTo>
                    <a:pt x="2707" y="0"/>
                  </a:moveTo>
                  <a:cubicBezTo>
                    <a:pt x="2626" y="0"/>
                    <a:pt x="2544" y="25"/>
                    <a:pt x="2482" y="75"/>
                  </a:cubicBezTo>
                  <a:lnTo>
                    <a:pt x="126" y="2456"/>
                  </a:lnTo>
                  <a:cubicBezTo>
                    <a:pt x="0" y="2582"/>
                    <a:pt x="0" y="2782"/>
                    <a:pt x="126" y="2907"/>
                  </a:cubicBezTo>
                  <a:cubicBezTo>
                    <a:pt x="176" y="2958"/>
                    <a:pt x="251" y="2983"/>
                    <a:pt x="351" y="2983"/>
                  </a:cubicBezTo>
                  <a:cubicBezTo>
                    <a:pt x="427" y="2983"/>
                    <a:pt x="502" y="2958"/>
                    <a:pt x="552" y="2907"/>
                  </a:cubicBezTo>
                  <a:lnTo>
                    <a:pt x="2933" y="527"/>
                  </a:lnTo>
                  <a:cubicBezTo>
                    <a:pt x="3058" y="401"/>
                    <a:pt x="3058" y="201"/>
                    <a:pt x="2933" y="75"/>
                  </a:cubicBezTo>
                  <a:cubicBezTo>
                    <a:pt x="2870" y="25"/>
                    <a:pt x="2789" y="0"/>
                    <a:pt x="2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1"/>
            <p:cNvSpPr/>
            <p:nvPr/>
          </p:nvSpPr>
          <p:spPr>
            <a:xfrm>
              <a:off x="8578586" y="13822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1"/>
            <p:cNvSpPr/>
            <p:nvPr/>
          </p:nvSpPr>
          <p:spPr>
            <a:xfrm>
              <a:off x="8996935" y="112825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" name="Google Shape;1049;p41"/>
          <p:cNvGrpSpPr/>
          <p:nvPr/>
        </p:nvGrpSpPr>
        <p:grpSpPr>
          <a:xfrm flipH="1">
            <a:off x="7848585" y="0"/>
            <a:ext cx="1295404" cy="3623066"/>
            <a:chOff x="-7" y="0"/>
            <a:chExt cx="1295404" cy="3623066"/>
          </a:xfrm>
        </p:grpSpPr>
        <p:grpSp>
          <p:nvGrpSpPr>
            <p:cNvPr id="1050" name="Google Shape;1050;p41"/>
            <p:cNvGrpSpPr/>
            <p:nvPr/>
          </p:nvGrpSpPr>
          <p:grpSpPr>
            <a:xfrm>
              <a:off x="-7" y="0"/>
              <a:ext cx="643914" cy="3623066"/>
              <a:chOff x="-7" y="0"/>
              <a:chExt cx="643914" cy="3623066"/>
            </a:xfrm>
          </p:grpSpPr>
          <p:sp>
            <p:nvSpPr>
              <p:cNvPr id="1051" name="Google Shape;1051;p41"/>
              <p:cNvSpPr/>
              <p:nvPr/>
            </p:nvSpPr>
            <p:spPr>
              <a:xfrm>
                <a:off x="201918" y="63821"/>
                <a:ext cx="72619" cy="101243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5592" extrusionOk="0">
                    <a:moveTo>
                      <a:pt x="3663" y="1"/>
                    </a:moveTo>
                    <a:cubicBezTo>
                      <a:pt x="3555" y="1"/>
                      <a:pt x="3449" y="56"/>
                      <a:pt x="3384" y="153"/>
                    </a:cubicBezTo>
                    <a:lnTo>
                      <a:pt x="76" y="5090"/>
                    </a:lnTo>
                    <a:cubicBezTo>
                      <a:pt x="1" y="5241"/>
                      <a:pt x="26" y="5441"/>
                      <a:pt x="176" y="5542"/>
                    </a:cubicBezTo>
                    <a:cubicBezTo>
                      <a:pt x="226" y="5567"/>
                      <a:pt x="276" y="5592"/>
                      <a:pt x="351" y="5592"/>
                    </a:cubicBezTo>
                    <a:cubicBezTo>
                      <a:pt x="452" y="5592"/>
                      <a:pt x="552" y="5542"/>
                      <a:pt x="602" y="5441"/>
                    </a:cubicBezTo>
                    <a:lnTo>
                      <a:pt x="3910" y="504"/>
                    </a:lnTo>
                    <a:cubicBezTo>
                      <a:pt x="4011" y="354"/>
                      <a:pt x="3960" y="153"/>
                      <a:pt x="3835" y="53"/>
                    </a:cubicBezTo>
                    <a:cubicBezTo>
                      <a:pt x="3782" y="17"/>
                      <a:pt x="3722" y="1"/>
                      <a:pt x="36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41"/>
              <p:cNvSpPr/>
              <p:nvPr/>
            </p:nvSpPr>
            <p:spPr>
              <a:xfrm>
                <a:off x="63976" y="1543415"/>
                <a:ext cx="59909" cy="10863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6000" extrusionOk="0">
                    <a:moveTo>
                      <a:pt x="370" y="1"/>
                    </a:moveTo>
                    <a:cubicBezTo>
                      <a:pt x="321" y="1"/>
                      <a:pt x="271" y="12"/>
                      <a:pt x="226" y="35"/>
                    </a:cubicBezTo>
                    <a:cubicBezTo>
                      <a:pt x="76" y="110"/>
                      <a:pt x="0" y="285"/>
                      <a:pt x="76" y="461"/>
                    </a:cubicBezTo>
                    <a:lnTo>
                      <a:pt x="2682" y="5824"/>
                    </a:lnTo>
                    <a:cubicBezTo>
                      <a:pt x="2732" y="5924"/>
                      <a:pt x="2833" y="5999"/>
                      <a:pt x="2958" y="5999"/>
                    </a:cubicBezTo>
                    <a:cubicBezTo>
                      <a:pt x="3008" y="5999"/>
                      <a:pt x="3058" y="5974"/>
                      <a:pt x="3083" y="5974"/>
                    </a:cubicBezTo>
                    <a:cubicBezTo>
                      <a:pt x="3259" y="5874"/>
                      <a:pt x="3309" y="5699"/>
                      <a:pt x="3234" y="5548"/>
                    </a:cubicBezTo>
                    <a:lnTo>
                      <a:pt x="652" y="185"/>
                    </a:lnTo>
                    <a:cubicBezTo>
                      <a:pt x="599" y="62"/>
                      <a:pt x="485" y="1"/>
                      <a:pt x="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41"/>
              <p:cNvSpPr/>
              <p:nvPr/>
            </p:nvSpPr>
            <p:spPr>
              <a:xfrm>
                <a:off x="111628" y="3180578"/>
                <a:ext cx="60362" cy="108177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5975" extrusionOk="0">
                    <a:moveTo>
                      <a:pt x="2984" y="1"/>
                    </a:moveTo>
                    <a:cubicBezTo>
                      <a:pt x="2870" y="1"/>
                      <a:pt x="2759" y="57"/>
                      <a:pt x="2707" y="160"/>
                    </a:cubicBezTo>
                    <a:lnTo>
                      <a:pt x="75" y="5524"/>
                    </a:lnTo>
                    <a:cubicBezTo>
                      <a:pt x="0" y="5674"/>
                      <a:pt x="75" y="5850"/>
                      <a:pt x="226" y="5925"/>
                    </a:cubicBezTo>
                    <a:cubicBezTo>
                      <a:pt x="276" y="5950"/>
                      <a:pt x="326" y="5975"/>
                      <a:pt x="351" y="5975"/>
                    </a:cubicBezTo>
                    <a:cubicBezTo>
                      <a:pt x="476" y="5975"/>
                      <a:pt x="577" y="5900"/>
                      <a:pt x="652" y="5800"/>
                    </a:cubicBezTo>
                    <a:lnTo>
                      <a:pt x="3258" y="436"/>
                    </a:lnTo>
                    <a:cubicBezTo>
                      <a:pt x="3333" y="286"/>
                      <a:pt x="3283" y="110"/>
                      <a:pt x="3133" y="35"/>
                    </a:cubicBezTo>
                    <a:cubicBezTo>
                      <a:pt x="3086" y="12"/>
                      <a:pt x="3035" y="1"/>
                      <a:pt x="2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41"/>
              <p:cNvSpPr/>
              <p:nvPr/>
            </p:nvSpPr>
            <p:spPr>
              <a:xfrm>
                <a:off x="370258" y="485866"/>
                <a:ext cx="59022" cy="59004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59" extrusionOk="0">
                    <a:moveTo>
                      <a:pt x="1630" y="627"/>
                    </a:moveTo>
                    <a:cubicBezTo>
                      <a:pt x="2181" y="627"/>
                      <a:pt x="2632" y="1078"/>
                      <a:pt x="2632" y="1629"/>
                    </a:cubicBezTo>
                    <a:cubicBezTo>
                      <a:pt x="2632" y="2181"/>
                      <a:pt x="2181" y="2632"/>
                      <a:pt x="1630" y="2632"/>
                    </a:cubicBezTo>
                    <a:cubicBezTo>
                      <a:pt x="1079" y="2632"/>
                      <a:pt x="627" y="2181"/>
                      <a:pt x="627" y="1629"/>
                    </a:cubicBezTo>
                    <a:cubicBezTo>
                      <a:pt x="627" y="1078"/>
                      <a:pt x="1079" y="627"/>
                      <a:pt x="1630" y="627"/>
                    </a:cubicBezTo>
                    <a:close/>
                    <a:moveTo>
                      <a:pt x="1630" y="0"/>
                    </a:moveTo>
                    <a:cubicBezTo>
                      <a:pt x="728" y="0"/>
                      <a:pt x="1" y="727"/>
                      <a:pt x="1" y="1629"/>
                    </a:cubicBezTo>
                    <a:cubicBezTo>
                      <a:pt x="1" y="2531"/>
                      <a:pt x="728" y="3258"/>
                      <a:pt x="1630" y="3258"/>
                    </a:cubicBezTo>
                    <a:cubicBezTo>
                      <a:pt x="2532" y="3258"/>
                      <a:pt x="3259" y="2531"/>
                      <a:pt x="3259" y="1629"/>
                    </a:cubicBezTo>
                    <a:cubicBezTo>
                      <a:pt x="3259" y="727"/>
                      <a:pt x="2532" y="0"/>
                      <a:pt x="1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41"/>
              <p:cNvSpPr/>
              <p:nvPr/>
            </p:nvSpPr>
            <p:spPr>
              <a:xfrm>
                <a:off x="88472" y="2515527"/>
                <a:ext cx="59022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85" extrusionOk="0">
                    <a:moveTo>
                      <a:pt x="1630" y="628"/>
                    </a:moveTo>
                    <a:cubicBezTo>
                      <a:pt x="2181" y="628"/>
                      <a:pt x="2632" y="1079"/>
                      <a:pt x="2632" y="1630"/>
                    </a:cubicBezTo>
                    <a:cubicBezTo>
                      <a:pt x="2632" y="2181"/>
                      <a:pt x="2181" y="2658"/>
                      <a:pt x="1630" y="2658"/>
                    </a:cubicBezTo>
                    <a:cubicBezTo>
                      <a:pt x="1079" y="2658"/>
                      <a:pt x="627" y="2181"/>
                      <a:pt x="627" y="1630"/>
                    </a:cubicBezTo>
                    <a:cubicBezTo>
                      <a:pt x="627" y="1079"/>
                      <a:pt x="1079" y="628"/>
                      <a:pt x="1630" y="628"/>
                    </a:cubicBezTo>
                    <a:close/>
                    <a:moveTo>
                      <a:pt x="1630" y="1"/>
                    </a:moveTo>
                    <a:cubicBezTo>
                      <a:pt x="728" y="1"/>
                      <a:pt x="1" y="728"/>
                      <a:pt x="1" y="1630"/>
                    </a:cubicBezTo>
                    <a:cubicBezTo>
                      <a:pt x="1" y="2532"/>
                      <a:pt x="728" y="3284"/>
                      <a:pt x="1630" y="3284"/>
                    </a:cubicBezTo>
                    <a:cubicBezTo>
                      <a:pt x="2532" y="3284"/>
                      <a:pt x="3259" y="2532"/>
                      <a:pt x="3259" y="1630"/>
                    </a:cubicBezTo>
                    <a:cubicBezTo>
                      <a:pt x="3259" y="728"/>
                      <a:pt x="2532" y="1"/>
                      <a:pt x="16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41"/>
              <p:cNvSpPr/>
              <p:nvPr/>
            </p:nvSpPr>
            <p:spPr>
              <a:xfrm>
                <a:off x="376818" y="3564044"/>
                <a:ext cx="59004" cy="59022"/>
              </a:xfrm>
              <a:custGeom>
                <a:avLst/>
                <a:gdLst/>
                <a:ahLst/>
                <a:cxnLst/>
                <a:rect l="l" t="t" r="r" b="b"/>
                <a:pathLst>
                  <a:path w="3259" h="3260" extrusionOk="0">
                    <a:moveTo>
                      <a:pt x="1629" y="627"/>
                    </a:moveTo>
                    <a:cubicBezTo>
                      <a:pt x="2180" y="627"/>
                      <a:pt x="2632" y="1079"/>
                      <a:pt x="2632" y="1630"/>
                    </a:cubicBezTo>
                    <a:cubicBezTo>
                      <a:pt x="2632" y="2181"/>
                      <a:pt x="2180" y="2632"/>
                      <a:pt x="1629" y="2632"/>
                    </a:cubicBezTo>
                    <a:cubicBezTo>
                      <a:pt x="1078" y="2632"/>
                      <a:pt x="627" y="2181"/>
                      <a:pt x="627" y="1630"/>
                    </a:cubicBezTo>
                    <a:cubicBezTo>
                      <a:pt x="627" y="1079"/>
                      <a:pt x="1078" y="627"/>
                      <a:pt x="1629" y="627"/>
                    </a:cubicBezTo>
                    <a:close/>
                    <a:moveTo>
                      <a:pt x="1629" y="1"/>
                    </a:moveTo>
                    <a:cubicBezTo>
                      <a:pt x="727" y="1"/>
                      <a:pt x="0" y="728"/>
                      <a:pt x="0" y="1630"/>
                    </a:cubicBezTo>
                    <a:cubicBezTo>
                      <a:pt x="0" y="2532"/>
                      <a:pt x="727" y="3259"/>
                      <a:pt x="1629" y="3259"/>
                    </a:cubicBezTo>
                    <a:cubicBezTo>
                      <a:pt x="2531" y="3259"/>
                      <a:pt x="3258" y="2532"/>
                      <a:pt x="3258" y="1630"/>
                    </a:cubicBezTo>
                    <a:cubicBezTo>
                      <a:pt x="3258" y="728"/>
                      <a:pt x="2531" y="1"/>
                      <a:pt x="1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41"/>
              <p:cNvSpPr/>
              <p:nvPr/>
            </p:nvSpPr>
            <p:spPr>
              <a:xfrm>
                <a:off x="196921" y="2238919"/>
                <a:ext cx="22722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69" extrusionOk="0">
                    <a:moveTo>
                      <a:pt x="625" y="0"/>
                    </a:moveTo>
                    <a:cubicBezTo>
                      <a:pt x="461" y="0"/>
                      <a:pt x="295" y="72"/>
                      <a:pt x="176" y="191"/>
                    </a:cubicBezTo>
                    <a:cubicBezTo>
                      <a:pt x="151" y="216"/>
                      <a:pt x="126" y="241"/>
                      <a:pt x="101" y="291"/>
                    </a:cubicBezTo>
                    <a:cubicBezTo>
                      <a:pt x="76" y="317"/>
                      <a:pt x="51" y="342"/>
                      <a:pt x="51" y="392"/>
                    </a:cubicBezTo>
                    <a:cubicBezTo>
                      <a:pt x="26" y="417"/>
                      <a:pt x="26" y="467"/>
                      <a:pt x="1" y="517"/>
                    </a:cubicBezTo>
                    <a:cubicBezTo>
                      <a:pt x="1" y="542"/>
                      <a:pt x="1" y="592"/>
                      <a:pt x="1" y="642"/>
                    </a:cubicBezTo>
                    <a:cubicBezTo>
                      <a:pt x="1" y="793"/>
                      <a:pt x="51" y="943"/>
                      <a:pt x="176" y="1068"/>
                    </a:cubicBezTo>
                    <a:cubicBezTo>
                      <a:pt x="302" y="1194"/>
                      <a:pt x="452" y="1269"/>
                      <a:pt x="627" y="1269"/>
                    </a:cubicBezTo>
                    <a:cubicBezTo>
                      <a:pt x="778" y="1269"/>
                      <a:pt x="953" y="1194"/>
                      <a:pt x="1054" y="1068"/>
                    </a:cubicBezTo>
                    <a:cubicBezTo>
                      <a:pt x="1179" y="943"/>
                      <a:pt x="1254" y="793"/>
                      <a:pt x="1254" y="642"/>
                    </a:cubicBezTo>
                    <a:cubicBezTo>
                      <a:pt x="1254" y="592"/>
                      <a:pt x="1254" y="542"/>
                      <a:pt x="1229" y="517"/>
                    </a:cubicBezTo>
                    <a:cubicBezTo>
                      <a:pt x="1229" y="467"/>
                      <a:pt x="1204" y="417"/>
                      <a:pt x="1204" y="392"/>
                    </a:cubicBezTo>
                    <a:cubicBezTo>
                      <a:pt x="1179" y="342"/>
                      <a:pt x="1154" y="317"/>
                      <a:pt x="1154" y="291"/>
                    </a:cubicBezTo>
                    <a:cubicBezTo>
                      <a:pt x="1129" y="241"/>
                      <a:pt x="1104" y="216"/>
                      <a:pt x="1054" y="191"/>
                    </a:cubicBezTo>
                    <a:cubicBezTo>
                      <a:pt x="1028" y="166"/>
                      <a:pt x="1003" y="141"/>
                      <a:pt x="978" y="116"/>
                    </a:cubicBezTo>
                    <a:cubicBezTo>
                      <a:pt x="928" y="91"/>
                      <a:pt x="903" y="66"/>
                      <a:pt x="853" y="41"/>
                    </a:cubicBezTo>
                    <a:cubicBezTo>
                      <a:pt x="828" y="41"/>
                      <a:pt x="778" y="16"/>
                      <a:pt x="753" y="16"/>
                    </a:cubicBezTo>
                    <a:cubicBezTo>
                      <a:pt x="711" y="5"/>
                      <a:pt x="668" y="0"/>
                      <a:pt x="6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41"/>
              <p:cNvSpPr/>
              <p:nvPr/>
            </p:nvSpPr>
            <p:spPr>
              <a:xfrm>
                <a:off x="603052" y="0"/>
                <a:ext cx="22704" cy="2259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48" extrusionOk="0">
                    <a:moveTo>
                      <a:pt x="614" y="0"/>
                    </a:moveTo>
                    <a:cubicBezTo>
                      <a:pt x="451" y="0"/>
                      <a:pt x="288" y="57"/>
                      <a:pt x="176" y="169"/>
                    </a:cubicBezTo>
                    <a:cubicBezTo>
                      <a:pt x="150" y="194"/>
                      <a:pt x="125" y="219"/>
                      <a:pt x="100" y="270"/>
                    </a:cubicBezTo>
                    <a:cubicBezTo>
                      <a:pt x="75" y="295"/>
                      <a:pt x="50" y="320"/>
                      <a:pt x="50" y="370"/>
                    </a:cubicBezTo>
                    <a:cubicBezTo>
                      <a:pt x="25" y="395"/>
                      <a:pt x="0" y="445"/>
                      <a:pt x="0" y="495"/>
                    </a:cubicBezTo>
                    <a:cubicBezTo>
                      <a:pt x="0" y="520"/>
                      <a:pt x="0" y="570"/>
                      <a:pt x="0" y="620"/>
                    </a:cubicBezTo>
                    <a:cubicBezTo>
                      <a:pt x="0" y="771"/>
                      <a:pt x="50" y="946"/>
                      <a:pt x="176" y="1047"/>
                    </a:cubicBezTo>
                    <a:cubicBezTo>
                      <a:pt x="301" y="1172"/>
                      <a:pt x="451" y="1247"/>
                      <a:pt x="627" y="1247"/>
                    </a:cubicBezTo>
                    <a:cubicBezTo>
                      <a:pt x="777" y="1247"/>
                      <a:pt x="952" y="1172"/>
                      <a:pt x="1053" y="1047"/>
                    </a:cubicBezTo>
                    <a:cubicBezTo>
                      <a:pt x="1178" y="946"/>
                      <a:pt x="1253" y="771"/>
                      <a:pt x="1253" y="620"/>
                    </a:cubicBezTo>
                    <a:cubicBezTo>
                      <a:pt x="1253" y="570"/>
                      <a:pt x="1228" y="520"/>
                      <a:pt x="1228" y="495"/>
                    </a:cubicBezTo>
                    <a:cubicBezTo>
                      <a:pt x="1228" y="445"/>
                      <a:pt x="1203" y="395"/>
                      <a:pt x="1203" y="370"/>
                    </a:cubicBezTo>
                    <a:cubicBezTo>
                      <a:pt x="1178" y="320"/>
                      <a:pt x="1153" y="295"/>
                      <a:pt x="1128" y="270"/>
                    </a:cubicBezTo>
                    <a:cubicBezTo>
                      <a:pt x="1103" y="219"/>
                      <a:pt x="1078" y="194"/>
                      <a:pt x="1053" y="169"/>
                    </a:cubicBezTo>
                    <a:cubicBezTo>
                      <a:pt x="940" y="57"/>
                      <a:pt x="777" y="0"/>
                      <a:pt x="6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41"/>
              <p:cNvSpPr/>
              <p:nvPr/>
            </p:nvSpPr>
            <p:spPr>
              <a:xfrm>
                <a:off x="-7" y="1029179"/>
                <a:ext cx="22704" cy="22993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0" extrusionOk="0">
                    <a:moveTo>
                      <a:pt x="615" y="1"/>
                    </a:moveTo>
                    <a:cubicBezTo>
                      <a:pt x="445" y="1"/>
                      <a:pt x="295" y="73"/>
                      <a:pt x="176" y="192"/>
                    </a:cubicBezTo>
                    <a:cubicBezTo>
                      <a:pt x="151" y="217"/>
                      <a:pt x="126" y="242"/>
                      <a:pt x="101" y="292"/>
                    </a:cubicBezTo>
                    <a:cubicBezTo>
                      <a:pt x="76" y="317"/>
                      <a:pt x="51" y="342"/>
                      <a:pt x="51" y="392"/>
                    </a:cubicBezTo>
                    <a:cubicBezTo>
                      <a:pt x="26" y="417"/>
                      <a:pt x="1" y="467"/>
                      <a:pt x="1" y="518"/>
                    </a:cubicBezTo>
                    <a:cubicBezTo>
                      <a:pt x="1" y="543"/>
                      <a:pt x="1" y="593"/>
                      <a:pt x="1" y="643"/>
                    </a:cubicBezTo>
                    <a:cubicBezTo>
                      <a:pt x="1" y="793"/>
                      <a:pt x="51" y="969"/>
                      <a:pt x="176" y="1069"/>
                    </a:cubicBezTo>
                    <a:cubicBezTo>
                      <a:pt x="301" y="1194"/>
                      <a:pt x="452" y="1269"/>
                      <a:pt x="627" y="1269"/>
                    </a:cubicBezTo>
                    <a:cubicBezTo>
                      <a:pt x="652" y="1269"/>
                      <a:pt x="702" y="1244"/>
                      <a:pt x="753" y="1244"/>
                    </a:cubicBezTo>
                    <a:cubicBezTo>
                      <a:pt x="778" y="1244"/>
                      <a:pt x="828" y="1219"/>
                      <a:pt x="853" y="1219"/>
                    </a:cubicBezTo>
                    <a:cubicBezTo>
                      <a:pt x="903" y="1194"/>
                      <a:pt x="928" y="1169"/>
                      <a:pt x="978" y="1144"/>
                    </a:cubicBezTo>
                    <a:cubicBezTo>
                      <a:pt x="1003" y="1119"/>
                      <a:pt x="1028" y="1094"/>
                      <a:pt x="1053" y="1069"/>
                    </a:cubicBezTo>
                    <a:cubicBezTo>
                      <a:pt x="1179" y="969"/>
                      <a:pt x="1254" y="793"/>
                      <a:pt x="1254" y="643"/>
                    </a:cubicBezTo>
                    <a:cubicBezTo>
                      <a:pt x="1254" y="593"/>
                      <a:pt x="1229" y="543"/>
                      <a:pt x="1229" y="518"/>
                    </a:cubicBezTo>
                    <a:cubicBezTo>
                      <a:pt x="1229" y="467"/>
                      <a:pt x="1204" y="417"/>
                      <a:pt x="1204" y="392"/>
                    </a:cubicBezTo>
                    <a:cubicBezTo>
                      <a:pt x="1179" y="342"/>
                      <a:pt x="1154" y="317"/>
                      <a:pt x="1128" y="292"/>
                    </a:cubicBezTo>
                    <a:cubicBezTo>
                      <a:pt x="1128" y="242"/>
                      <a:pt x="1078" y="217"/>
                      <a:pt x="1053" y="192"/>
                    </a:cubicBezTo>
                    <a:cubicBezTo>
                      <a:pt x="1028" y="167"/>
                      <a:pt x="1003" y="142"/>
                      <a:pt x="978" y="117"/>
                    </a:cubicBezTo>
                    <a:cubicBezTo>
                      <a:pt x="928" y="92"/>
                      <a:pt x="903" y="66"/>
                      <a:pt x="853" y="41"/>
                    </a:cubicBezTo>
                    <a:cubicBezTo>
                      <a:pt x="828" y="41"/>
                      <a:pt x="778" y="16"/>
                      <a:pt x="753" y="16"/>
                    </a:cubicBezTo>
                    <a:cubicBezTo>
                      <a:pt x="705" y="6"/>
                      <a:pt x="659" y="1"/>
                      <a:pt x="6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41"/>
              <p:cNvSpPr/>
              <p:nvPr/>
            </p:nvSpPr>
            <p:spPr>
              <a:xfrm>
                <a:off x="341846" y="970166"/>
                <a:ext cx="59022" cy="59004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59" extrusionOk="0">
                    <a:moveTo>
                      <a:pt x="1630" y="627"/>
                    </a:moveTo>
                    <a:cubicBezTo>
                      <a:pt x="2181" y="627"/>
                      <a:pt x="2632" y="1078"/>
                      <a:pt x="2632" y="1629"/>
                    </a:cubicBezTo>
                    <a:cubicBezTo>
                      <a:pt x="2632" y="2181"/>
                      <a:pt x="2181" y="2632"/>
                      <a:pt x="1630" y="2632"/>
                    </a:cubicBezTo>
                    <a:cubicBezTo>
                      <a:pt x="1079" y="2632"/>
                      <a:pt x="627" y="2181"/>
                      <a:pt x="627" y="1629"/>
                    </a:cubicBezTo>
                    <a:cubicBezTo>
                      <a:pt x="627" y="1078"/>
                      <a:pt x="1079" y="627"/>
                      <a:pt x="1630" y="627"/>
                    </a:cubicBezTo>
                    <a:close/>
                    <a:moveTo>
                      <a:pt x="1630" y="0"/>
                    </a:moveTo>
                    <a:cubicBezTo>
                      <a:pt x="728" y="0"/>
                      <a:pt x="1" y="727"/>
                      <a:pt x="1" y="1629"/>
                    </a:cubicBezTo>
                    <a:cubicBezTo>
                      <a:pt x="1" y="2531"/>
                      <a:pt x="728" y="3258"/>
                      <a:pt x="1630" y="3258"/>
                    </a:cubicBezTo>
                    <a:cubicBezTo>
                      <a:pt x="2532" y="3258"/>
                      <a:pt x="3259" y="2531"/>
                      <a:pt x="3259" y="1629"/>
                    </a:cubicBezTo>
                    <a:cubicBezTo>
                      <a:pt x="3259" y="727"/>
                      <a:pt x="2532" y="0"/>
                      <a:pt x="1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41"/>
              <p:cNvSpPr/>
              <p:nvPr/>
            </p:nvSpPr>
            <p:spPr>
              <a:xfrm>
                <a:off x="584884" y="2018027"/>
                <a:ext cx="59022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85" extrusionOk="0">
                    <a:moveTo>
                      <a:pt x="1630" y="628"/>
                    </a:moveTo>
                    <a:cubicBezTo>
                      <a:pt x="2181" y="628"/>
                      <a:pt x="2632" y="1079"/>
                      <a:pt x="2632" y="1630"/>
                    </a:cubicBezTo>
                    <a:cubicBezTo>
                      <a:pt x="2632" y="2181"/>
                      <a:pt x="2181" y="2658"/>
                      <a:pt x="1630" y="2658"/>
                    </a:cubicBezTo>
                    <a:cubicBezTo>
                      <a:pt x="1079" y="2658"/>
                      <a:pt x="627" y="2181"/>
                      <a:pt x="627" y="1630"/>
                    </a:cubicBezTo>
                    <a:cubicBezTo>
                      <a:pt x="627" y="1079"/>
                      <a:pt x="1079" y="628"/>
                      <a:pt x="1630" y="628"/>
                    </a:cubicBezTo>
                    <a:close/>
                    <a:moveTo>
                      <a:pt x="1630" y="1"/>
                    </a:moveTo>
                    <a:cubicBezTo>
                      <a:pt x="728" y="1"/>
                      <a:pt x="1" y="728"/>
                      <a:pt x="1" y="1630"/>
                    </a:cubicBezTo>
                    <a:cubicBezTo>
                      <a:pt x="1" y="2532"/>
                      <a:pt x="728" y="3284"/>
                      <a:pt x="1630" y="3284"/>
                    </a:cubicBezTo>
                    <a:cubicBezTo>
                      <a:pt x="2532" y="3284"/>
                      <a:pt x="3259" y="2532"/>
                      <a:pt x="3259" y="1630"/>
                    </a:cubicBezTo>
                    <a:cubicBezTo>
                      <a:pt x="3259" y="728"/>
                      <a:pt x="2532" y="1"/>
                      <a:pt x="16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41"/>
              <p:cNvSpPr/>
              <p:nvPr/>
            </p:nvSpPr>
            <p:spPr>
              <a:xfrm>
                <a:off x="507951" y="2890115"/>
                <a:ext cx="59909" cy="10863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6000" extrusionOk="0">
                    <a:moveTo>
                      <a:pt x="370" y="1"/>
                    </a:moveTo>
                    <a:cubicBezTo>
                      <a:pt x="321" y="1"/>
                      <a:pt x="271" y="12"/>
                      <a:pt x="226" y="35"/>
                    </a:cubicBezTo>
                    <a:cubicBezTo>
                      <a:pt x="76" y="110"/>
                      <a:pt x="0" y="285"/>
                      <a:pt x="76" y="461"/>
                    </a:cubicBezTo>
                    <a:lnTo>
                      <a:pt x="2682" y="5824"/>
                    </a:lnTo>
                    <a:cubicBezTo>
                      <a:pt x="2732" y="5924"/>
                      <a:pt x="2833" y="5999"/>
                      <a:pt x="2958" y="5999"/>
                    </a:cubicBezTo>
                    <a:cubicBezTo>
                      <a:pt x="3008" y="5999"/>
                      <a:pt x="3058" y="5974"/>
                      <a:pt x="3083" y="5974"/>
                    </a:cubicBezTo>
                    <a:cubicBezTo>
                      <a:pt x="3259" y="5874"/>
                      <a:pt x="3309" y="5699"/>
                      <a:pt x="3234" y="5548"/>
                    </a:cubicBezTo>
                    <a:lnTo>
                      <a:pt x="652" y="185"/>
                    </a:lnTo>
                    <a:cubicBezTo>
                      <a:pt x="599" y="62"/>
                      <a:pt x="485" y="1"/>
                      <a:pt x="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41"/>
            <p:cNvSpPr/>
            <p:nvPr/>
          </p:nvSpPr>
          <p:spPr>
            <a:xfrm>
              <a:off x="853926" y="226815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1"/>
            <p:cNvSpPr/>
            <p:nvPr/>
          </p:nvSpPr>
          <p:spPr>
            <a:xfrm>
              <a:off x="1272693" y="165079"/>
              <a:ext cx="22704" cy="22993"/>
            </a:xfrm>
            <a:custGeom>
              <a:avLst/>
              <a:gdLst/>
              <a:ahLst/>
              <a:cxnLst/>
              <a:rect l="l" t="t" r="r" b="b"/>
              <a:pathLst>
                <a:path w="1254" h="1270" extrusionOk="0">
                  <a:moveTo>
                    <a:pt x="615" y="1"/>
                  </a:moveTo>
                  <a:cubicBezTo>
                    <a:pt x="445" y="1"/>
                    <a:pt x="295" y="73"/>
                    <a:pt x="176" y="192"/>
                  </a:cubicBezTo>
                  <a:cubicBezTo>
                    <a:pt x="151" y="217"/>
                    <a:pt x="126" y="242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8"/>
                  </a:cubicBezTo>
                  <a:cubicBezTo>
                    <a:pt x="1" y="543"/>
                    <a:pt x="1" y="593"/>
                    <a:pt x="1" y="643"/>
                  </a:cubicBezTo>
                  <a:cubicBezTo>
                    <a:pt x="1" y="793"/>
                    <a:pt x="51" y="969"/>
                    <a:pt x="176" y="1069"/>
                  </a:cubicBezTo>
                  <a:cubicBezTo>
                    <a:pt x="301" y="1194"/>
                    <a:pt x="452" y="1269"/>
                    <a:pt x="627" y="1269"/>
                  </a:cubicBezTo>
                  <a:cubicBezTo>
                    <a:pt x="652" y="1269"/>
                    <a:pt x="702" y="1244"/>
                    <a:pt x="753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78" y="1144"/>
                  </a:cubicBezTo>
                  <a:cubicBezTo>
                    <a:pt x="1003" y="1119"/>
                    <a:pt x="1028" y="1094"/>
                    <a:pt x="1053" y="1069"/>
                  </a:cubicBezTo>
                  <a:cubicBezTo>
                    <a:pt x="1179" y="969"/>
                    <a:pt x="1254" y="793"/>
                    <a:pt x="1254" y="643"/>
                  </a:cubicBezTo>
                  <a:cubicBezTo>
                    <a:pt x="1254" y="593"/>
                    <a:pt x="1229" y="543"/>
                    <a:pt x="1229" y="518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8" y="292"/>
                  </a:cubicBezTo>
                  <a:cubicBezTo>
                    <a:pt x="1128" y="242"/>
                    <a:pt x="1078" y="217"/>
                    <a:pt x="1053" y="192"/>
                  </a:cubicBezTo>
                  <a:cubicBezTo>
                    <a:pt x="1028" y="167"/>
                    <a:pt x="1003" y="142"/>
                    <a:pt x="978" y="117"/>
                  </a:cubicBezTo>
                  <a:cubicBezTo>
                    <a:pt x="928" y="92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05" y="6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5" name="Google Shape;1065;p41"/>
          <p:cNvGrpSpPr/>
          <p:nvPr/>
        </p:nvGrpSpPr>
        <p:grpSpPr>
          <a:xfrm>
            <a:off x="294125" y="111775"/>
            <a:ext cx="425883" cy="216100"/>
            <a:chOff x="259675" y="4807625"/>
            <a:chExt cx="425883" cy="216100"/>
          </a:xfrm>
        </p:grpSpPr>
        <p:sp>
          <p:nvSpPr>
            <p:cNvPr id="1066" name="Google Shape;1066;p41"/>
            <p:cNvSpPr/>
            <p:nvPr/>
          </p:nvSpPr>
          <p:spPr>
            <a:xfrm flipH="1">
              <a:off x="538673" y="4807625"/>
              <a:ext cx="146885" cy="216100"/>
            </a:xfrm>
            <a:custGeom>
              <a:avLst/>
              <a:gdLst/>
              <a:ahLst/>
              <a:cxnLst/>
              <a:rect l="l" t="t" r="r" b="b"/>
              <a:pathLst>
                <a:path w="3510" h="5164" extrusionOk="0">
                  <a:moveTo>
                    <a:pt x="2131" y="1"/>
                  </a:moveTo>
                  <a:lnTo>
                    <a:pt x="1" y="5164"/>
                  </a:lnTo>
                  <a:lnTo>
                    <a:pt x="1379" y="5164"/>
                  </a:lnTo>
                  <a:lnTo>
                    <a:pt x="3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1"/>
            <p:cNvSpPr/>
            <p:nvPr/>
          </p:nvSpPr>
          <p:spPr>
            <a:xfrm flipH="1">
              <a:off x="399195" y="4807625"/>
              <a:ext cx="145797" cy="216100"/>
            </a:xfrm>
            <a:custGeom>
              <a:avLst/>
              <a:gdLst/>
              <a:ahLst/>
              <a:cxnLst/>
              <a:rect l="l" t="t" r="r" b="b"/>
              <a:pathLst>
                <a:path w="3484" h="5164" extrusionOk="0">
                  <a:moveTo>
                    <a:pt x="2105" y="1"/>
                  </a:moveTo>
                  <a:lnTo>
                    <a:pt x="0" y="5164"/>
                  </a:lnTo>
                  <a:lnTo>
                    <a:pt x="1353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1"/>
            <p:cNvSpPr/>
            <p:nvPr/>
          </p:nvSpPr>
          <p:spPr>
            <a:xfrm flipH="1">
              <a:off x="259675" y="4807625"/>
              <a:ext cx="145839" cy="216100"/>
            </a:xfrm>
            <a:custGeom>
              <a:avLst/>
              <a:gdLst/>
              <a:ahLst/>
              <a:cxnLst/>
              <a:rect l="l" t="t" r="r" b="b"/>
              <a:pathLst>
                <a:path w="3485" h="5164" extrusionOk="0">
                  <a:moveTo>
                    <a:pt x="2131" y="1"/>
                  </a:moveTo>
                  <a:lnTo>
                    <a:pt x="0" y="5164"/>
                  </a:lnTo>
                  <a:lnTo>
                    <a:pt x="1379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9"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2" name="Google Shape;1112;p44"/>
          <p:cNvGrpSpPr/>
          <p:nvPr/>
        </p:nvGrpSpPr>
        <p:grpSpPr>
          <a:xfrm>
            <a:off x="-7" y="0"/>
            <a:ext cx="9143996" cy="5023725"/>
            <a:chOff x="-7" y="0"/>
            <a:chExt cx="9143996" cy="5023725"/>
          </a:xfrm>
        </p:grpSpPr>
        <p:grpSp>
          <p:nvGrpSpPr>
            <p:cNvPr id="1113" name="Google Shape;1113;p44"/>
            <p:cNvGrpSpPr/>
            <p:nvPr/>
          </p:nvGrpSpPr>
          <p:grpSpPr>
            <a:xfrm flipH="1">
              <a:off x="8559523" y="1128258"/>
              <a:ext cx="584466" cy="3281784"/>
              <a:chOff x="8559523" y="1128258"/>
              <a:chExt cx="584466" cy="3281784"/>
            </a:xfrm>
          </p:grpSpPr>
          <p:sp>
            <p:nvSpPr>
              <p:cNvPr id="1114" name="Google Shape;1114;p44"/>
              <p:cNvSpPr/>
              <p:nvPr/>
            </p:nvSpPr>
            <p:spPr>
              <a:xfrm>
                <a:off x="8559523" y="2735608"/>
                <a:ext cx="97568" cy="78286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4324" extrusionOk="0">
                    <a:moveTo>
                      <a:pt x="368" y="1"/>
                    </a:moveTo>
                    <a:cubicBezTo>
                      <a:pt x="276" y="1"/>
                      <a:pt x="184" y="40"/>
                      <a:pt x="126" y="113"/>
                    </a:cubicBezTo>
                    <a:cubicBezTo>
                      <a:pt x="0" y="263"/>
                      <a:pt x="25" y="464"/>
                      <a:pt x="176" y="564"/>
                    </a:cubicBezTo>
                    <a:lnTo>
                      <a:pt x="4837" y="4248"/>
                    </a:lnTo>
                    <a:cubicBezTo>
                      <a:pt x="4887" y="4298"/>
                      <a:pt x="4963" y="4324"/>
                      <a:pt x="5038" y="4324"/>
                    </a:cubicBezTo>
                    <a:cubicBezTo>
                      <a:pt x="5138" y="4324"/>
                      <a:pt x="5213" y="4273"/>
                      <a:pt x="5288" y="4198"/>
                    </a:cubicBezTo>
                    <a:cubicBezTo>
                      <a:pt x="5389" y="4073"/>
                      <a:pt x="5364" y="3872"/>
                      <a:pt x="5238" y="3772"/>
                    </a:cubicBezTo>
                    <a:lnTo>
                      <a:pt x="552" y="63"/>
                    </a:lnTo>
                    <a:cubicBezTo>
                      <a:pt x="499" y="21"/>
                      <a:pt x="434" y="1"/>
                      <a:pt x="3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44"/>
              <p:cNvSpPr/>
              <p:nvPr/>
            </p:nvSpPr>
            <p:spPr>
              <a:xfrm>
                <a:off x="8623363" y="4301955"/>
                <a:ext cx="60380" cy="108087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5970" extrusionOk="0">
                    <a:moveTo>
                      <a:pt x="2985" y="0"/>
                    </a:moveTo>
                    <a:cubicBezTo>
                      <a:pt x="2871" y="0"/>
                      <a:pt x="2763" y="70"/>
                      <a:pt x="2708" y="180"/>
                    </a:cubicBezTo>
                    <a:lnTo>
                      <a:pt x="76" y="5519"/>
                    </a:lnTo>
                    <a:cubicBezTo>
                      <a:pt x="1" y="5669"/>
                      <a:pt x="51" y="5870"/>
                      <a:pt x="201" y="5945"/>
                    </a:cubicBezTo>
                    <a:cubicBezTo>
                      <a:pt x="252" y="5970"/>
                      <a:pt x="302" y="5970"/>
                      <a:pt x="352" y="5970"/>
                    </a:cubicBezTo>
                    <a:cubicBezTo>
                      <a:pt x="477" y="5970"/>
                      <a:pt x="577" y="5920"/>
                      <a:pt x="627" y="5794"/>
                    </a:cubicBezTo>
                    <a:lnTo>
                      <a:pt x="3259" y="456"/>
                    </a:lnTo>
                    <a:cubicBezTo>
                      <a:pt x="3334" y="306"/>
                      <a:pt x="3259" y="105"/>
                      <a:pt x="3109" y="30"/>
                    </a:cubicBezTo>
                    <a:cubicBezTo>
                      <a:pt x="3068" y="10"/>
                      <a:pt x="3026" y="0"/>
                      <a:pt x="29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44"/>
              <p:cNvSpPr/>
              <p:nvPr/>
            </p:nvSpPr>
            <p:spPr>
              <a:xfrm>
                <a:off x="9016004" y="2994926"/>
                <a:ext cx="59457" cy="59004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3259" extrusionOk="0">
                    <a:moveTo>
                      <a:pt x="1655" y="627"/>
                    </a:moveTo>
                    <a:cubicBezTo>
                      <a:pt x="2206" y="627"/>
                      <a:pt x="2657" y="1078"/>
                      <a:pt x="2657" y="1630"/>
                    </a:cubicBezTo>
                    <a:cubicBezTo>
                      <a:pt x="2657" y="2181"/>
                      <a:pt x="2206" y="2632"/>
                      <a:pt x="1655" y="2632"/>
                    </a:cubicBezTo>
                    <a:cubicBezTo>
                      <a:pt x="1078" y="2632"/>
                      <a:pt x="627" y="2181"/>
                      <a:pt x="627" y="1630"/>
                    </a:cubicBezTo>
                    <a:cubicBezTo>
                      <a:pt x="627" y="1078"/>
                      <a:pt x="1078" y="627"/>
                      <a:pt x="1655" y="627"/>
                    </a:cubicBezTo>
                    <a:close/>
                    <a:moveTo>
                      <a:pt x="1655" y="1"/>
                    </a:moveTo>
                    <a:cubicBezTo>
                      <a:pt x="752" y="1"/>
                      <a:pt x="0" y="727"/>
                      <a:pt x="0" y="1630"/>
                    </a:cubicBezTo>
                    <a:cubicBezTo>
                      <a:pt x="0" y="2532"/>
                      <a:pt x="752" y="3259"/>
                      <a:pt x="1655" y="3259"/>
                    </a:cubicBezTo>
                    <a:cubicBezTo>
                      <a:pt x="2557" y="3259"/>
                      <a:pt x="3284" y="2532"/>
                      <a:pt x="3284" y="1630"/>
                    </a:cubicBezTo>
                    <a:cubicBezTo>
                      <a:pt x="3284" y="727"/>
                      <a:pt x="2557" y="1"/>
                      <a:pt x="16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44"/>
              <p:cNvSpPr/>
              <p:nvPr/>
            </p:nvSpPr>
            <p:spPr>
              <a:xfrm>
                <a:off x="8736973" y="1964341"/>
                <a:ext cx="59457" cy="59004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3259" extrusionOk="0">
                    <a:moveTo>
                      <a:pt x="1630" y="627"/>
                    </a:moveTo>
                    <a:cubicBezTo>
                      <a:pt x="2206" y="627"/>
                      <a:pt x="2657" y="1078"/>
                      <a:pt x="2657" y="1629"/>
                    </a:cubicBezTo>
                    <a:cubicBezTo>
                      <a:pt x="2657" y="2181"/>
                      <a:pt x="2206" y="2632"/>
                      <a:pt x="1630" y="2632"/>
                    </a:cubicBezTo>
                    <a:cubicBezTo>
                      <a:pt x="1078" y="2632"/>
                      <a:pt x="627" y="2181"/>
                      <a:pt x="627" y="1629"/>
                    </a:cubicBezTo>
                    <a:cubicBezTo>
                      <a:pt x="627" y="1078"/>
                      <a:pt x="1078" y="627"/>
                      <a:pt x="1630" y="627"/>
                    </a:cubicBezTo>
                    <a:close/>
                    <a:moveTo>
                      <a:pt x="1630" y="0"/>
                    </a:moveTo>
                    <a:cubicBezTo>
                      <a:pt x="728" y="0"/>
                      <a:pt x="1" y="727"/>
                      <a:pt x="1" y="1629"/>
                    </a:cubicBezTo>
                    <a:cubicBezTo>
                      <a:pt x="1" y="2532"/>
                      <a:pt x="728" y="3258"/>
                      <a:pt x="1630" y="3258"/>
                    </a:cubicBezTo>
                    <a:cubicBezTo>
                      <a:pt x="2532" y="3258"/>
                      <a:pt x="3284" y="2532"/>
                      <a:pt x="3284" y="1629"/>
                    </a:cubicBezTo>
                    <a:cubicBezTo>
                      <a:pt x="3284" y="727"/>
                      <a:pt x="2532" y="0"/>
                      <a:pt x="1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44"/>
              <p:cNvSpPr/>
              <p:nvPr/>
            </p:nvSpPr>
            <p:spPr>
              <a:xfrm>
                <a:off x="9121267" y="3702904"/>
                <a:ext cx="22722" cy="2259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48" extrusionOk="0">
                    <a:moveTo>
                      <a:pt x="615" y="1"/>
                    </a:moveTo>
                    <a:cubicBezTo>
                      <a:pt x="452" y="1"/>
                      <a:pt x="289" y="57"/>
                      <a:pt x="176" y="170"/>
                    </a:cubicBezTo>
                    <a:cubicBezTo>
                      <a:pt x="151" y="220"/>
                      <a:pt x="126" y="245"/>
                      <a:pt x="101" y="270"/>
                    </a:cubicBezTo>
                    <a:cubicBezTo>
                      <a:pt x="76" y="320"/>
                      <a:pt x="51" y="345"/>
                      <a:pt x="51" y="396"/>
                    </a:cubicBezTo>
                    <a:cubicBezTo>
                      <a:pt x="26" y="421"/>
                      <a:pt x="26" y="471"/>
                      <a:pt x="1" y="496"/>
                    </a:cubicBezTo>
                    <a:cubicBezTo>
                      <a:pt x="1" y="546"/>
                      <a:pt x="1" y="571"/>
                      <a:pt x="1" y="621"/>
                    </a:cubicBezTo>
                    <a:cubicBezTo>
                      <a:pt x="1" y="797"/>
                      <a:pt x="51" y="947"/>
                      <a:pt x="176" y="1072"/>
                    </a:cubicBezTo>
                    <a:cubicBezTo>
                      <a:pt x="302" y="1198"/>
                      <a:pt x="452" y="1248"/>
                      <a:pt x="628" y="1248"/>
                    </a:cubicBezTo>
                    <a:cubicBezTo>
                      <a:pt x="778" y="1248"/>
                      <a:pt x="953" y="1198"/>
                      <a:pt x="1054" y="1072"/>
                    </a:cubicBezTo>
                    <a:cubicBezTo>
                      <a:pt x="1179" y="947"/>
                      <a:pt x="1254" y="797"/>
                      <a:pt x="1254" y="621"/>
                    </a:cubicBezTo>
                    <a:cubicBezTo>
                      <a:pt x="1254" y="571"/>
                      <a:pt x="1254" y="546"/>
                      <a:pt x="1229" y="496"/>
                    </a:cubicBezTo>
                    <a:cubicBezTo>
                      <a:pt x="1229" y="471"/>
                      <a:pt x="1229" y="421"/>
                      <a:pt x="1204" y="396"/>
                    </a:cubicBezTo>
                    <a:cubicBezTo>
                      <a:pt x="1179" y="345"/>
                      <a:pt x="1154" y="320"/>
                      <a:pt x="1154" y="270"/>
                    </a:cubicBezTo>
                    <a:cubicBezTo>
                      <a:pt x="1129" y="245"/>
                      <a:pt x="1104" y="220"/>
                      <a:pt x="1054" y="170"/>
                    </a:cubicBezTo>
                    <a:cubicBezTo>
                      <a:pt x="941" y="57"/>
                      <a:pt x="778" y="1"/>
                      <a:pt x="6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44"/>
              <p:cNvSpPr/>
              <p:nvPr/>
            </p:nvSpPr>
            <p:spPr>
              <a:xfrm>
                <a:off x="9034598" y="1818952"/>
                <a:ext cx="22722" cy="22993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0" extrusionOk="0">
                    <a:moveTo>
                      <a:pt x="603" y="0"/>
                    </a:moveTo>
                    <a:cubicBezTo>
                      <a:pt x="446" y="0"/>
                      <a:pt x="295" y="72"/>
                      <a:pt x="176" y="191"/>
                    </a:cubicBezTo>
                    <a:cubicBezTo>
                      <a:pt x="151" y="216"/>
                      <a:pt x="126" y="241"/>
                      <a:pt x="101" y="292"/>
                    </a:cubicBezTo>
                    <a:cubicBezTo>
                      <a:pt x="76" y="317"/>
                      <a:pt x="51" y="342"/>
                      <a:pt x="51" y="392"/>
                    </a:cubicBezTo>
                    <a:cubicBezTo>
                      <a:pt x="26" y="417"/>
                      <a:pt x="1" y="467"/>
                      <a:pt x="1" y="517"/>
                    </a:cubicBezTo>
                    <a:cubicBezTo>
                      <a:pt x="1" y="542"/>
                      <a:pt x="1" y="592"/>
                      <a:pt x="1" y="642"/>
                    </a:cubicBezTo>
                    <a:cubicBezTo>
                      <a:pt x="1" y="793"/>
                      <a:pt x="51" y="968"/>
                      <a:pt x="176" y="1069"/>
                    </a:cubicBezTo>
                    <a:cubicBezTo>
                      <a:pt x="302" y="1194"/>
                      <a:pt x="452" y="1269"/>
                      <a:pt x="628" y="1269"/>
                    </a:cubicBezTo>
                    <a:cubicBezTo>
                      <a:pt x="653" y="1269"/>
                      <a:pt x="703" y="1244"/>
                      <a:pt x="728" y="1244"/>
                    </a:cubicBezTo>
                    <a:cubicBezTo>
                      <a:pt x="778" y="1244"/>
                      <a:pt x="828" y="1219"/>
                      <a:pt x="853" y="1219"/>
                    </a:cubicBezTo>
                    <a:cubicBezTo>
                      <a:pt x="903" y="1194"/>
                      <a:pt x="928" y="1169"/>
                      <a:pt x="953" y="1144"/>
                    </a:cubicBezTo>
                    <a:cubicBezTo>
                      <a:pt x="1003" y="1119"/>
                      <a:pt x="1029" y="1094"/>
                      <a:pt x="1054" y="1069"/>
                    </a:cubicBezTo>
                    <a:cubicBezTo>
                      <a:pt x="1179" y="968"/>
                      <a:pt x="1254" y="793"/>
                      <a:pt x="1254" y="642"/>
                    </a:cubicBezTo>
                    <a:cubicBezTo>
                      <a:pt x="1254" y="592"/>
                      <a:pt x="1229" y="542"/>
                      <a:pt x="1229" y="517"/>
                    </a:cubicBezTo>
                    <a:cubicBezTo>
                      <a:pt x="1229" y="467"/>
                      <a:pt x="1204" y="417"/>
                      <a:pt x="1204" y="392"/>
                    </a:cubicBezTo>
                    <a:cubicBezTo>
                      <a:pt x="1179" y="342"/>
                      <a:pt x="1154" y="317"/>
                      <a:pt x="1129" y="292"/>
                    </a:cubicBezTo>
                    <a:cubicBezTo>
                      <a:pt x="1104" y="241"/>
                      <a:pt x="1079" y="216"/>
                      <a:pt x="1054" y="191"/>
                    </a:cubicBezTo>
                    <a:cubicBezTo>
                      <a:pt x="1029" y="166"/>
                      <a:pt x="1003" y="141"/>
                      <a:pt x="953" y="116"/>
                    </a:cubicBezTo>
                    <a:cubicBezTo>
                      <a:pt x="928" y="91"/>
                      <a:pt x="903" y="66"/>
                      <a:pt x="853" y="41"/>
                    </a:cubicBezTo>
                    <a:cubicBezTo>
                      <a:pt x="828" y="41"/>
                      <a:pt x="778" y="16"/>
                      <a:pt x="728" y="16"/>
                    </a:cubicBezTo>
                    <a:cubicBezTo>
                      <a:pt x="686" y="5"/>
                      <a:pt x="644" y="0"/>
                      <a:pt x="6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44"/>
              <p:cNvSpPr/>
              <p:nvPr/>
            </p:nvSpPr>
            <p:spPr>
              <a:xfrm>
                <a:off x="8700096" y="3562403"/>
                <a:ext cx="55383" cy="54007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2983" extrusionOk="0">
                    <a:moveTo>
                      <a:pt x="2707" y="0"/>
                    </a:moveTo>
                    <a:cubicBezTo>
                      <a:pt x="2626" y="0"/>
                      <a:pt x="2544" y="25"/>
                      <a:pt x="2482" y="75"/>
                    </a:cubicBezTo>
                    <a:lnTo>
                      <a:pt x="126" y="2456"/>
                    </a:lnTo>
                    <a:cubicBezTo>
                      <a:pt x="0" y="2582"/>
                      <a:pt x="0" y="2782"/>
                      <a:pt x="126" y="2907"/>
                    </a:cubicBezTo>
                    <a:cubicBezTo>
                      <a:pt x="176" y="2958"/>
                      <a:pt x="251" y="2983"/>
                      <a:pt x="351" y="2983"/>
                    </a:cubicBezTo>
                    <a:cubicBezTo>
                      <a:pt x="427" y="2983"/>
                      <a:pt x="502" y="2958"/>
                      <a:pt x="552" y="2907"/>
                    </a:cubicBezTo>
                    <a:lnTo>
                      <a:pt x="2933" y="527"/>
                    </a:lnTo>
                    <a:cubicBezTo>
                      <a:pt x="3058" y="401"/>
                      <a:pt x="3058" y="201"/>
                      <a:pt x="2933" y="75"/>
                    </a:cubicBezTo>
                    <a:cubicBezTo>
                      <a:pt x="2870" y="25"/>
                      <a:pt x="2789" y="0"/>
                      <a:pt x="27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44"/>
              <p:cNvSpPr/>
              <p:nvPr/>
            </p:nvSpPr>
            <p:spPr>
              <a:xfrm>
                <a:off x="8578586" y="1382241"/>
                <a:ext cx="59457" cy="59004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3259" extrusionOk="0">
                    <a:moveTo>
                      <a:pt x="1630" y="627"/>
                    </a:moveTo>
                    <a:cubicBezTo>
                      <a:pt x="2206" y="627"/>
                      <a:pt x="2657" y="1078"/>
                      <a:pt x="2657" y="1629"/>
                    </a:cubicBezTo>
                    <a:cubicBezTo>
                      <a:pt x="2657" y="2181"/>
                      <a:pt x="2206" y="2632"/>
                      <a:pt x="1630" y="2632"/>
                    </a:cubicBezTo>
                    <a:cubicBezTo>
                      <a:pt x="1078" y="2632"/>
                      <a:pt x="627" y="2181"/>
                      <a:pt x="627" y="1629"/>
                    </a:cubicBezTo>
                    <a:cubicBezTo>
                      <a:pt x="627" y="1078"/>
                      <a:pt x="1078" y="627"/>
                      <a:pt x="1630" y="627"/>
                    </a:cubicBezTo>
                    <a:close/>
                    <a:moveTo>
                      <a:pt x="1630" y="0"/>
                    </a:moveTo>
                    <a:cubicBezTo>
                      <a:pt x="728" y="0"/>
                      <a:pt x="1" y="727"/>
                      <a:pt x="1" y="1629"/>
                    </a:cubicBezTo>
                    <a:cubicBezTo>
                      <a:pt x="1" y="2532"/>
                      <a:pt x="728" y="3258"/>
                      <a:pt x="1630" y="3258"/>
                    </a:cubicBezTo>
                    <a:cubicBezTo>
                      <a:pt x="2532" y="3258"/>
                      <a:pt x="3284" y="2532"/>
                      <a:pt x="3284" y="1629"/>
                    </a:cubicBezTo>
                    <a:cubicBezTo>
                      <a:pt x="3284" y="727"/>
                      <a:pt x="2532" y="0"/>
                      <a:pt x="1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44"/>
              <p:cNvSpPr/>
              <p:nvPr/>
            </p:nvSpPr>
            <p:spPr>
              <a:xfrm>
                <a:off x="8996935" y="1128258"/>
                <a:ext cx="97568" cy="78286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4324" extrusionOk="0">
                    <a:moveTo>
                      <a:pt x="368" y="1"/>
                    </a:moveTo>
                    <a:cubicBezTo>
                      <a:pt x="276" y="1"/>
                      <a:pt x="184" y="40"/>
                      <a:pt x="126" y="113"/>
                    </a:cubicBezTo>
                    <a:cubicBezTo>
                      <a:pt x="0" y="263"/>
                      <a:pt x="25" y="464"/>
                      <a:pt x="176" y="564"/>
                    </a:cubicBezTo>
                    <a:lnTo>
                      <a:pt x="4837" y="4248"/>
                    </a:lnTo>
                    <a:cubicBezTo>
                      <a:pt x="4887" y="4298"/>
                      <a:pt x="4963" y="4324"/>
                      <a:pt x="5038" y="4324"/>
                    </a:cubicBezTo>
                    <a:cubicBezTo>
                      <a:pt x="5138" y="4324"/>
                      <a:pt x="5213" y="4273"/>
                      <a:pt x="5288" y="4198"/>
                    </a:cubicBezTo>
                    <a:cubicBezTo>
                      <a:pt x="5389" y="4073"/>
                      <a:pt x="5364" y="3872"/>
                      <a:pt x="5238" y="3772"/>
                    </a:cubicBezTo>
                    <a:lnTo>
                      <a:pt x="552" y="63"/>
                    </a:lnTo>
                    <a:cubicBezTo>
                      <a:pt x="499" y="21"/>
                      <a:pt x="434" y="1"/>
                      <a:pt x="3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3" name="Google Shape;1123;p44"/>
            <p:cNvGrpSpPr/>
            <p:nvPr/>
          </p:nvGrpSpPr>
          <p:grpSpPr>
            <a:xfrm>
              <a:off x="-7" y="0"/>
              <a:ext cx="1295404" cy="3623066"/>
              <a:chOff x="-7" y="0"/>
              <a:chExt cx="1295404" cy="3623066"/>
            </a:xfrm>
          </p:grpSpPr>
          <p:grpSp>
            <p:nvGrpSpPr>
              <p:cNvPr id="1124" name="Google Shape;1124;p44"/>
              <p:cNvGrpSpPr/>
              <p:nvPr/>
            </p:nvGrpSpPr>
            <p:grpSpPr>
              <a:xfrm>
                <a:off x="-7" y="0"/>
                <a:ext cx="643914" cy="3623066"/>
                <a:chOff x="-7" y="0"/>
                <a:chExt cx="643914" cy="3623066"/>
              </a:xfrm>
            </p:grpSpPr>
            <p:sp>
              <p:nvSpPr>
                <p:cNvPr id="1125" name="Google Shape;1125;p44"/>
                <p:cNvSpPr/>
                <p:nvPr/>
              </p:nvSpPr>
              <p:spPr>
                <a:xfrm>
                  <a:off x="201918" y="63821"/>
                  <a:ext cx="72619" cy="101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1" h="5592" extrusionOk="0">
                      <a:moveTo>
                        <a:pt x="3663" y="1"/>
                      </a:moveTo>
                      <a:cubicBezTo>
                        <a:pt x="3555" y="1"/>
                        <a:pt x="3449" y="56"/>
                        <a:pt x="3384" y="153"/>
                      </a:cubicBezTo>
                      <a:lnTo>
                        <a:pt x="76" y="5090"/>
                      </a:lnTo>
                      <a:cubicBezTo>
                        <a:pt x="1" y="5241"/>
                        <a:pt x="26" y="5441"/>
                        <a:pt x="176" y="5542"/>
                      </a:cubicBezTo>
                      <a:cubicBezTo>
                        <a:pt x="226" y="5567"/>
                        <a:pt x="276" y="5592"/>
                        <a:pt x="351" y="5592"/>
                      </a:cubicBezTo>
                      <a:cubicBezTo>
                        <a:pt x="452" y="5592"/>
                        <a:pt x="552" y="5542"/>
                        <a:pt x="602" y="5441"/>
                      </a:cubicBezTo>
                      <a:lnTo>
                        <a:pt x="3910" y="504"/>
                      </a:lnTo>
                      <a:cubicBezTo>
                        <a:pt x="4011" y="354"/>
                        <a:pt x="3960" y="153"/>
                        <a:pt x="3835" y="53"/>
                      </a:cubicBezTo>
                      <a:cubicBezTo>
                        <a:pt x="3782" y="17"/>
                        <a:pt x="3722" y="1"/>
                        <a:pt x="36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6" name="Google Shape;1126;p44"/>
                <p:cNvSpPr/>
                <p:nvPr/>
              </p:nvSpPr>
              <p:spPr>
                <a:xfrm>
                  <a:off x="63976" y="1543415"/>
                  <a:ext cx="59909" cy="108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" h="6000" extrusionOk="0">
                      <a:moveTo>
                        <a:pt x="370" y="1"/>
                      </a:moveTo>
                      <a:cubicBezTo>
                        <a:pt x="321" y="1"/>
                        <a:pt x="271" y="12"/>
                        <a:pt x="226" y="35"/>
                      </a:cubicBezTo>
                      <a:cubicBezTo>
                        <a:pt x="76" y="110"/>
                        <a:pt x="0" y="285"/>
                        <a:pt x="76" y="461"/>
                      </a:cubicBezTo>
                      <a:lnTo>
                        <a:pt x="2682" y="5824"/>
                      </a:lnTo>
                      <a:cubicBezTo>
                        <a:pt x="2732" y="5924"/>
                        <a:pt x="2833" y="5999"/>
                        <a:pt x="2958" y="5999"/>
                      </a:cubicBezTo>
                      <a:cubicBezTo>
                        <a:pt x="3008" y="5999"/>
                        <a:pt x="3058" y="5974"/>
                        <a:pt x="3083" y="5974"/>
                      </a:cubicBezTo>
                      <a:cubicBezTo>
                        <a:pt x="3259" y="5874"/>
                        <a:pt x="3309" y="5699"/>
                        <a:pt x="3234" y="5548"/>
                      </a:cubicBezTo>
                      <a:lnTo>
                        <a:pt x="652" y="185"/>
                      </a:lnTo>
                      <a:cubicBezTo>
                        <a:pt x="599" y="62"/>
                        <a:pt x="485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7" name="Google Shape;1127;p44"/>
                <p:cNvSpPr/>
                <p:nvPr/>
              </p:nvSpPr>
              <p:spPr>
                <a:xfrm>
                  <a:off x="111628" y="3180578"/>
                  <a:ext cx="60362" cy="108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4" h="5975" extrusionOk="0">
                      <a:moveTo>
                        <a:pt x="2984" y="1"/>
                      </a:moveTo>
                      <a:cubicBezTo>
                        <a:pt x="2870" y="1"/>
                        <a:pt x="2759" y="57"/>
                        <a:pt x="2707" y="160"/>
                      </a:cubicBezTo>
                      <a:lnTo>
                        <a:pt x="75" y="5524"/>
                      </a:lnTo>
                      <a:cubicBezTo>
                        <a:pt x="0" y="5674"/>
                        <a:pt x="75" y="5850"/>
                        <a:pt x="226" y="5925"/>
                      </a:cubicBezTo>
                      <a:cubicBezTo>
                        <a:pt x="276" y="5950"/>
                        <a:pt x="326" y="5975"/>
                        <a:pt x="351" y="5975"/>
                      </a:cubicBezTo>
                      <a:cubicBezTo>
                        <a:pt x="476" y="5975"/>
                        <a:pt x="577" y="5900"/>
                        <a:pt x="652" y="5800"/>
                      </a:cubicBezTo>
                      <a:lnTo>
                        <a:pt x="3258" y="436"/>
                      </a:lnTo>
                      <a:cubicBezTo>
                        <a:pt x="3333" y="286"/>
                        <a:pt x="3283" y="110"/>
                        <a:pt x="3133" y="35"/>
                      </a:cubicBezTo>
                      <a:cubicBezTo>
                        <a:pt x="3086" y="12"/>
                        <a:pt x="3035" y="1"/>
                        <a:pt x="29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8" name="Google Shape;1128;p44"/>
                <p:cNvSpPr/>
                <p:nvPr/>
              </p:nvSpPr>
              <p:spPr>
                <a:xfrm>
                  <a:off x="370258" y="485866"/>
                  <a:ext cx="59022" cy="59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0" h="3259" extrusionOk="0">
                      <a:moveTo>
                        <a:pt x="1630" y="627"/>
                      </a:moveTo>
                      <a:cubicBezTo>
                        <a:pt x="2181" y="627"/>
                        <a:pt x="2632" y="1078"/>
                        <a:pt x="2632" y="1629"/>
                      </a:cubicBezTo>
                      <a:cubicBezTo>
                        <a:pt x="2632" y="2181"/>
                        <a:pt x="2181" y="2632"/>
                        <a:pt x="1630" y="2632"/>
                      </a:cubicBezTo>
                      <a:cubicBezTo>
                        <a:pt x="1079" y="2632"/>
                        <a:pt x="627" y="2181"/>
                        <a:pt x="627" y="1629"/>
                      </a:cubicBezTo>
                      <a:cubicBezTo>
                        <a:pt x="627" y="1078"/>
                        <a:pt x="1079" y="627"/>
                        <a:pt x="1630" y="627"/>
                      </a:cubicBezTo>
                      <a:close/>
                      <a:moveTo>
                        <a:pt x="1630" y="0"/>
                      </a:moveTo>
                      <a:cubicBezTo>
                        <a:pt x="728" y="0"/>
                        <a:pt x="1" y="727"/>
                        <a:pt x="1" y="1629"/>
                      </a:cubicBezTo>
                      <a:cubicBezTo>
                        <a:pt x="1" y="2531"/>
                        <a:pt x="728" y="3258"/>
                        <a:pt x="1630" y="3258"/>
                      </a:cubicBezTo>
                      <a:cubicBezTo>
                        <a:pt x="2532" y="3258"/>
                        <a:pt x="3259" y="2531"/>
                        <a:pt x="3259" y="1629"/>
                      </a:cubicBezTo>
                      <a:cubicBezTo>
                        <a:pt x="3259" y="727"/>
                        <a:pt x="2532" y="0"/>
                        <a:pt x="163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9" name="Google Shape;1129;p44"/>
                <p:cNvSpPr/>
                <p:nvPr/>
              </p:nvSpPr>
              <p:spPr>
                <a:xfrm>
                  <a:off x="88472" y="2515527"/>
                  <a:ext cx="59022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0" h="3285" extrusionOk="0">
                      <a:moveTo>
                        <a:pt x="1630" y="628"/>
                      </a:moveTo>
                      <a:cubicBezTo>
                        <a:pt x="2181" y="628"/>
                        <a:pt x="2632" y="1079"/>
                        <a:pt x="2632" y="1630"/>
                      </a:cubicBezTo>
                      <a:cubicBezTo>
                        <a:pt x="2632" y="2181"/>
                        <a:pt x="2181" y="2658"/>
                        <a:pt x="1630" y="2658"/>
                      </a:cubicBezTo>
                      <a:cubicBezTo>
                        <a:pt x="1079" y="2658"/>
                        <a:pt x="627" y="2181"/>
                        <a:pt x="627" y="1630"/>
                      </a:cubicBezTo>
                      <a:cubicBezTo>
                        <a:pt x="627" y="1079"/>
                        <a:pt x="1079" y="628"/>
                        <a:pt x="1630" y="628"/>
                      </a:cubicBezTo>
                      <a:close/>
                      <a:moveTo>
                        <a:pt x="1630" y="1"/>
                      </a:moveTo>
                      <a:cubicBezTo>
                        <a:pt x="728" y="1"/>
                        <a:pt x="1" y="728"/>
                        <a:pt x="1" y="1630"/>
                      </a:cubicBezTo>
                      <a:cubicBezTo>
                        <a:pt x="1" y="2532"/>
                        <a:pt x="728" y="3284"/>
                        <a:pt x="1630" y="3284"/>
                      </a:cubicBezTo>
                      <a:cubicBezTo>
                        <a:pt x="2532" y="3284"/>
                        <a:pt x="3259" y="2532"/>
                        <a:pt x="3259" y="1630"/>
                      </a:cubicBezTo>
                      <a:cubicBezTo>
                        <a:pt x="3259" y="728"/>
                        <a:pt x="2532" y="1"/>
                        <a:pt x="16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0" name="Google Shape;1130;p44"/>
                <p:cNvSpPr/>
                <p:nvPr/>
              </p:nvSpPr>
              <p:spPr>
                <a:xfrm>
                  <a:off x="376818" y="3564044"/>
                  <a:ext cx="59004" cy="5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9" h="3260" extrusionOk="0">
                      <a:moveTo>
                        <a:pt x="1629" y="627"/>
                      </a:moveTo>
                      <a:cubicBezTo>
                        <a:pt x="2180" y="627"/>
                        <a:pt x="2632" y="1079"/>
                        <a:pt x="2632" y="1630"/>
                      </a:cubicBezTo>
                      <a:cubicBezTo>
                        <a:pt x="2632" y="2181"/>
                        <a:pt x="2180" y="2632"/>
                        <a:pt x="1629" y="2632"/>
                      </a:cubicBezTo>
                      <a:cubicBezTo>
                        <a:pt x="1078" y="2632"/>
                        <a:pt x="627" y="2181"/>
                        <a:pt x="627" y="1630"/>
                      </a:cubicBezTo>
                      <a:cubicBezTo>
                        <a:pt x="627" y="1079"/>
                        <a:pt x="1078" y="627"/>
                        <a:pt x="1629" y="627"/>
                      </a:cubicBezTo>
                      <a:close/>
                      <a:moveTo>
                        <a:pt x="1629" y="1"/>
                      </a:moveTo>
                      <a:cubicBezTo>
                        <a:pt x="727" y="1"/>
                        <a:pt x="0" y="728"/>
                        <a:pt x="0" y="1630"/>
                      </a:cubicBezTo>
                      <a:cubicBezTo>
                        <a:pt x="0" y="2532"/>
                        <a:pt x="727" y="3259"/>
                        <a:pt x="1629" y="3259"/>
                      </a:cubicBezTo>
                      <a:cubicBezTo>
                        <a:pt x="2531" y="3259"/>
                        <a:pt x="3258" y="2532"/>
                        <a:pt x="3258" y="1630"/>
                      </a:cubicBezTo>
                      <a:cubicBezTo>
                        <a:pt x="3258" y="728"/>
                        <a:pt x="2531" y="1"/>
                        <a:pt x="162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1" name="Google Shape;1131;p44"/>
                <p:cNvSpPr/>
                <p:nvPr/>
              </p:nvSpPr>
              <p:spPr>
                <a:xfrm>
                  <a:off x="196921" y="2238919"/>
                  <a:ext cx="22722" cy="2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" h="1269" extrusionOk="0">
                      <a:moveTo>
                        <a:pt x="625" y="0"/>
                      </a:moveTo>
                      <a:cubicBezTo>
                        <a:pt x="461" y="0"/>
                        <a:pt x="295" y="72"/>
                        <a:pt x="176" y="191"/>
                      </a:cubicBezTo>
                      <a:cubicBezTo>
                        <a:pt x="151" y="216"/>
                        <a:pt x="126" y="241"/>
                        <a:pt x="101" y="291"/>
                      </a:cubicBezTo>
                      <a:cubicBezTo>
                        <a:pt x="76" y="317"/>
                        <a:pt x="51" y="342"/>
                        <a:pt x="51" y="392"/>
                      </a:cubicBezTo>
                      <a:cubicBezTo>
                        <a:pt x="26" y="417"/>
                        <a:pt x="26" y="467"/>
                        <a:pt x="1" y="517"/>
                      </a:cubicBezTo>
                      <a:cubicBezTo>
                        <a:pt x="1" y="542"/>
                        <a:pt x="1" y="592"/>
                        <a:pt x="1" y="642"/>
                      </a:cubicBezTo>
                      <a:cubicBezTo>
                        <a:pt x="1" y="793"/>
                        <a:pt x="51" y="943"/>
                        <a:pt x="176" y="1068"/>
                      </a:cubicBezTo>
                      <a:cubicBezTo>
                        <a:pt x="302" y="1194"/>
                        <a:pt x="452" y="1269"/>
                        <a:pt x="627" y="1269"/>
                      </a:cubicBezTo>
                      <a:cubicBezTo>
                        <a:pt x="778" y="1269"/>
                        <a:pt x="953" y="1194"/>
                        <a:pt x="1054" y="1068"/>
                      </a:cubicBezTo>
                      <a:cubicBezTo>
                        <a:pt x="1179" y="943"/>
                        <a:pt x="1254" y="793"/>
                        <a:pt x="1254" y="642"/>
                      </a:cubicBezTo>
                      <a:cubicBezTo>
                        <a:pt x="1254" y="592"/>
                        <a:pt x="1254" y="542"/>
                        <a:pt x="1229" y="517"/>
                      </a:cubicBezTo>
                      <a:cubicBezTo>
                        <a:pt x="1229" y="467"/>
                        <a:pt x="1204" y="417"/>
                        <a:pt x="1204" y="392"/>
                      </a:cubicBezTo>
                      <a:cubicBezTo>
                        <a:pt x="1179" y="342"/>
                        <a:pt x="1154" y="317"/>
                        <a:pt x="1154" y="291"/>
                      </a:cubicBezTo>
                      <a:cubicBezTo>
                        <a:pt x="1129" y="241"/>
                        <a:pt x="1104" y="216"/>
                        <a:pt x="1054" y="191"/>
                      </a:cubicBezTo>
                      <a:cubicBezTo>
                        <a:pt x="1028" y="166"/>
                        <a:pt x="1003" y="141"/>
                        <a:pt x="978" y="116"/>
                      </a:cubicBezTo>
                      <a:cubicBezTo>
                        <a:pt x="928" y="91"/>
                        <a:pt x="903" y="66"/>
                        <a:pt x="853" y="41"/>
                      </a:cubicBezTo>
                      <a:cubicBezTo>
                        <a:pt x="828" y="41"/>
                        <a:pt x="778" y="16"/>
                        <a:pt x="753" y="16"/>
                      </a:cubicBezTo>
                      <a:cubicBezTo>
                        <a:pt x="711" y="5"/>
                        <a:pt x="668" y="0"/>
                        <a:pt x="62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2" name="Google Shape;1132;p44"/>
                <p:cNvSpPr/>
                <p:nvPr/>
              </p:nvSpPr>
              <p:spPr>
                <a:xfrm>
                  <a:off x="603052" y="0"/>
                  <a:ext cx="22704" cy="2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1248" extrusionOk="0">
                      <a:moveTo>
                        <a:pt x="614" y="0"/>
                      </a:moveTo>
                      <a:cubicBezTo>
                        <a:pt x="451" y="0"/>
                        <a:pt x="288" y="57"/>
                        <a:pt x="176" y="169"/>
                      </a:cubicBezTo>
                      <a:cubicBezTo>
                        <a:pt x="150" y="194"/>
                        <a:pt x="125" y="219"/>
                        <a:pt x="100" y="270"/>
                      </a:cubicBezTo>
                      <a:cubicBezTo>
                        <a:pt x="75" y="295"/>
                        <a:pt x="50" y="320"/>
                        <a:pt x="50" y="370"/>
                      </a:cubicBezTo>
                      <a:cubicBezTo>
                        <a:pt x="25" y="395"/>
                        <a:pt x="0" y="445"/>
                        <a:pt x="0" y="495"/>
                      </a:cubicBezTo>
                      <a:cubicBezTo>
                        <a:pt x="0" y="520"/>
                        <a:pt x="0" y="570"/>
                        <a:pt x="0" y="620"/>
                      </a:cubicBezTo>
                      <a:cubicBezTo>
                        <a:pt x="0" y="771"/>
                        <a:pt x="50" y="946"/>
                        <a:pt x="176" y="1047"/>
                      </a:cubicBezTo>
                      <a:cubicBezTo>
                        <a:pt x="301" y="1172"/>
                        <a:pt x="451" y="1247"/>
                        <a:pt x="627" y="1247"/>
                      </a:cubicBezTo>
                      <a:cubicBezTo>
                        <a:pt x="777" y="1247"/>
                        <a:pt x="952" y="1172"/>
                        <a:pt x="1053" y="1047"/>
                      </a:cubicBezTo>
                      <a:cubicBezTo>
                        <a:pt x="1178" y="946"/>
                        <a:pt x="1253" y="771"/>
                        <a:pt x="1253" y="620"/>
                      </a:cubicBezTo>
                      <a:cubicBezTo>
                        <a:pt x="1253" y="570"/>
                        <a:pt x="1228" y="520"/>
                        <a:pt x="1228" y="495"/>
                      </a:cubicBezTo>
                      <a:cubicBezTo>
                        <a:pt x="1228" y="445"/>
                        <a:pt x="1203" y="395"/>
                        <a:pt x="1203" y="370"/>
                      </a:cubicBezTo>
                      <a:cubicBezTo>
                        <a:pt x="1178" y="320"/>
                        <a:pt x="1153" y="295"/>
                        <a:pt x="1128" y="270"/>
                      </a:cubicBezTo>
                      <a:cubicBezTo>
                        <a:pt x="1103" y="219"/>
                        <a:pt x="1078" y="194"/>
                        <a:pt x="1053" y="169"/>
                      </a:cubicBezTo>
                      <a:cubicBezTo>
                        <a:pt x="940" y="57"/>
                        <a:pt x="777" y="0"/>
                        <a:pt x="6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3" name="Google Shape;1133;p44"/>
                <p:cNvSpPr/>
                <p:nvPr/>
              </p:nvSpPr>
              <p:spPr>
                <a:xfrm>
                  <a:off x="-7" y="1029179"/>
                  <a:ext cx="22704" cy="22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1270" extrusionOk="0">
                      <a:moveTo>
                        <a:pt x="615" y="1"/>
                      </a:moveTo>
                      <a:cubicBezTo>
                        <a:pt x="445" y="1"/>
                        <a:pt x="295" y="73"/>
                        <a:pt x="176" y="192"/>
                      </a:cubicBezTo>
                      <a:cubicBezTo>
                        <a:pt x="151" y="217"/>
                        <a:pt x="126" y="242"/>
                        <a:pt x="101" y="292"/>
                      </a:cubicBezTo>
                      <a:cubicBezTo>
                        <a:pt x="76" y="317"/>
                        <a:pt x="51" y="342"/>
                        <a:pt x="51" y="392"/>
                      </a:cubicBezTo>
                      <a:cubicBezTo>
                        <a:pt x="26" y="417"/>
                        <a:pt x="1" y="467"/>
                        <a:pt x="1" y="518"/>
                      </a:cubicBezTo>
                      <a:cubicBezTo>
                        <a:pt x="1" y="543"/>
                        <a:pt x="1" y="593"/>
                        <a:pt x="1" y="643"/>
                      </a:cubicBezTo>
                      <a:cubicBezTo>
                        <a:pt x="1" y="793"/>
                        <a:pt x="51" y="969"/>
                        <a:pt x="176" y="1069"/>
                      </a:cubicBezTo>
                      <a:cubicBezTo>
                        <a:pt x="301" y="1194"/>
                        <a:pt x="452" y="1269"/>
                        <a:pt x="627" y="1269"/>
                      </a:cubicBezTo>
                      <a:cubicBezTo>
                        <a:pt x="652" y="1269"/>
                        <a:pt x="702" y="1244"/>
                        <a:pt x="753" y="1244"/>
                      </a:cubicBezTo>
                      <a:cubicBezTo>
                        <a:pt x="778" y="1244"/>
                        <a:pt x="828" y="1219"/>
                        <a:pt x="853" y="1219"/>
                      </a:cubicBezTo>
                      <a:cubicBezTo>
                        <a:pt x="903" y="1194"/>
                        <a:pt x="928" y="1169"/>
                        <a:pt x="978" y="1144"/>
                      </a:cubicBezTo>
                      <a:cubicBezTo>
                        <a:pt x="1003" y="1119"/>
                        <a:pt x="1028" y="1094"/>
                        <a:pt x="1053" y="1069"/>
                      </a:cubicBezTo>
                      <a:cubicBezTo>
                        <a:pt x="1179" y="969"/>
                        <a:pt x="1254" y="793"/>
                        <a:pt x="1254" y="643"/>
                      </a:cubicBezTo>
                      <a:cubicBezTo>
                        <a:pt x="1254" y="593"/>
                        <a:pt x="1229" y="543"/>
                        <a:pt x="1229" y="518"/>
                      </a:cubicBezTo>
                      <a:cubicBezTo>
                        <a:pt x="1229" y="467"/>
                        <a:pt x="1204" y="417"/>
                        <a:pt x="1204" y="392"/>
                      </a:cubicBezTo>
                      <a:cubicBezTo>
                        <a:pt x="1179" y="342"/>
                        <a:pt x="1154" y="317"/>
                        <a:pt x="1128" y="292"/>
                      </a:cubicBezTo>
                      <a:cubicBezTo>
                        <a:pt x="1128" y="242"/>
                        <a:pt x="1078" y="217"/>
                        <a:pt x="1053" y="192"/>
                      </a:cubicBezTo>
                      <a:cubicBezTo>
                        <a:pt x="1028" y="167"/>
                        <a:pt x="1003" y="142"/>
                        <a:pt x="978" y="117"/>
                      </a:cubicBezTo>
                      <a:cubicBezTo>
                        <a:pt x="928" y="92"/>
                        <a:pt x="903" y="66"/>
                        <a:pt x="853" y="41"/>
                      </a:cubicBezTo>
                      <a:cubicBezTo>
                        <a:pt x="828" y="41"/>
                        <a:pt x="778" y="16"/>
                        <a:pt x="753" y="16"/>
                      </a:cubicBezTo>
                      <a:cubicBezTo>
                        <a:pt x="705" y="6"/>
                        <a:pt x="659" y="1"/>
                        <a:pt x="6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4" name="Google Shape;1134;p44"/>
                <p:cNvSpPr/>
                <p:nvPr/>
              </p:nvSpPr>
              <p:spPr>
                <a:xfrm>
                  <a:off x="341846" y="970166"/>
                  <a:ext cx="59022" cy="59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0" h="3259" extrusionOk="0">
                      <a:moveTo>
                        <a:pt x="1630" y="627"/>
                      </a:moveTo>
                      <a:cubicBezTo>
                        <a:pt x="2181" y="627"/>
                        <a:pt x="2632" y="1078"/>
                        <a:pt x="2632" y="1629"/>
                      </a:cubicBezTo>
                      <a:cubicBezTo>
                        <a:pt x="2632" y="2181"/>
                        <a:pt x="2181" y="2632"/>
                        <a:pt x="1630" y="2632"/>
                      </a:cubicBezTo>
                      <a:cubicBezTo>
                        <a:pt x="1079" y="2632"/>
                        <a:pt x="627" y="2181"/>
                        <a:pt x="627" y="1629"/>
                      </a:cubicBezTo>
                      <a:cubicBezTo>
                        <a:pt x="627" y="1078"/>
                        <a:pt x="1079" y="627"/>
                        <a:pt x="1630" y="627"/>
                      </a:cubicBezTo>
                      <a:close/>
                      <a:moveTo>
                        <a:pt x="1630" y="0"/>
                      </a:moveTo>
                      <a:cubicBezTo>
                        <a:pt x="728" y="0"/>
                        <a:pt x="1" y="727"/>
                        <a:pt x="1" y="1629"/>
                      </a:cubicBezTo>
                      <a:cubicBezTo>
                        <a:pt x="1" y="2531"/>
                        <a:pt x="728" y="3258"/>
                        <a:pt x="1630" y="3258"/>
                      </a:cubicBezTo>
                      <a:cubicBezTo>
                        <a:pt x="2532" y="3258"/>
                        <a:pt x="3259" y="2531"/>
                        <a:pt x="3259" y="1629"/>
                      </a:cubicBezTo>
                      <a:cubicBezTo>
                        <a:pt x="3259" y="727"/>
                        <a:pt x="2532" y="0"/>
                        <a:pt x="163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5" name="Google Shape;1135;p44"/>
                <p:cNvSpPr/>
                <p:nvPr/>
              </p:nvSpPr>
              <p:spPr>
                <a:xfrm>
                  <a:off x="584884" y="2018027"/>
                  <a:ext cx="59022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0" h="3285" extrusionOk="0">
                      <a:moveTo>
                        <a:pt x="1630" y="628"/>
                      </a:moveTo>
                      <a:cubicBezTo>
                        <a:pt x="2181" y="628"/>
                        <a:pt x="2632" y="1079"/>
                        <a:pt x="2632" y="1630"/>
                      </a:cubicBezTo>
                      <a:cubicBezTo>
                        <a:pt x="2632" y="2181"/>
                        <a:pt x="2181" y="2658"/>
                        <a:pt x="1630" y="2658"/>
                      </a:cubicBezTo>
                      <a:cubicBezTo>
                        <a:pt x="1079" y="2658"/>
                        <a:pt x="627" y="2181"/>
                        <a:pt x="627" y="1630"/>
                      </a:cubicBezTo>
                      <a:cubicBezTo>
                        <a:pt x="627" y="1079"/>
                        <a:pt x="1079" y="628"/>
                        <a:pt x="1630" y="628"/>
                      </a:cubicBezTo>
                      <a:close/>
                      <a:moveTo>
                        <a:pt x="1630" y="1"/>
                      </a:moveTo>
                      <a:cubicBezTo>
                        <a:pt x="728" y="1"/>
                        <a:pt x="1" y="728"/>
                        <a:pt x="1" y="1630"/>
                      </a:cubicBezTo>
                      <a:cubicBezTo>
                        <a:pt x="1" y="2532"/>
                        <a:pt x="728" y="3284"/>
                        <a:pt x="1630" y="3284"/>
                      </a:cubicBezTo>
                      <a:cubicBezTo>
                        <a:pt x="2532" y="3284"/>
                        <a:pt x="3259" y="2532"/>
                        <a:pt x="3259" y="1630"/>
                      </a:cubicBezTo>
                      <a:cubicBezTo>
                        <a:pt x="3259" y="728"/>
                        <a:pt x="2532" y="1"/>
                        <a:pt x="16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6" name="Google Shape;1136;p44"/>
                <p:cNvSpPr/>
                <p:nvPr/>
              </p:nvSpPr>
              <p:spPr>
                <a:xfrm>
                  <a:off x="507951" y="2890115"/>
                  <a:ext cx="59909" cy="108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" h="6000" extrusionOk="0">
                      <a:moveTo>
                        <a:pt x="370" y="1"/>
                      </a:moveTo>
                      <a:cubicBezTo>
                        <a:pt x="321" y="1"/>
                        <a:pt x="271" y="12"/>
                        <a:pt x="226" y="35"/>
                      </a:cubicBezTo>
                      <a:cubicBezTo>
                        <a:pt x="76" y="110"/>
                        <a:pt x="0" y="285"/>
                        <a:pt x="76" y="461"/>
                      </a:cubicBezTo>
                      <a:lnTo>
                        <a:pt x="2682" y="5824"/>
                      </a:lnTo>
                      <a:cubicBezTo>
                        <a:pt x="2732" y="5924"/>
                        <a:pt x="2833" y="5999"/>
                        <a:pt x="2958" y="5999"/>
                      </a:cubicBezTo>
                      <a:cubicBezTo>
                        <a:pt x="3008" y="5999"/>
                        <a:pt x="3058" y="5974"/>
                        <a:pt x="3083" y="5974"/>
                      </a:cubicBezTo>
                      <a:cubicBezTo>
                        <a:pt x="3259" y="5874"/>
                        <a:pt x="3309" y="5699"/>
                        <a:pt x="3234" y="5548"/>
                      </a:cubicBezTo>
                      <a:lnTo>
                        <a:pt x="652" y="185"/>
                      </a:lnTo>
                      <a:cubicBezTo>
                        <a:pt x="599" y="62"/>
                        <a:pt x="485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37" name="Google Shape;1137;p44"/>
              <p:cNvSpPr/>
              <p:nvPr/>
            </p:nvSpPr>
            <p:spPr>
              <a:xfrm>
                <a:off x="853926" y="226815"/>
                <a:ext cx="59909" cy="10863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6000" extrusionOk="0">
                    <a:moveTo>
                      <a:pt x="370" y="1"/>
                    </a:moveTo>
                    <a:cubicBezTo>
                      <a:pt x="321" y="1"/>
                      <a:pt x="271" y="12"/>
                      <a:pt x="226" y="35"/>
                    </a:cubicBezTo>
                    <a:cubicBezTo>
                      <a:pt x="76" y="110"/>
                      <a:pt x="0" y="285"/>
                      <a:pt x="76" y="461"/>
                    </a:cubicBezTo>
                    <a:lnTo>
                      <a:pt x="2682" y="5824"/>
                    </a:lnTo>
                    <a:cubicBezTo>
                      <a:pt x="2732" y="5924"/>
                      <a:pt x="2833" y="5999"/>
                      <a:pt x="2958" y="5999"/>
                    </a:cubicBezTo>
                    <a:cubicBezTo>
                      <a:pt x="3008" y="5999"/>
                      <a:pt x="3058" y="5974"/>
                      <a:pt x="3083" y="5974"/>
                    </a:cubicBezTo>
                    <a:cubicBezTo>
                      <a:pt x="3259" y="5874"/>
                      <a:pt x="3309" y="5699"/>
                      <a:pt x="3234" y="5548"/>
                    </a:cubicBezTo>
                    <a:lnTo>
                      <a:pt x="652" y="185"/>
                    </a:lnTo>
                    <a:cubicBezTo>
                      <a:pt x="599" y="62"/>
                      <a:pt x="485" y="1"/>
                      <a:pt x="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44"/>
              <p:cNvSpPr/>
              <p:nvPr/>
            </p:nvSpPr>
            <p:spPr>
              <a:xfrm>
                <a:off x="1272693" y="165079"/>
                <a:ext cx="22704" cy="22993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0" extrusionOk="0">
                    <a:moveTo>
                      <a:pt x="615" y="1"/>
                    </a:moveTo>
                    <a:cubicBezTo>
                      <a:pt x="445" y="1"/>
                      <a:pt x="295" y="73"/>
                      <a:pt x="176" y="192"/>
                    </a:cubicBezTo>
                    <a:cubicBezTo>
                      <a:pt x="151" y="217"/>
                      <a:pt x="126" y="242"/>
                      <a:pt x="101" y="292"/>
                    </a:cubicBezTo>
                    <a:cubicBezTo>
                      <a:pt x="76" y="317"/>
                      <a:pt x="51" y="342"/>
                      <a:pt x="51" y="392"/>
                    </a:cubicBezTo>
                    <a:cubicBezTo>
                      <a:pt x="26" y="417"/>
                      <a:pt x="1" y="467"/>
                      <a:pt x="1" y="518"/>
                    </a:cubicBezTo>
                    <a:cubicBezTo>
                      <a:pt x="1" y="543"/>
                      <a:pt x="1" y="593"/>
                      <a:pt x="1" y="643"/>
                    </a:cubicBezTo>
                    <a:cubicBezTo>
                      <a:pt x="1" y="793"/>
                      <a:pt x="51" y="969"/>
                      <a:pt x="176" y="1069"/>
                    </a:cubicBezTo>
                    <a:cubicBezTo>
                      <a:pt x="301" y="1194"/>
                      <a:pt x="452" y="1269"/>
                      <a:pt x="627" y="1269"/>
                    </a:cubicBezTo>
                    <a:cubicBezTo>
                      <a:pt x="652" y="1269"/>
                      <a:pt x="702" y="1244"/>
                      <a:pt x="753" y="1244"/>
                    </a:cubicBezTo>
                    <a:cubicBezTo>
                      <a:pt x="778" y="1244"/>
                      <a:pt x="828" y="1219"/>
                      <a:pt x="853" y="1219"/>
                    </a:cubicBezTo>
                    <a:cubicBezTo>
                      <a:pt x="903" y="1194"/>
                      <a:pt x="928" y="1169"/>
                      <a:pt x="978" y="1144"/>
                    </a:cubicBezTo>
                    <a:cubicBezTo>
                      <a:pt x="1003" y="1119"/>
                      <a:pt x="1028" y="1094"/>
                      <a:pt x="1053" y="1069"/>
                    </a:cubicBezTo>
                    <a:cubicBezTo>
                      <a:pt x="1179" y="969"/>
                      <a:pt x="1254" y="793"/>
                      <a:pt x="1254" y="643"/>
                    </a:cubicBezTo>
                    <a:cubicBezTo>
                      <a:pt x="1254" y="593"/>
                      <a:pt x="1229" y="543"/>
                      <a:pt x="1229" y="518"/>
                    </a:cubicBezTo>
                    <a:cubicBezTo>
                      <a:pt x="1229" y="467"/>
                      <a:pt x="1204" y="417"/>
                      <a:pt x="1204" y="392"/>
                    </a:cubicBezTo>
                    <a:cubicBezTo>
                      <a:pt x="1179" y="342"/>
                      <a:pt x="1154" y="317"/>
                      <a:pt x="1128" y="292"/>
                    </a:cubicBezTo>
                    <a:cubicBezTo>
                      <a:pt x="1128" y="242"/>
                      <a:pt x="1078" y="217"/>
                      <a:pt x="1053" y="192"/>
                    </a:cubicBezTo>
                    <a:cubicBezTo>
                      <a:pt x="1028" y="167"/>
                      <a:pt x="1003" y="142"/>
                      <a:pt x="978" y="117"/>
                    </a:cubicBezTo>
                    <a:cubicBezTo>
                      <a:pt x="928" y="92"/>
                      <a:pt x="903" y="66"/>
                      <a:pt x="853" y="41"/>
                    </a:cubicBezTo>
                    <a:cubicBezTo>
                      <a:pt x="828" y="41"/>
                      <a:pt x="778" y="16"/>
                      <a:pt x="753" y="16"/>
                    </a:cubicBezTo>
                    <a:cubicBezTo>
                      <a:pt x="705" y="6"/>
                      <a:pt x="659" y="1"/>
                      <a:pt x="6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9" name="Google Shape;1139;p44"/>
            <p:cNvGrpSpPr/>
            <p:nvPr/>
          </p:nvGrpSpPr>
          <p:grpSpPr>
            <a:xfrm>
              <a:off x="294125" y="4807625"/>
              <a:ext cx="425883" cy="216100"/>
              <a:chOff x="259675" y="4807625"/>
              <a:chExt cx="425883" cy="216100"/>
            </a:xfrm>
          </p:grpSpPr>
          <p:sp>
            <p:nvSpPr>
              <p:cNvPr id="1140" name="Google Shape;1140;p44"/>
              <p:cNvSpPr/>
              <p:nvPr/>
            </p:nvSpPr>
            <p:spPr>
              <a:xfrm flipH="1">
                <a:off x="538673" y="4807625"/>
                <a:ext cx="146885" cy="216100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5164" extrusionOk="0">
                    <a:moveTo>
                      <a:pt x="2131" y="1"/>
                    </a:moveTo>
                    <a:lnTo>
                      <a:pt x="1" y="5164"/>
                    </a:lnTo>
                    <a:lnTo>
                      <a:pt x="1379" y="5164"/>
                    </a:lnTo>
                    <a:lnTo>
                      <a:pt x="35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44"/>
              <p:cNvSpPr/>
              <p:nvPr/>
            </p:nvSpPr>
            <p:spPr>
              <a:xfrm flipH="1">
                <a:off x="399195" y="4807625"/>
                <a:ext cx="145797" cy="216100"/>
              </a:xfrm>
              <a:custGeom>
                <a:avLst/>
                <a:gdLst/>
                <a:ahLst/>
                <a:cxnLst/>
                <a:rect l="l" t="t" r="r" b="b"/>
                <a:pathLst>
                  <a:path w="3484" h="5164" extrusionOk="0">
                    <a:moveTo>
                      <a:pt x="2105" y="1"/>
                    </a:moveTo>
                    <a:lnTo>
                      <a:pt x="0" y="5164"/>
                    </a:lnTo>
                    <a:lnTo>
                      <a:pt x="1353" y="5164"/>
                    </a:lnTo>
                    <a:lnTo>
                      <a:pt x="34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44"/>
              <p:cNvSpPr/>
              <p:nvPr/>
            </p:nvSpPr>
            <p:spPr>
              <a:xfrm flipH="1">
                <a:off x="259675" y="4807625"/>
                <a:ext cx="145839" cy="216100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5164" extrusionOk="0">
                    <a:moveTo>
                      <a:pt x="2131" y="1"/>
                    </a:moveTo>
                    <a:lnTo>
                      <a:pt x="0" y="5164"/>
                    </a:lnTo>
                    <a:lnTo>
                      <a:pt x="1379" y="5164"/>
                    </a:lnTo>
                    <a:lnTo>
                      <a:pt x="34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0"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4" name="Google Shape;1144;p45"/>
          <p:cNvGrpSpPr/>
          <p:nvPr/>
        </p:nvGrpSpPr>
        <p:grpSpPr>
          <a:xfrm flipH="1">
            <a:off x="-323200" y="4603363"/>
            <a:ext cx="2758303" cy="193976"/>
            <a:chOff x="-344350" y="4817800"/>
            <a:chExt cx="2758303" cy="193976"/>
          </a:xfrm>
        </p:grpSpPr>
        <p:sp>
          <p:nvSpPr>
            <p:cNvPr id="1145" name="Google Shape;1145;p45"/>
            <p:cNvSpPr/>
            <p:nvPr/>
          </p:nvSpPr>
          <p:spPr>
            <a:xfrm>
              <a:off x="1676492" y="4830170"/>
              <a:ext cx="92660" cy="91419"/>
            </a:xfrm>
            <a:custGeom>
              <a:avLst/>
              <a:gdLst/>
              <a:ahLst/>
              <a:cxnLst/>
              <a:rect l="l" t="t" r="r" b="b"/>
              <a:pathLst>
                <a:path w="1880" h="1855" extrusionOk="0">
                  <a:moveTo>
                    <a:pt x="0" y="0"/>
                  </a:moveTo>
                  <a:lnTo>
                    <a:pt x="0" y="1855"/>
                  </a:lnTo>
                  <a:lnTo>
                    <a:pt x="1880" y="1855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5"/>
            <p:cNvSpPr/>
            <p:nvPr/>
          </p:nvSpPr>
          <p:spPr>
            <a:xfrm>
              <a:off x="1993939" y="4830170"/>
              <a:ext cx="91428" cy="91419"/>
            </a:xfrm>
            <a:custGeom>
              <a:avLst/>
              <a:gdLst/>
              <a:ahLst/>
              <a:cxnLst/>
              <a:rect l="l" t="t" r="r" b="b"/>
              <a:pathLst>
                <a:path w="1855" h="1855" extrusionOk="0">
                  <a:moveTo>
                    <a:pt x="0" y="0"/>
                  </a:moveTo>
                  <a:lnTo>
                    <a:pt x="0" y="1855"/>
                  </a:lnTo>
                  <a:lnTo>
                    <a:pt x="1855" y="1855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5"/>
            <p:cNvSpPr/>
            <p:nvPr/>
          </p:nvSpPr>
          <p:spPr>
            <a:xfrm>
              <a:off x="2299014" y="4817800"/>
              <a:ext cx="114938" cy="114927"/>
            </a:xfrm>
            <a:custGeom>
              <a:avLst/>
              <a:gdLst/>
              <a:ahLst/>
              <a:cxnLst/>
              <a:rect l="l" t="t" r="r" b="b"/>
              <a:pathLst>
                <a:path w="2332" h="2332" extrusionOk="0">
                  <a:moveTo>
                    <a:pt x="1880" y="477"/>
                  </a:moveTo>
                  <a:lnTo>
                    <a:pt x="1880" y="1880"/>
                  </a:lnTo>
                  <a:lnTo>
                    <a:pt x="452" y="1880"/>
                  </a:lnTo>
                  <a:lnTo>
                    <a:pt x="452" y="477"/>
                  </a:lnTo>
                  <a:close/>
                  <a:moveTo>
                    <a:pt x="226" y="1"/>
                  </a:moveTo>
                  <a:cubicBezTo>
                    <a:pt x="101" y="1"/>
                    <a:pt x="1" y="126"/>
                    <a:pt x="1" y="251"/>
                  </a:cubicBezTo>
                  <a:lnTo>
                    <a:pt x="1" y="2106"/>
                  </a:lnTo>
                  <a:cubicBezTo>
                    <a:pt x="1" y="2231"/>
                    <a:pt x="101" y="2331"/>
                    <a:pt x="226" y="2331"/>
                  </a:cubicBezTo>
                  <a:lnTo>
                    <a:pt x="2106" y="2331"/>
                  </a:lnTo>
                  <a:cubicBezTo>
                    <a:pt x="2231" y="2331"/>
                    <a:pt x="2332" y="2231"/>
                    <a:pt x="2332" y="2106"/>
                  </a:cubicBezTo>
                  <a:lnTo>
                    <a:pt x="2332" y="251"/>
                  </a:lnTo>
                  <a:cubicBezTo>
                    <a:pt x="2332" y="126"/>
                    <a:pt x="2231" y="1"/>
                    <a:pt x="21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5"/>
            <p:cNvSpPr/>
            <p:nvPr/>
          </p:nvSpPr>
          <p:spPr>
            <a:xfrm>
              <a:off x="-344350" y="4864717"/>
              <a:ext cx="2033307" cy="147059"/>
            </a:xfrm>
            <a:custGeom>
              <a:avLst/>
              <a:gdLst/>
              <a:ahLst/>
              <a:cxnLst/>
              <a:rect l="l" t="t" r="r" b="b"/>
              <a:pathLst>
                <a:path w="41254" h="2984" extrusionOk="0">
                  <a:moveTo>
                    <a:pt x="31229" y="1"/>
                  </a:moveTo>
                  <a:cubicBezTo>
                    <a:pt x="31179" y="1"/>
                    <a:pt x="31103" y="26"/>
                    <a:pt x="31078" y="76"/>
                  </a:cubicBezTo>
                  <a:lnTo>
                    <a:pt x="28622" y="2507"/>
                  </a:lnTo>
                  <a:lnTo>
                    <a:pt x="226" y="2507"/>
                  </a:lnTo>
                  <a:cubicBezTo>
                    <a:pt x="101" y="2507"/>
                    <a:pt x="0" y="2633"/>
                    <a:pt x="0" y="2758"/>
                  </a:cubicBezTo>
                  <a:cubicBezTo>
                    <a:pt x="0" y="2883"/>
                    <a:pt x="101" y="2983"/>
                    <a:pt x="226" y="2983"/>
                  </a:cubicBezTo>
                  <a:lnTo>
                    <a:pt x="28722" y="2983"/>
                  </a:lnTo>
                  <a:cubicBezTo>
                    <a:pt x="28772" y="2983"/>
                    <a:pt x="28848" y="2958"/>
                    <a:pt x="28898" y="2908"/>
                  </a:cubicBezTo>
                  <a:lnTo>
                    <a:pt x="31329" y="477"/>
                  </a:lnTo>
                  <a:lnTo>
                    <a:pt x="41028" y="477"/>
                  </a:lnTo>
                  <a:cubicBezTo>
                    <a:pt x="41154" y="477"/>
                    <a:pt x="41254" y="352"/>
                    <a:pt x="41254" y="227"/>
                  </a:cubicBezTo>
                  <a:cubicBezTo>
                    <a:pt x="41254" y="101"/>
                    <a:pt x="41154" y="1"/>
                    <a:pt x="410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45"/>
          <p:cNvGrpSpPr/>
          <p:nvPr/>
        </p:nvGrpSpPr>
        <p:grpSpPr>
          <a:xfrm rot="10800000" flipH="1">
            <a:off x="8589197" y="1197104"/>
            <a:ext cx="584466" cy="3946393"/>
            <a:chOff x="8559523" y="791447"/>
            <a:chExt cx="584466" cy="3946393"/>
          </a:xfrm>
        </p:grpSpPr>
        <p:sp>
          <p:nvSpPr>
            <p:cNvPr id="1150" name="Google Shape;1150;p45"/>
            <p:cNvSpPr/>
            <p:nvPr/>
          </p:nvSpPr>
          <p:spPr>
            <a:xfrm>
              <a:off x="8559523" y="273560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5"/>
            <p:cNvSpPr/>
            <p:nvPr/>
          </p:nvSpPr>
          <p:spPr>
            <a:xfrm>
              <a:off x="8955190" y="4621461"/>
              <a:ext cx="36789" cy="116379"/>
            </a:xfrm>
            <a:custGeom>
              <a:avLst/>
              <a:gdLst/>
              <a:ahLst/>
              <a:cxnLst/>
              <a:rect l="l" t="t" r="r" b="b"/>
              <a:pathLst>
                <a:path w="2032" h="6428" extrusionOk="0">
                  <a:moveTo>
                    <a:pt x="347" y="0"/>
                  </a:moveTo>
                  <a:cubicBezTo>
                    <a:pt x="323" y="0"/>
                    <a:pt x="300" y="4"/>
                    <a:pt x="277" y="12"/>
                  </a:cubicBezTo>
                  <a:cubicBezTo>
                    <a:pt x="101" y="62"/>
                    <a:pt x="1" y="212"/>
                    <a:pt x="26" y="388"/>
                  </a:cubicBezTo>
                  <a:lnTo>
                    <a:pt x="1379" y="6202"/>
                  </a:lnTo>
                  <a:cubicBezTo>
                    <a:pt x="1430" y="6327"/>
                    <a:pt x="1555" y="6428"/>
                    <a:pt x="1680" y="6428"/>
                  </a:cubicBezTo>
                  <a:lnTo>
                    <a:pt x="1755" y="6428"/>
                  </a:lnTo>
                  <a:cubicBezTo>
                    <a:pt x="1931" y="6378"/>
                    <a:pt x="2031" y="6227"/>
                    <a:pt x="2006" y="6052"/>
                  </a:cubicBezTo>
                  <a:lnTo>
                    <a:pt x="653" y="237"/>
                  </a:lnTo>
                  <a:cubicBezTo>
                    <a:pt x="610" y="110"/>
                    <a:pt x="478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5"/>
            <p:cNvSpPr/>
            <p:nvPr/>
          </p:nvSpPr>
          <p:spPr>
            <a:xfrm>
              <a:off x="8623363" y="4301955"/>
              <a:ext cx="60380" cy="108087"/>
            </a:xfrm>
            <a:custGeom>
              <a:avLst/>
              <a:gdLst/>
              <a:ahLst/>
              <a:cxnLst/>
              <a:rect l="l" t="t" r="r" b="b"/>
              <a:pathLst>
                <a:path w="3335" h="5970" extrusionOk="0">
                  <a:moveTo>
                    <a:pt x="2985" y="0"/>
                  </a:moveTo>
                  <a:cubicBezTo>
                    <a:pt x="2871" y="0"/>
                    <a:pt x="2763" y="70"/>
                    <a:pt x="2708" y="180"/>
                  </a:cubicBezTo>
                  <a:lnTo>
                    <a:pt x="76" y="5519"/>
                  </a:lnTo>
                  <a:cubicBezTo>
                    <a:pt x="1" y="5669"/>
                    <a:pt x="51" y="5870"/>
                    <a:pt x="201" y="5945"/>
                  </a:cubicBezTo>
                  <a:cubicBezTo>
                    <a:pt x="252" y="5970"/>
                    <a:pt x="302" y="5970"/>
                    <a:pt x="352" y="5970"/>
                  </a:cubicBezTo>
                  <a:cubicBezTo>
                    <a:pt x="477" y="5970"/>
                    <a:pt x="577" y="5920"/>
                    <a:pt x="627" y="5794"/>
                  </a:cubicBezTo>
                  <a:lnTo>
                    <a:pt x="3259" y="456"/>
                  </a:lnTo>
                  <a:cubicBezTo>
                    <a:pt x="3334" y="306"/>
                    <a:pt x="3259" y="105"/>
                    <a:pt x="3109" y="30"/>
                  </a:cubicBezTo>
                  <a:cubicBezTo>
                    <a:pt x="3068" y="10"/>
                    <a:pt x="3026" y="0"/>
                    <a:pt x="2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5"/>
            <p:cNvSpPr/>
            <p:nvPr/>
          </p:nvSpPr>
          <p:spPr>
            <a:xfrm>
              <a:off x="9016004" y="2994926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55" y="627"/>
                  </a:moveTo>
                  <a:cubicBezTo>
                    <a:pt x="2206" y="627"/>
                    <a:pt x="2657" y="1078"/>
                    <a:pt x="2657" y="1630"/>
                  </a:cubicBezTo>
                  <a:cubicBezTo>
                    <a:pt x="2657" y="2181"/>
                    <a:pt x="2206" y="2632"/>
                    <a:pt x="1655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8"/>
                    <a:pt x="1078" y="627"/>
                    <a:pt x="1655" y="627"/>
                  </a:cubicBezTo>
                  <a:close/>
                  <a:moveTo>
                    <a:pt x="1655" y="1"/>
                  </a:moveTo>
                  <a:cubicBezTo>
                    <a:pt x="752" y="1"/>
                    <a:pt x="0" y="727"/>
                    <a:pt x="0" y="1630"/>
                  </a:cubicBezTo>
                  <a:cubicBezTo>
                    <a:pt x="0" y="2532"/>
                    <a:pt x="752" y="3259"/>
                    <a:pt x="1655" y="3259"/>
                  </a:cubicBezTo>
                  <a:cubicBezTo>
                    <a:pt x="2557" y="3259"/>
                    <a:pt x="3284" y="2532"/>
                    <a:pt x="3284" y="1630"/>
                  </a:cubicBezTo>
                  <a:cubicBezTo>
                    <a:pt x="3284" y="727"/>
                    <a:pt x="2557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5"/>
            <p:cNvSpPr/>
            <p:nvPr/>
          </p:nvSpPr>
          <p:spPr>
            <a:xfrm>
              <a:off x="8736973" y="19643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5"/>
            <p:cNvSpPr/>
            <p:nvPr/>
          </p:nvSpPr>
          <p:spPr>
            <a:xfrm>
              <a:off x="9121267" y="3702904"/>
              <a:ext cx="22722" cy="22595"/>
            </a:xfrm>
            <a:custGeom>
              <a:avLst/>
              <a:gdLst/>
              <a:ahLst/>
              <a:cxnLst/>
              <a:rect l="l" t="t" r="r" b="b"/>
              <a:pathLst>
                <a:path w="1255" h="1248" extrusionOk="0">
                  <a:moveTo>
                    <a:pt x="615" y="1"/>
                  </a:moveTo>
                  <a:cubicBezTo>
                    <a:pt x="452" y="1"/>
                    <a:pt x="289" y="57"/>
                    <a:pt x="176" y="170"/>
                  </a:cubicBezTo>
                  <a:cubicBezTo>
                    <a:pt x="151" y="220"/>
                    <a:pt x="126" y="245"/>
                    <a:pt x="101" y="270"/>
                  </a:cubicBezTo>
                  <a:cubicBezTo>
                    <a:pt x="76" y="320"/>
                    <a:pt x="51" y="345"/>
                    <a:pt x="51" y="396"/>
                  </a:cubicBezTo>
                  <a:cubicBezTo>
                    <a:pt x="26" y="421"/>
                    <a:pt x="26" y="471"/>
                    <a:pt x="1" y="496"/>
                  </a:cubicBezTo>
                  <a:cubicBezTo>
                    <a:pt x="1" y="546"/>
                    <a:pt x="1" y="571"/>
                    <a:pt x="1" y="621"/>
                  </a:cubicBezTo>
                  <a:cubicBezTo>
                    <a:pt x="1" y="797"/>
                    <a:pt x="51" y="947"/>
                    <a:pt x="176" y="1072"/>
                  </a:cubicBezTo>
                  <a:cubicBezTo>
                    <a:pt x="302" y="1198"/>
                    <a:pt x="452" y="1248"/>
                    <a:pt x="628" y="1248"/>
                  </a:cubicBezTo>
                  <a:cubicBezTo>
                    <a:pt x="778" y="1248"/>
                    <a:pt x="953" y="1198"/>
                    <a:pt x="1054" y="1072"/>
                  </a:cubicBezTo>
                  <a:cubicBezTo>
                    <a:pt x="1179" y="947"/>
                    <a:pt x="1254" y="797"/>
                    <a:pt x="1254" y="621"/>
                  </a:cubicBezTo>
                  <a:cubicBezTo>
                    <a:pt x="1254" y="571"/>
                    <a:pt x="1254" y="546"/>
                    <a:pt x="1229" y="496"/>
                  </a:cubicBezTo>
                  <a:cubicBezTo>
                    <a:pt x="1229" y="471"/>
                    <a:pt x="1229" y="421"/>
                    <a:pt x="1204" y="396"/>
                  </a:cubicBezTo>
                  <a:cubicBezTo>
                    <a:pt x="1179" y="345"/>
                    <a:pt x="1154" y="320"/>
                    <a:pt x="1154" y="270"/>
                  </a:cubicBezTo>
                  <a:cubicBezTo>
                    <a:pt x="1129" y="245"/>
                    <a:pt x="1104" y="220"/>
                    <a:pt x="1054" y="170"/>
                  </a:cubicBezTo>
                  <a:cubicBezTo>
                    <a:pt x="941" y="57"/>
                    <a:pt x="778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5"/>
            <p:cNvSpPr/>
            <p:nvPr/>
          </p:nvSpPr>
          <p:spPr>
            <a:xfrm>
              <a:off x="9034598" y="1818952"/>
              <a:ext cx="22722" cy="22993"/>
            </a:xfrm>
            <a:custGeom>
              <a:avLst/>
              <a:gdLst/>
              <a:ahLst/>
              <a:cxnLst/>
              <a:rect l="l" t="t" r="r" b="b"/>
              <a:pathLst>
                <a:path w="1255" h="1270" extrusionOk="0">
                  <a:moveTo>
                    <a:pt x="603" y="0"/>
                  </a:moveTo>
                  <a:cubicBezTo>
                    <a:pt x="446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68"/>
                    <a:pt x="176" y="1069"/>
                  </a:cubicBezTo>
                  <a:cubicBezTo>
                    <a:pt x="302" y="1194"/>
                    <a:pt x="452" y="1269"/>
                    <a:pt x="628" y="1269"/>
                  </a:cubicBezTo>
                  <a:cubicBezTo>
                    <a:pt x="653" y="1269"/>
                    <a:pt x="703" y="1244"/>
                    <a:pt x="728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53" y="1144"/>
                  </a:cubicBezTo>
                  <a:cubicBezTo>
                    <a:pt x="1003" y="1119"/>
                    <a:pt x="1029" y="1094"/>
                    <a:pt x="1054" y="1069"/>
                  </a:cubicBezTo>
                  <a:cubicBezTo>
                    <a:pt x="1179" y="968"/>
                    <a:pt x="1254" y="793"/>
                    <a:pt x="1254" y="642"/>
                  </a:cubicBezTo>
                  <a:cubicBezTo>
                    <a:pt x="1254" y="592"/>
                    <a:pt x="1229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9" y="292"/>
                  </a:cubicBezTo>
                  <a:cubicBezTo>
                    <a:pt x="1104" y="241"/>
                    <a:pt x="1079" y="216"/>
                    <a:pt x="1054" y="191"/>
                  </a:cubicBezTo>
                  <a:cubicBezTo>
                    <a:pt x="1029" y="166"/>
                    <a:pt x="1003" y="141"/>
                    <a:pt x="953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28" y="16"/>
                  </a:cubicBezTo>
                  <a:cubicBezTo>
                    <a:pt x="686" y="5"/>
                    <a:pt x="644" y="0"/>
                    <a:pt x="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5"/>
            <p:cNvSpPr/>
            <p:nvPr/>
          </p:nvSpPr>
          <p:spPr>
            <a:xfrm>
              <a:off x="8700096" y="3562403"/>
              <a:ext cx="55383" cy="54007"/>
            </a:xfrm>
            <a:custGeom>
              <a:avLst/>
              <a:gdLst/>
              <a:ahLst/>
              <a:cxnLst/>
              <a:rect l="l" t="t" r="r" b="b"/>
              <a:pathLst>
                <a:path w="3059" h="2983" extrusionOk="0">
                  <a:moveTo>
                    <a:pt x="2707" y="0"/>
                  </a:moveTo>
                  <a:cubicBezTo>
                    <a:pt x="2626" y="0"/>
                    <a:pt x="2544" y="25"/>
                    <a:pt x="2482" y="75"/>
                  </a:cubicBezTo>
                  <a:lnTo>
                    <a:pt x="126" y="2456"/>
                  </a:lnTo>
                  <a:cubicBezTo>
                    <a:pt x="0" y="2582"/>
                    <a:pt x="0" y="2782"/>
                    <a:pt x="126" y="2907"/>
                  </a:cubicBezTo>
                  <a:cubicBezTo>
                    <a:pt x="176" y="2958"/>
                    <a:pt x="251" y="2983"/>
                    <a:pt x="351" y="2983"/>
                  </a:cubicBezTo>
                  <a:cubicBezTo>
                    <a:pt x="427" y="2983"/>
                    <a:pt x="502" y="2958"/>
                    <a:pt x="552" y="2907"/>
                  </a:cubicBezTo>
                  <a:lnTo>
                    <a:pt x="2933" y="527"/>
                  </a:lnTo>
                  <a:cubicBezTo>
                    <a:pt x="3058" y="401"/>
                    <a:pt x="3058" y="201"/>
                    <a:pt x="2933" y="75"/>
                  </a:cubicBezTo>
                  <a:cubicBezTo>
                    <a:pt x="2870" y="25"/>
                    <a:pt x="2789" y="0"/>
                    <a:pt x="2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5"/>
            <p:cNvSpPr/>
            <p:nvPr/>
          </p:nvSpPr>
          <p:spPr>
            <a:xfrm>
              <a:off x="8578586" y="13822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5"/>
            <p:cNvSpPr/>
            <p:nvPr/>
          </p:nvSpPr>
          <p:spPr>
            <a:xfrm>
              <a:off x="8996935" y="112825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5"/>
            <p:cNvSpPr/>
            <p:nvPr/>
          </p:nvSpPr>
          <p:spPr>
            <a:xfrm>
              <a:off x="8736972" y="791447"/>
              <a:ext cx="59475" cy="59457"/>
            </a:xfrm>
            <a:custGeom>
              <a:avLst/>
              <a:gdLst/>
              <a:ahLst/>
              <a:cxnLst/>
              <a:rect l="l" t="t" r="r" b="b"/>
              <a:pathLst>
                <a:path w="3285" h="3284" extrusionOk="0">
                  <a:moveTo>
                    <a:pt x="1655" y="627"/>
                  </a:moveTo>
                  <a:cubicBezTo>
                    <a:pt x="2206" y="627"/>
                    <a:pt x="2657" y="1103"/>
                    <a:pt x="2657" y="1654"/>
                  </a:cubicBezTo>
                  <a:cubicBezTo>
                    <a:pt x="2657" y="2206"/>
                    <a:pt x="2206" y="2657"/>
                    <a:pt x="1655" y="2657"/>
                  </a:cubicBezTo>
                  <a:cubicBezTo>
                    <a:pt x="1079" y="2657"/>
                    <a:pt x="627" y="2206"/>
                    <a:pt x="627" y="1654"/>
                  </a:cubicBezTo>
                  <a:cubicBezTo>
                    <a:pt x="627" y="1103"/>
                    <a:pt x="1079" y="627"/>
                    <a:pt x="1655" y="627"/>
                  </a:cubicBezTo>
                  <a:close/>
                  <a:moveTo>
                    <a:pt x="1655" y="0"/>
                  </a:moveTo>
                  <a:cubicBezTo>
                    <a:pt x="753" y="0"/>
                    <a:pt x="1" y="752"/>
                    <a:pt x="1" y="1654"/>
                  </a:cubicBezTo>
                  <a:cubicBezTo>
                    <a:pt x="1" y="2556"/>
                    <a:pt x="753" y="3283"/>
                    <a:pt x="1655" y="3283"/>
                  </a:cubicBezTo>
                  <a:cubicBezTo>
                    <a:pt x="2557" y="3283"/>
                    <a:pt x="3284" y="2556"/>
                    <a:pt x="3284" y="1654"/>
                  </a:cubicBezTo>
                  <a:cubicBezTo>
                    <a:pt x="3284" y="752"/>
                    <a:pt x="2557" y="0"/>
                    <a:pt x="1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1" name="Google Shape;1161;p45"/>
          <p:cNvGrpSpPr/>
          <p:nvPr/>
        </p:nvGrpSpPr>
        <p:grpSpPr>
          <a:xfrm rot="10800000">
            <a:off x="-29671" y="11222"/>
            <a:ext cx="1758614" cy="3882110"/>
            <a:chOff x="7444711" y="1171313"/>
            <a:chExt cx="1758614" cy="3882110"/>
          </a:xfrm>
        </p:grpSpPr>
        <p:sp>
          <p:nvSpPr>
            <p:cNvPr id="1162" name="Google Shape;1162;p45"/>
            <p:cNvSpPr/>
            <p:nvPr/>
          </p:nvSpPr>
          <p:spPr>
            <a:xfrm rot="10800000" flipH="1">
              <a:off x="8761336" y="4629316"/>
              <a:ext cx="72619" cy="101243"/>
            </a:xfrm>
            <a:custGeom>
              <a:avLst/>
              <a:gdLst/>
              <a:ahLst/>
              <a:cxnLst/>
              <a:rect l="l" t="t" r="r" b="b"/>
              <a:pathLst>
                <a:path w="4011" h="5592" extrusionOk="0">
                  <a:moveTo>
                    <a:pt x="3663" y="1"/>
                  </a:moveTo>
                  <a:cubicBezTo>
                    <a:pt x="3555" y="1"/>
                    <a:pt x="3449" y="56"/>
                    <a:pt x="3384" y="153"/>
                  </a:cubicBezTo>
                  <a:lnTo>
                    <a:pt x="76" y="5090"/>
                  </a:lnTo>
                  <a:cubicBezTo>
                    <a:pt x="1" y="5241"/>
                    <a:pt x="26" y="5441"/>
                    <a:pt x="176" y="5542"/>
                  </a:cubicBezTo>
                  <a:cubicBezTo>
                    <a:pt x="226" y="5567"/>
                    <a:pt x="276" y="5592"/>
                    <a:pt x="351" y="5592"/>
                  </a:cubicBezTo>
                  <a:cubicBezTo>
                    <a:pt x="452" y="5592"/>
                    <a:pt x="552" y="5542"/>
                    <a:pt x="602" y="5441"/>
                  </a:cubicBezTo>
                  <a:lnTo>
                    <a:pt x="3910" y="504"/>
                  </a:lnTo>
                  <a:cubicBezTo>
                    <a:pt x="4011" y="354"/>
                    <a:pt x="3960" y="153"/>
                    <a:pt x="3835" y="53"/>
                  </a:cubicBezTo>
                  <a:cubicBezTo>
                    <a:pt x="3782" y="17"/>
                    <a:pt x="3722" y="1"/>
                    <a:pt x="3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5"/>
            <p:cNvSpPr/>
            <p:nvPr/>
          </p:nvSpPr>
          <p:spPr>
            <a:xfrm rot="10800000" flipH="1">
              <a:off x="8775794" y="3218534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5"/>
            <p:cNvSpPr/>
            <p:nvPr/>
          </p:nvSpPr>
          <p:spPr>
            <a:xfrm rot="10800000" flipH="1">
              <a:off x="8671046" y="1505624"/>
              <a:ext cx="60362" cy="108177"/>
            </a:xfrm>
            <a:custGeom>
              <a:avLst/>
              <a:gdLst/>
              <a:ahLst/>
              <a:cxnLst/>
              <a:rect l="l" t="t" r="r" b="b"/>
              <a:pathLst>
                <a:path w="3334" h="5975" extrusionOk="0">
                  <a:moveTo>
                    <a:pt x="2984" y="1"/>
                  </a:moveTo>
                  <a:cubicBezTo>
                    <a:pt x="2870" y="1"/>
                    <a:pt x="2759" y="57"/>
                    <a:pt x="2707" y="160"/>
                  </a:cubicBezTo>
                  <a:lnTo>
                    <a:pt x="75" y="5524"/>
                  </a:lnTo>
                  <a:cubicBezTo>
                    <a:pt x="0" y="5674"/>
                    <a:pt x="75" y="5850"/>
                    <a:pt x="226" y="5925"/>
                  </a:cubicBezTo>
                  <a:cubicBezTo>
                    <a:pt x="276" y="5950"/>
                    <a:pt x="326" y="5975"/>
                    <a:pt x="351" y="5975"/>
                  </a:cubicBezTo>
                  <a:cubicBezTo>
                    <a:pt x="476" y="5975"/>
                    <a:pt x="577" y="5900"/>
                    <a:pt x="652" y="5800"/>
                  </a:cubicBezTo>
                  <a:lnTo>
                    <a:pt x="3258" y="436"/>
                  </a:lnTo>
                  <a:cubicBezTo>
                    <a:pt x="3333" y="286"/>
                    <a:pt x="3283" y="110"/>
                    <a:pt x="3133" y="35"/>
                  </a:cubicBezTo>
                  <a:cubicBezTo>
                    <a:pt x="3086" y="12"/>
                    <a:pt x="3035" y="1"/>
                    <a:pt x="2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5"/>
            <p:cNvSpPr/>
            <p:nvPr/>
          </p:nvSpPr>
          <p:spPr>
            <a:xfrm rot="10800000" flipH="1">
              <a:off x="8929676" y="4249509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5"/>
            <p:cNvSpPr/>
            <p:nvPr/>
          </p:nvSpPr>
          <p:spPr>
            <a:xfrm rot="10800000" flipH="1">
              <a:off x="8647890" y="2219377"/>
              <a:ext cx="59022" cy="59475"/>
            </a:xfrm>
            <a:custGeom>
              <a:avLst/>
              <a:gdLst/>
              <a:ahLst/>
              <a:cxnLst/>
              <a:rect l="l" t="t" r="r" b="b"/>
              <a:pathLst>
                <a:path w="3260" h="3285" extrusionOk="0">
                  <a:moveTo>
                    <a:pt x="1630" y="628"/>
                  </a:moveTo>
                  <a:cubicBezTo>
                    <a:pt x="2181" y="628"/>
                    <a:pt x="2632" y="1079"/>
                    <a:pt x="2632" y="1630"/>
                  </a:cubicBezTo>
                  <a:cubicBezTo>
                    <a:pt x="2632" y="2181"/>
                    <a:pt x="2181" y="2658"/>
                    <a:pt x="1630" y="2658"/>
                  </a:cubicBezTo>
                  <a:cubicBezTo>
                    <a:pt x="1079" y="2658"/>
                    <a:pt x="627" y="2181"/>
                    <a:pt x="627" y="1630"/>
                  </a:cubicBezTo>
                  <a:cubicBezTo>
                    <a:pt x="627" y="1079"/>
                    <a:pt x="1079" y="628"/>
                    <a:pt x="1630" y="628"/>
                  </a:cubicBezTo>
                  <a:close/>
                  <a:moveTo>
                    <a:pt x="1630" y="1"/>
                  </a:moveTo>
                  <a:cubicBezTo>
                    <a:pt x="728" y="1"/>
                    <a:pt x="1" y="728"/>
                    <a:pt x="1" y="1630"/>
                  </a:cubicBezTo>
                  <a:cubicBezTo>
                    <a:pt x="1" y="2532"/>
                    <a:pt x="728" y="3284"/>
                    <a:pt x="1630" y="3284"/>
                  </a:cubicBezTo>
                  <a:cubicBezTo>
                    <a:pt x="2532" y="3284"/>
                    <a:pt x="3259" y="2532"/>
                    <a:pt x="3259" y="1630"/>
                  </a:cubicBezTo>
                  <a:cubicBezTo>
                    <a:pt x="3259" y="728"/>
                    <a:pt x="2532" y="1"/>
                    <a:pt x="1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5"/>
            <p:cNvSpPr/>
            <p:nvPr/>
          </p:nvSpPr>
          <p:spPr>
            <a:xfrm rot="10800000" flipH="1">
              <a:off x="8936236" y="1171313"/>
              <a:ext cx="59004" cy="59022"/>
            </a:xfrm>
            <a:custGeom>
              <a:avLst/>
              <a:gdLst/>
              <a:ahLst/>
              <a:cxnLst/>
              <a:rect l="l" t="t" r="r" b="b"/>
              <a:pathLst>
                <a:path w="3259" h="3260" extrusionOk="0">
                  <a:moveTo>
                    <a:pt x="1629" y="627"/>
                  </a:moveTo>
                  <a:cubicBezTo>
                    <a:pt x="2180" y="627"/>
                    <a:pt x="2632" y="1079"/>
                    <a:pt x="2632" y="1630"/>
                  </a:cubicBezTo>
                  <a:cubicBezTo>
                    <a:pt x="2632" y="2181"/>
                    <a:pt x="2180" y="2632"/>
                    <a:pt x="1629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9"/>
                    <a:pt x="1078" y="627"/>
                    <a:pt x="1629" y="627"/>
                  </a:cubicBezTo>
                  <a:close/>
                  <a:moveTo>
                    <a:pt x="1629" y="1"/>
                  </a:moveTo>
                  <a:cubicBezTo>
                    <a:pt x="727" y="1"/>
                    <a:pt x="0" y="728"/>
                    <a:pt x="0" y="1630"/>
                  </a:cubicBezTo>
                  <a:cubicBezTo>
                    <a:pt x="0" y="2532"/>
                    <a:pt x="727" y="3259"/>
                    <a:pt x="1629" y="3259"/>
                  </a:cubicBezTo>
                  <a:cubicBezTo>
                    <a:pt x="2531" y="3259"/>
                    <a:pt x="3258" y="2532"/>
                    <a:pt x="3258" y="1630"/>
                  </a:cubicBezTo>
                  <a:cubicBezTo>
                    <a:pt x="3258" y="728"/>
                    <a:pt x="2531" y="1"/>
                    <a:pt x="1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5"/>
            <p:cNvSpPr/>
            <p:nvPr/>
          </p:nvSpPr>
          <p:spPr>
            <a:xfrm rot="10800000" flipH="1">
              <a:off x="8756339" y="2532485"/>
              <a:ext cx="22722" cy="22975"/>
            </a:xfrm>
            <a:custGeom>
              <a:avLst/>
              <a:gdLst/>
              <a:ahLst/>
              <a:cxnLst/>
              <a:rect l="l" t="t" r="r" b="b"/>
              <a:pathLst>
                <a:path w="1255" h="1269" extrusionOk="0">
                  <a:moveTo>
                    <a:pt x="625" y="0"/>
                  </a:moveTo>
                  <a:cubicBezTo>
                    <a:pt x="461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1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26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43"/>
                    <a:pt x="176" y="1068"/>
                  </a:cubicBezTo>
                  <a:cubicBezTo>
                    <a:pt x="302" y="1194"/>
                    <a:pt x="452" y="1269"/>
                    <a:pt x="627" y="1269"/>
                  </a:cubicBezTo>
                  <a:cubicBezTo>
                    <a:pt x="778" y="1269"/>
                    <a:pt x="953" y="1194"/>
                    <a:pt x="1054" y="1068"/>
                  </a:cubicBezTo>
                  <a:cubicBezTo>
                    <a:pt x="1179" y="943"/>
                    <a:pt x="1254" y="793"/>
                    <a:pt x="1254" y="642"/>
                  </a:cubicBezTo>
                  <a:cubicBezTo>
                    <a:pt x="1254" y="592"/>
                    <a:pt x="1254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54" y="291"/>
                  </a:cubicBezTo>
                  <a:cubicBezTo>
                    <a:pt x="1129" y="241"/>
                    <a:pt x="1104" y="216"/>
                    <a:pt x="1054" y="191"/>
                  </a:cubicBezTo>
                  <a:cubicBezTo>
                    <a:pt x="1028" y="166"/>
                    <a:pt x="1003" y="141"/>
                    <a:pt x="978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11" y="5"/>
                    <a:pt x="668" y="0"/>
                    <a:pt x="6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5"/>
            <p:cNvSpPr/>
            <p:nvPr/>
          </p:nvSpPr>
          <p:spPr>
            <a:xfrm rot="10800000" flipH="1">
              <a:off x="9162470" y="4771784"/>
              <a:ext cx="22704" cy="22595"/>
            </a:xfrm>
            <a:custGeom>
              <a:avLst/>
              <a:gdLst/>
              <a:ahLst/>
              <a:cxnLst/>
              <a:rect l="l" t="t" r="r" b="b"/>
              <a:pathLst>
                <a:path w="1254" h="1248" extrusionOk="0">
                  <a:moveTo>
                    <a:pt x="614" y="0"/>
                  </a:moveTo>
                  <a:cubicBezTo>
                    <a:pt x="451" y="0"/>
                    <a:pt x="288" y="57"/>
                    <a:pt x="176" y="169"/>
                  </a:cubicBezTo>
                  <a:cubicBezTo>
                    <a:pt x="150" y="194"/>
                    <a:pt x="125" y="219"/>
                    <a:pt x="100" y="270"/>
                  </a:cubicBezTo>
                  <a:cubicBezTo>
                    <a:pt x="75" y="295"/>
                    <a:pt x="50" y="320"/>
                    <a:pt x="50" y="370"/>
                  </a:cubicBezTo>
                  <a:cubicBezTo>
                    <a:pt x="25" y="395"/>
                    <a:pt x="0" y="445"/>
                    <a:pt x="0" y="495"/>
                  </a:cubicBezTo>
                  <a:cubicBezTo>
                    <a:pt x="0" y="520"/>
                    <a:pt x="0" y="570"/>
                    <a:pt x="0" y="620"/>
                  </a:cubicBezTo>
                  <a:cubicBezTo>
                    <a:pt x="0" y="771"/>
                    <a:pt x="50" y="946"/>
                    <a:pt x="176" y="1047"/>
                  </a:cubicBezTo>
                  <a:cubicBezTo>
                    <a:pt x="301" y="1172"/>
                    <a:pt x="451" y="1247"/>
                    <a:pt x="627" y="1247"/>
                  </a:cubicBezTo>
                  <a:cubicBezTo>
                    <a:pt x="777" y="1247"/>
                    <a:pt x="952" y="1172"/>
                    <a:pt x="1053" y="1047"/>
                  </a:cubicBezTo>
                  <a:cubicBezTo>
                    <a:pt x="1178" y="946"/>
                    <a:pt x="1253" y="771"/>
                    <a:pt x="1253" y="620"/>
                  </a:cubicBezTo>
                  <a:cubicBezTo>
                    <a:pt x="1253" y="570"/>
                    <a:pt x="1228" y="520"/>
                    <a:pt x="1228" y="495"/>
                  </a:cubicBezTo>
                  <a:cubicBezTo>
                    <a:pt x="1228" y="445"/>
                    <a:pt x="1203" y="395"/>
                    <a:pt x="1203" y="370"/>
                  </a:cubicBezTo>
                  <a:cubicBezTo>
                    <a:pt x="1178" y="320"/>
                    <a:pt x="1153" y="295"/>
                    <a:pt x="1128" y="270"/>
                  </a:cubicBezTo>
                  <a:cubicBezTo>
                    <a:pt x="1103" y="219"/>
                    <a:pt x="1078" y="194"/>
                    <a:pt x="1053" y="169"/>
                  </a:cubicBezTo>
                  <a:cubicBezTo>
                    <a:pt x="940" y="57"/>
                    <a:pt x="777" y="0"/>
                    <a:pt x="6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5"/>
            <p:cNvSpPr/>
            <p:nvPr/>
          </p:nvSpPr>
          <p:spPr>
            <a:xfrm rot="10800000" flipH="1">
              <a:off x="8559411" y="3742207"/>
              <a:ext cx="22704" cy="22993"/>
            </a:xfrm>
            <a:custGeom>
              <a:avLst/>
              <a:gdLst/>
              <a:ahLst/>
              <a:cxnLst/>
              <a:rect l="l" t="t" r="r" b="b"/>
              <a:pathLst>
                <a:path w="1254" h="1270" extrusionOk="0">
                  <a:moveTo>
                    <a:pt x="615" y="1"/>
                  </a:moveTo>
                  <a:cubicBezTo>
                    <a:pt x="445" y="1"/>
                    <a:pt x="295" y="73"/>
                    <a:pt x="176" y="192"/>
                  </a:cubicBezTo>
                  <a:cubicBezTo>
                    <a:pt x="151" y="217"/>
                    <a:pt x="126" y="242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8"/>
                  </a:cubicBezTo>
                  <a:cubicBezTo>
                    <a:pt x="1" y="543"/>
                    <a:pt x="1" y="593"/>
                    <a:pt x="1" y="643"/>
                  </a:cubicBezTo>
                  <a:cubicBezTo>
                    <a:pt x="1" y="793"/>
                    <a:pt x="51" y="969"/>
                    <a:pt x="176" y="1069"/>
                  </a:cubicBezTo>
                  <a:cubicBezTo>
                    <a:pt x="301" y="1194"/>
                    <a:pt x="452" y="1269"/>
                    <a:pt x="627" y="1269"/>
                  </a:cubicBezTo>
                  <a:cubicBezTo>
                    <a:pt x="652" y="1269"/>
                    <a:pt x="702" y="1244"/>
                    <a:pt x="753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78" y="1144"/>
                  </a:cubicBezTo>
                  <a:cubicBezTo>
                    <a:pt x="1003" y="1119"/>
                    <a:pt x="1028" y="1094"/>
                    <a:pt x="1053" y="1069"/>
                  </a:cubicBezTo>
                  <a:cubicBezTo>
                    <a:pt x="1179" y="969"/>
                    <a:pt x="1254" y="793"/>
                    <a:pt x="1254" y="643"/>
                  </a:cubicBezTo>
                  <a:cubicBezTo>
                    <a:pt x="1254" y="593"/>
                    <a:pt x="1229" y="543"/>
                    <a:pt x="1229" y="518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8" y="292"/>
                  </a:cubicBezTo>
                  <a:cubicBezTo>
                    <a:pt x="1128" y="242"/>
                    <a:pt x="1078" y="217"/>
                    <a:pt x="1053" y="192"/>
                  </a:cubicBezTo>
                  <a:cubicBezTo>
                    <a:pt x="1028" y="167"/>
                    <a:pt x="1003" y="142"/>
                    <a:pt x="978" y="117"/>
                  </a:cubicBezTo>
                  <a:cubicBezTo>
                    <a:pt x="928" y="92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05" y="6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5"/>
            <p:cNvSpPr/>
            <p:nvPr/>
          </p:nvSpPr>
          <p:spPr>
            <a:xfrm rot="10800000" flipH="1">
              <a:off x="9129864" y="3765209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5"/>
            <p:cNvSpPr/>
            <p:nvPr/>
          </p:nvSpPr>
          <p:spPr>
            <a:xfrm rot="10800000" flipH="1">
              <a:off x="9144303" y="2716877"/>
              <a:ext cx="59022" cy="59475"/>
            </a:xfrm>
            <a:custGeom>
              <a:avLst/>
              <a:gdLst/>
              <a:ahLst/>
              <a:cxnLst/>
              <a:rect l="l" t="t" r="r" b="b"/>
              <a:pathLst>
                <a:path w="3260" h="3285" extrusionOk="0">
                  <a:moveTo>
                    <a:pt x="1630" y="628"/>
                  </a:moveTo>
                  <a:cubicBezTo>
                    <a:pt x="2181" y="628"/>
                    <a:pt x="2632" y="1079"/>
                    <a:pt x="2632" y="1630"/>
                  </a:cubicBezTo>
                  <a:cubicBezTo>
                    <a:pt x="2632" y="2181"/>
                    <a:pt x="2181" y="2658"/>
                    <a:pt x="1630" y="2658"/>
                  </a:cubicBezTo>
                  <a:cubicBezTo>
                    <a:pt x="1079" y="2658"/>
                    <a:pt x="627" y="2181"/>
                    <a:pt x="627" y="1630"/>
                  </a:cubicBezTo>
                  <a:cubicBezTo>
                    <a:pt x="627" y="1079"/>
                    <a:pt x="1079" y="628"/>
                    <a:pt x="1630" y="628"/>
                  </a:cubicBezTo>
                  <a:close/>
                  <a:moveTo>
                    <a:pt x="1630" y="1"/>
                  </a:moveTo>
                  <a:cubicBezTo>
                    <a:pt x="728" y="1"/>
                    <a:pt x="1" y="728"/>
                    <a:pt x="1" y="1630"/>
                  </a:cubicBezTo>
                  <a:cubicBezTo>
                    <a:pt x="1" y="2532"/>
                    <a:pt x="728" y="3284"/>
                    <a:pt x="1630" y="3284"/>
                  </a:cubicBezTo>
                  <a:cubicBezTo>
                    <a:pt x="2532" y="3284"/>
                    <a:pt x="3259" y="2532"/>
                    <a:pt x="3259" y="1630"/>
                  </a:cubicBezTo>
                  <a:cubicBezTo>
                    <a:pt x="3259" y="728"/>
                    <a:pt x="2532" y="1"/>
                    <a:pt x="1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5"/>
            <p:cNvSpPr/>
            <p:nvPr/>
          </p:nvSpPr>
          <p:spPr>
            <a:xfrm rot="10800000" flipH="1">
              <a:off x="9067369" y="1795634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5"/>
            <p:cNvSpPr/>
            <p:nvPr/>
          </p:nvSpPr>
          <p:spPr>
            <a:xfrm rot="10800000" flipH="1">
              <a:off x="8152594" y="4794384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5"/>
            <p:cNvSpPr/>
            <p:nvPr/>
          </p:nvSpPr>
          <p:spPr>
            <a:xfrm rot="10800000" flipH="1">
              <a:off x="8582114" y="4994409"/>
              <a:ext cx="59022" cy="59004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0" y="627"/>
                  </a:moveTo>
                  <a:cubicBezTo>
                    <a:pt x="2181" y="627"/>
                    <a:pt x="2632" y="1078"/>
                    <a:pt x="2632" y="1629"/>
                  </a:cubicBezTo>
                  <a:cubicBezTo>
                    <a:pt x="2632" y="2181"/>
                    <a:pt x="2181" y="2632"/>
                    <a:pt x="1630" y="2632"/>
                  </a:cubicBezTo>
                  <a:cubicBezTo>
                    <a:pt x="1079" y="2632"/>
                    <a:pt x="627" y="2181"/>
                    <a:pt x="627" y="1629"/>
                  </a:cubicBezTo>
                  <a:cubicBezTo>
                    <a:pt x="627" y="1078"/>
                    <a:pt x="1079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1"/>
                    <a:pt x="728" y="3258"/>
                    <a:pt x="1630" y="3258"/>
                  </a:cubicBezTo>
                  <a:cubicBezTo>
                    <a:pt x="2532" y="3258"/>
                    <a:pt x="3259" y="2531"/>
                    <a:pt x="3259" y="1629"/>
                  </a:cubicBezTo>
                  <a:cubicBezTo>
                    <a:pt x="3259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5"/>
            <p:cNvSpPr/>
            <p:nvPr/>
          </p:nvSpPr>
          <p:spPr>
            <a:xfrm rot="10800000" flipH="1">
              <a:off x="7572936" y="4994400"/>
              <a:ext cx="59004" cy="59022"/>
            </a:xfrm>
            <a:custGeom>
              <a:avLst/>
              <a:gdLst/>
              <a:ahLst/>
              <a:cxnLst/>
              <a:rect l="l" t="t" r="r" b="b"/>
              <a:pathLst>
                <a:path w="3259" h="3260" extrusionOk="0">
                  <a:moveTo>
                    <a:pt x="1629" y="627"/>
                  </a:moveTo>
                  <a:cubicBezTo>
                    <a:pt x="2180" y="627"/>
                    <a:pt x="2632" y="1079"/>
                    <a:pt x="2632" y="1630"/>
                  </a:cubicBezTo>
                  <a:cubicBezTo>
                    <a:pt x="2632" y="2181"/>
                    <a:pt x="2180" y="2632"/>
                    <a:pt x="1629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9"/>
                    <a:pt x="1078" y="627"/>
                    <a:pt x="1629" y="627"/>
                  </a:cubicBezTo>
                  <a:close/>
                  <a:moveTo>
                    <a:pt x="1629" y="1"/>
                  </a:moveTo>
                  <a:cubicBezTo>
                    <a:pt x="727" y="1"/>
                    <a:pt x="0" y="728"/>
                    <a:pt x="0" y="1630"/>
                  </a:cubicBezTo>
                  <a:cubicBezTo>
                    <a:pt x="0" y="2532"/>
                    <a:pt x="727" y="3259"/>
                    <a:pt x="1629" y="3259"/>
                  </a:cubicBezTo>
                  <a:cubicBezTo>
                    <a:pt x="2531" y="3259"/>
                    <a:pt x="3258" y="2532"/>
                    <a:pt x="3258" y="1630"/>
                  </a:cubicBezTo>
                  <a:cubicBezTo>
                    <a:pt x="3258" y="728"/>
                    <a:pt x="2531" y="1"/>
                    <a:pt x="1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5"/>
            <p:cNvSpPr/>
            <p:nvPr/>
          </p:nvSpPr>
          <p:spPr>
            <a:xfrm rot="10800000" flipH="1">
              <a:off x="7444711" y="4743982"/>
              <a:ext cx="22704" cy="22993"/>
            </a:xfrm>
            <a:custGeom>
              <a:avLst/>
              <a:gdLst/>
              <a:ahLst/>
              <a:cxnLst/>
              <a:rect l="l" t="t" r="r" b="b"/>
              <a:pathLst>
                <a:path w="1254" h="1270" extrusionOk="0">
                  <a:moveTo>
                    <a:pt x="615" y="1"/>
                  </a:moveTo>
                  <a:cubicBezTo>
                    <a:pt x="445" y="1"/>
                    <a:pt x="295" y="73"/>
                    <a:pt x="176" y="192"/>
                  </a:cubicBezTo>
                  <a:cubicBezTo>
                    <a:pt x="151" y="217"/>
                    <a:pt x="126" y="242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8"/>
                  </a:cubicBezTo>
                  <a:cubicBezTo>
                    <a:pt x="1" y="543"/>
                    <a:pt x="1" y="593"/>
                    <a:pt x="1" y="643"/>
                  </a:cubicBezTo>
                  <a:cubicBezTo>
                    <a:pt x="1" y="793"/>
                    <a:pt x="51" y="969"/>
                    <a:pt x="176" y="1069"/>
                  </a:cubicBezTo>
                  <a:cubicBezTo>
                    <a:pt x="301" y="1194"/>
                    <a:pt x="452" y="1269"/>
                    <a:pt x="627" y="1269"/>
                  </a:cubicBezTo>
                  <a:cubicBezTo>
                    <a:pt x="652" y="1269"/>
                    <a:pt x="702" y="1244"/>
                    <a:pt x="753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78" y="1144"/>
                  </a:cubicBezTo>
                  <a:cubicBezTo>
                    <a:pt x="1003" y="1119"/>
                    <a:pt x="1028" y="1094"/>
                    <a:pt x="1053" y="1069"/>
                  </a:cubicBezTo>
                  <a:cubicBezTo>
                    <a:pt x="1179" y="969"/>
                    <a:pt x="1254" y="793"/>
                    <a:pt x="1254" y="643"/>
                  </a:cubicBezTo>
                  <a:cubicBezTo>
                    <a:pt x="1254" y="593"/>
                    <a:pt x="1229" y="543"/>
                    <a:pt x="1229" y="518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8" y="292"/>
                  </a:cubicBezTo>
                  <a:cubicBezTo>
                    <a:pt x="1128" y="242"/>
                    <a:pt x="1078" y="217"/>
                    <a:pt x="1053" y="192"/>
                  </a:cubicBezTo>
                  <a:cubicBezTo>
                    <a:pt x="1028" y="167"/>
                    <a:pt x="1003" y="142"/>
                    <a:pt x="978" y="117"/>
                  </a:cubicBezTo>
                  <a:cubicBezTo>
                    <a:pt x="928" y="92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05" y="6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1"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46"/>
          <p:cNvSpPr/>
          <p:nvPr/>
        </p:nvSpPr>
        <p:spPr>
          <a:xfrm>
            <a:off x="7543575" y="4771600"/>
            <a:ext cx="834900" cy="9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46"/>
          <p:cNvSpPr/>
          <p:nvPr/>
        </p:nvSpPr>
        <p:spPr>
          <a:xfrm>
            <a:off x="7543575" y="4945107"/>
            <a:ext cx="1199100" cy="9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46"/>
          <p:cNvSpPr/>
          <p:nvPr/>
        </p:nvSpPr>
        <p:spPr>
          <a:xfrm>
            <a:off x="8530275" y="4771600"/>
            <a:ext cx="212400" cy="9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2" name="Google Shape;1182;p46"/>
          <p:cNvGrpSpPr/>
          <p:nvPr/>
        </p:nvGrpSpPr>
        <p:grpSpPr>
          <a:xfrm>
            <a:off x="-7" y="1128258"/>
            <a:ext cx="584466" cy="3281784"/>
            <a:chOff x="8559523" y="1128258"/>
            <a:chExt cx="584466" cy="3281784"/>
          </a:xfrm>
        </p:grpSpPr>
        <p:sp>
          <p:nvSpPr>
            <p:cNvPr id="1183" name="Google Shape;1183;p46"/>
            <p:cNvSpPr/>
            <p:nvPr/>
          </p:nvSpPr>
          <p:spPr>
            <a:xfrm>
              <a:off x="8559523" y="273560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6"/>
            <p:cNvSpPr/>
            <p:nvPr/>
          </p:nvSpPr>
          <p:spPr>
            <a:xfrm>
              <a:off x="8623363" y="4301955"/>
              <a:ext cx="60380" cy="108087"/>
            </a:xfrm>
            <a:custGeom>
              <a:avLst/>
              <a:gdLst/>
              <a:ahLst/>
              <a:cxnLst/>
              <a:rect l="l" t="t" r="r" b="b"/>
              <a:pathLst>
                <a:path w="3335" h="5970" extrusionOk="0">
                  <a:moveTo>
                    <a:pt x="2985" y="0"/>
                  </a:moveTo>
                  <a:cubicBezTo>
                    <a:pt x="2871" y="0"/>
                    <a:pt x="2763" y="70"/>
                    <a:pt x="2708" y="180"/>
                  </a:cubicBezTo>
                  <a:lnTo>
                    <a:pt x="76" y="5519"/>
                  </a:lnTo>
                  <a:cubicBezTo>
                    <a:pt x="1" y="5669"/>
                    <a:pt x="51" y="5870"/>
                    <a:pt x="201" y="5945"/>
                  </a:cubicBezTo>
                  <a:cubicBezTo>
                    <a:pt x="252" y="5970"/>
                    <a:pt x="302" y="5970"/>
                    <a:pt x="352" y="5970"/>
                  </a:cubicBezTo>
                  <a:cubicBezTo>
                    <a:pt x="477" y="5970"/>
                    <a:pt x="577" y="5920"/>
                    <a:pt x="627" y="5794"/>
                  </a:cubicBezTo>
                  <a:lnTo>
                    <a:pt x="3259" y="456"/>
                  </a:lnTo>
                  <a:cubicBezTo>
                    <a:pt x="3334" y="306"/>
                    <a:pt x="3259" y="105"/>
                    <a:pt x="3109" y="30"/>
                  </a:cubicBezTo>
                  <a:cubicBezTo>
                    <a:pt x="3068" y="10"/>
                    <a:pt x="3026" y="0"/>
                    <a:pt x="2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6"/>
            <p:cNvSpPr/>
            <p:nvPr/>
          </p:nvSpPr>
          <p:spPr>
            <a:xfrm>
              <a:off x="9016004" y="2994926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55" y="627"/>
                  </a:moveTo>
                  <a:cubicBezTo>
                    <a:pt x="2206" y="627"/>
                    <a:pt x="2657" y="1078"/>
                    <a:pt x="2657" y="1630"/>
                  </a:cubicBezTo>
                  <a:cubicBezTo>
                    <a:pt x="2657" y="2181"/>
                    <a:pt x="2206" y="2632"/>
                    <a:pt x="1655" y="2632"/>
                  </a:cubicBezTo>
                  <a:cubicBezTo>
                    <a:pt x="1078" y="2632"/>
                    <a:pt x="627" y="2181"/>
                    <a:pt x="627" y="1630"/>
                  </a:cubicBezTo>
                  <a:cubicBezTo>
                    <a:pt x="627" y="1078"/>
                    <a:pt x="1078" y="627"/>
                    <a:pt x="1655" y="627"/>
                  </a:cubicBezTo>
                  <a:close/>
                  <a:moveTo>
                    <a:pt x="1655" y="1"/>
                  </a:moveTo>
                  <a:cubicBezTo>
                    <a:pt x="752" y="1"/>
                    <a:pt x="0" y="727"/>
                    <a:pt x="0" y="1630"/>
                  </a:cubicBezTo>
                  <a:cubicBezTo>
                    <a:pt x="0" y="2532"/>
                    <a:pt x="752" y="3259"/>
                    <a:pt x="1655" y="3259"/>
                  </a:cubicBezTo>
                  <a:cubicBezTo>
                    <a:pt x="2557" y="3259"/>
                    <a:pt x="3284" y="2532"/>
                    <a:pt x="3284" y="1630"/>
                  </a:cubicBezTo>
                  <a:cubicBezTo>
                    <a:pt x="3284" y="727"/>
                    <a:pt x="2557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6"/>
            <p:cNvSpPr/>
            <p:nvPr/>
          </p:nvSpPr>
          <p:spPr>
            <a:xfrm>
              <a:off x="8736973" y="19643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6"/>
            <p:cNvSpPr/>
            <p:nvPr/>
          </p:nvSpPr>
          <p:spPr>
            <a:xfrm>
              <a:off x="9121267" y="3702904"/>
              <a:ext cx="22722" cy="22595"/>
            </a:xfrm>
            <a:custGeom>
              <a:avLst/>
              <a:gdLst/>
              <a:ahLst/>
              <a:cxnLst/>
              <a:rect l="l" t="t" r="r" b="b"/>
              <a:pathLst>
                <a:path w="1255" h="1248" extrusionOk="0">
                  <a:moveTo>
                    <a:pt x="615" y="1"/>
                  </a:moveTo>
                  <a:cubicBezTo>
                    <a:pt x="452" y="1"/>
                    <a:pt x="289" y="57"/>
                    <a:pt x="176" y="170"/>
                  </a:cubicBezTo>
                  <a:cubicBezTo>
                    <a:pt x="151" y="220"/>
                    <a:pt x="126" y="245"/>
                    <a:pt x="101" y="270"/>
                  </a:cubicBezTo>
                  <a:cubicBezTo>
                    <a:pt x="76" y="320"/>
                    <a:pt x="51" y="345"/>
                    <a:pt x="51" y="396"/>
                  </a:cubicBezTo>
                  <a:cubicBezTo>
                    <a:pt x="26" y="421"/>
                    <a:pt x="26" y="471"/>
                    <a:pt x="1" y="496"/>
                  </a:cubicBezTo>
                  <a:cubicBezTo>
                    <a:pt x="1" y="546"/>
                    <a:pt x="1" y="571"/>
                    <a:pt x="1" y="621"/>
                  </a:cubicBezTo>
                  <a:cubicBezTo>
                    <a:pt x="1" y="797"/>
                    <a:pt x="51" y="947"/>
                    <a:pt x="176" y="1072"/>
                  </a:cubicBezTo>
                  <a:cubicBezTo>
                    <a:pt x="302" y="1198"/>
                    <a:pt x="452" y="1248"/>
                    <a:pt x="628" y="1248"/>
                  </a:cubicBezTo>
                  <a:cubicBezTo>
                    <a:pt x="778" y="1248"/>
                    <a:pt x="953" y="1198"/>
                    <a:pt x="1054" y="1072"/>
                  </a:cubicBezTo>
                  <a:cubicBezTo>
                    <a:pt x="1179" y="947"/>
                    <a:pt x="1254" y="797"/>
                    <a:pt x="1254" y="621"/>
                  </a:cubicBezTo>
                  <a:cubicBezTo>
                    <a:pt x="1254" y="571"/>
                    <a:pt x="1254" y="546"/>
                    <a:pt x="1229" y="496"/>
                  </a:cubicBezTo>
                  <a:cubicBezTo>
                    <a:pt x="1229" y="471"/>
                    <a:pt x="1229" y="421"/>
                    <a:pt x="1204" y="396"/>
                  </a:cubicBezTo>
                  <a:cubicBezTo>
                    <a:pt x="1179" y="345"/>
                    <a:pt x="1154" y="320"/>
                    <a:pt x="1154" y="270"/>
                  </a:cubicBezTo>
                  <a:cubicBezTo>
                    <a:pt x="1129" y="245"/>
                    <a:pt x="1104" y="220"/>
                    <a:pt x="1054" y="170"/>
                  </a:cubicBezTo>
                  <a:cubicBezTo>
                    <a:pt x="941" y="57"/>
                    <a:pt x="778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6"/>
            <p:cNvSpPr/>
            <p:nvPr/>
          </p:nvSpPr>
          <p:spPr>
            <a:xfrm>
              <a:off x="9034598" y="1818952"/>
              <a:ext cx="22722" cy="22993"/>
            </a:xfrm>
            <a:custGeom>
              <a:avLst/>
              <a:gdLst/>
              <a:ahLst/>
              <a:cxnLst/>
              <a:rect l="l" t="t" r="r" b="b"/>
              <a:pathLst>
                <a:path w="1255" h="1270" extrusionOk="0">
                  <a:moveTo>
                    <a:pt x="603" y="0"/>
                  </a:moveTo>
                  <a:cubicBezTo>
                    <a:pt x="446" y="0"/>
                    <a:pt x="295" y="72"/>
                    <a:pt x="176" y="191"/>
                  </a:cubicBezTo>
                  <a:cubicBezTo>
                    <a:pt x="151" y="216"/>
                    <a:pt x="126" y="241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7"/>
                  </a:cubicBezTo>
                  <a:cubicBezTo>
                    <a:pt x="1" y="542"/>
                    <a:pt x="1" y="592"/>
                    <a:pt x="1" y="642"/>
                  </a:cubicBezTo>
                  <a:cubicBezTo>
                    <a:pt x="1" y="793"/>
                    <a:pt x="51" y="968"/>
                    <a:pt x="176" y="1069"/>
                  </a:cubicBezTo>
                  <a:cubicBezTo>
                    <a:pt x="302" y="1194"/>
                    <a:pt x="452" y="1269"/>
                    <a:pt x="628" y="1269"/>
                  </a:cubicBezTo>
                  <a:cubicBezTo>
                    <a:pt x="653" y="1269"/>
                    <a:pt x="703" y="1244"/>
                    <a:pt x="728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53" y="1144"/>
                  </a:cubicBezTo>
                  <a:cubicBezTo>
                    <a:pt x="1003" y="1119"/>
                    <a:pt x="1029" y="1094"/>
                    <a:pt x="1054" y="1069"/>
                  </a:cubicBezTo>
                  <a:cubicBezTo>
                    <a:pt x="1179" y="968"/>
                    <a:pt x="1254" y="793"/>
                    <a:pt x="1254" y="642"/>
                  </a:cubicBezTo>
                  <a:cubicBezTo>
                    <a:pt x="1254" y="592"/>
                    <a:pt x="1229" y="542"/>
                    <a:pt x="1229" y="517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9" y="292"/>
                  </a:cubicBezTo>
                  <a:cubicBezTo>
                    <a:pt x="1104" y="241"/>
                    <a:pt x="1079" y="216"/>
                    <a:pt x="1054" y="191"/>
                  </a:cubicBezTo>
                  <a:cubicBezTo>
                    <a:pt x="1029" y="166"/>
                    <a:pt x="1003" y="141"/>
                    <a:pt x="953" y="116"/>
                  </a:cubicBezTo>
                  <a:cubicBezTo>
                    <a:pt x="928" y="91"/>
                    <a:pt x="903" y="66"/>
                    <a:pt x="853" y="41"/>
                  </a:cubicBezTo>
                  <a:cubicBezTo>
                    <a:pt x="828" y="41"/>
                    <a:pt x="778" y="16"/>
                    <a:pt x="728" y="16"/>
                  </a:cubicBezTo>
                  <a:cubicBezTo>
                    <a:pt x="686" y="5"/>
                    <a:pt x="644" y="0"/>
                    <a:pt x="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6"/>
            <p:cNvSpPr/>
            <p:nvPr/>
          </p:nvSpPr>
          <p:spPr>
            <a:xfrm>
              <a:off x="8700096" y="3562403"/>
              <a:ext cx="55383" cy="54007"/>
            </a:xfrm>
            <a:custGeom>
              <a:avLst/>
              <a:gdLst/>
              <a:ahLst/>
              <a:cxnLst/>
              <a:rect l="l" t="t" r="r" b="b"/>
              <a:pathLst>
                <a:path w="3059" h="2983" extrusionOk="0">
                  <a:moveTo>
                    <a:pt x="2707" y="0"/>
                  </a:moveTo>
                  <a:cubicBezTo>
                    <a:pt x="2626" y="0"/>
                    <a:pt x="2544" y="25"/>
                    <a:pt x="2482" y="75"/>
                  </a:cubicBezTo>
                  <a:lnTo>
                    <a:pt x="126" y="2456"/>
                  </a:lnTo>
                  <a:cubicBezTo>
                    <a:pt x="0" y="2582"/>
                    <a:pt x="0" y="2782"/>
                    <a:pt x="126" y="2907"/>
                  </a:cubicBezTo>
                  <a:cubicBezTo>
                    <a:pt x="176" y="2958"/>
                    <a:pt x="251" y="2983"/>
                    <a:pt x="351" y="2983"/>
                  </a:cubicBezTo>
                  <a:cubicBezTo>
                    <a:pt x="427" y="2983"/>
                    <a:pt x="502" y="2958"/>
                    <a:pt x="552" y="2907"/>
                  </a:cubicBezTo>
                  <a:lnTo>
                    <a:pt x="2933" y="527"/>
                  </a:lnTo>
                  <a:cubicBezTo>
                    <a:pt x="3058" y="401"/>
                    <a:pt x="3058" y="201"/>
                    <a:pt x="2933" y="75"/>
                  </a:cubicBezTo>
                  <a:cubicBezTo>
                    <a:pt x="2870" y="25"/>
                    <a:pt x="2789" y="0"/>
                    <a:pt x="2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6"/>
            <p:cNvSpPr/>
            <p:nvPr/>
          </p:nvSpPr>
          <p:spPr>
            <a:xfrm>
              <a:off x="8578586" y="1382241"/>
              <a:ext cx="59457" cy="59004"/>
            </a:xfrm>
            <a:custGeom>
              <a:avLst/>
              <a:gdLst/>
              <a:ahLst/>
              <a:cxnLst/>
              <a:rect l="l" t="t" r="r" b="b"/>
              <a:pathLst>
                <a:path w="3284" h="3259" extrusionOk="0">
                  <a:moveTo>
                    <a:pt x="1630" y="627"/>
                  </a:moveTo>
                  <a:cubicBezTo>
                    <a:pt x="2206" y="627"/>
                    <a:pt x="2657" y="1078"/>
                    <a:pt x="2657" y="1629"/>
                  </a:cubicBezTo>
                  <a:cubicBezTo>
                    <a:pt x="2657" y="2181"/>
                    <a:pt x="2206" y="2632"/>
                    <a:pt x="1630" y="2632"/>
                  </a:cubicBezTo>
                  <a:cubicBezTo>
                    <a:pt x="1078" y="2632"/>
                    <a:pt x="627" y="2181"/>
                    <a:pt x="627" y="1629"/>
                  </a:cubicBezTo>
                  <a:cubicBezTo>
                    <a:pt x="627" y="1078"/>
                    <a:pt x="1078" y="627"/>
                    <a:pt x="1630" y="627"/>
                  </a:cubicBezTo>
                  <a:close/>
                  <a:moveTo>
                    <a:pt x="1630" y="0"/>
                  </a:moveTo>
                  <a:cubicBezTo>
                    <a:pt x="728" y="0"/>
                    <a:pt x="1" y="727"/>
                    <a:pt x="1" y="1629"/>
                  </a:cubicBezTo>
                  <a:cubicBezTo>
                    <a:pt x="1" y="2532"/>
                    <a:pt x="728" y="3258"/>
                    <a:pt x="1630" y="3258"/>
                  </a:cubicBezTo>
                  <a:cubicBezTo>
                    <a:pt x="2532" y="3258"/>
                    <a:pt x="3284" y="2532"/>
                    <a:pt x="3284" y="1629"/>
                  </a:cubicBezTo>
                  <a:cubicBezTo>
                    <a:pt x="3284" y="727"/>
                    <a:pt x="2532" y="0"/>
                    <a:pt x="1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6"/>
            <p:cNvSpPr/>
            <p:nvPr/>
          </p:nvSpPr>
          <p:spPr>
            <a:xfrm>
              <a:off x="8996935" y="1128258"/>
              <a:ext cx="97568" cy="78286"/>
            </a:xfrm>
            <a:custGeom>
              <a:avLst/>
              <a:gdLst/>
              <a:ahLst/>
              <a:cxnLst/>
              <a:rect l="l" t="t" r="r" b="b"/>
              <a:pathLst>
                <a:path w="5389" h="4324" extrusionOk="0">
                  <a:moveTo>
                    <a:pt x="368" y="1"/>
                  </a:moveTo>
                  <a:cubicBezTo>
                    <a:pt x="276" y="1"/>
                    <a:pt x="184" y="40"/>
                    <a:pt x="126" y="113"/>
                  </a:cubicBezTo>
                  <a:cubicBezTo>
                    <a:pt x="0" y="263"/>
                    <a:pt x="25" y="464"/>
                    <a:pt x="176" y="564"/>
                  </a:cubicBezTo>
                  <a:lnTo>
                    <a:pt x="4837" y="4248"/>
                  </a:lnTo>
                  <a:cubicBezTo>
                    <a:pt x="4887" y="4298"/>
                    <a:pt x="4963" y="4324"/>
                    <a:pt x="5038" y="4324"/>
                  </a:cubicBezTo>
                  <a:cubicBezTo>
                    <a:pt x="5138" y="4324"/>
                    <a:pt x="5213" y="4273"/>
                    <a:pt x="5288" y="4198"/>
                  </a:cubicBezTo>
                  <a:cubicBezTo>
                    <a:pt x="5389" y="4073"/>
                    <a:pt x="5364" y="3872"/>
                    <a:pt x="5238" y="3772"/>
                  </a:cubicBezTo>
                  <a:lnTo>
                    <a:pt x="552" y="63"/>
                  </a:lnTo>
                  <a:cubicBezTo>
                    <a:pt x="499" y="21"/>
                    <a:pt x="434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" name="Google Shape;1192;p46"/>
          <p:cNvGrpSpPr/>
          <p:nvPr/>
        </p:nvGrpSpPr>
        <p:grpSpPr>
          <a:xfrm flipH="1">
            <a:off x="7848585" y="0"/>
            <a:ext cx="1295404" cy="3623066"/>
            <a:chOff x="-7" y="0"/>
            <a:chExt cx="1295404" cy="3623066"/>
          </a:xfrm>
        </p:grpSpPr>
        <p:grpSp>
          <p:nvGrpSpPr>
            <p:cNvPr id="1193" name="Google Shape;1193;p46"/>
            <p:cNvGrpSpPr/>
            <p:nvPr/>
          </p:nvGrpSpPr>
          <p:grpSpPr>
            <a:xfrm>
              <a:off x="-7" y="0"/>
              <a:ext cx="643914" cy="3623066"/>
              <a:chOff x="-7" y="0"/>
              <a:chExt cx="643914" cy="3623066"/>
            </a:xfrm>
          </p:grpSpPr>
          <p:sp>
            <p:nvSpPr>
              <p:cNvPr id="1194" name="Google Shape;1194;p46"/>
              <p:cNvSpPr/>
              <p:nvPr/>
            </p:nvSpPr>
            <p:spPr>
              <a:xfrm>
                <a:off x="201918" y="63821"/>
                <a:ext cx="72619" cy="101243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5592" extrusionOk="0">
                    <a:moveTo>
                      <a:pt x="3663" y="1"/>
                    </a:moveTo>
                    <a:cubicBezTo>
                      <a:pt x="3555" y="1"/>
                      <a:pt x="3449" y="56"/>
                      <a:pt x="3384" y="153"/>
                    </a:cubicBezTo>
                    <a:lnTo>
                      <a:pt x="76" y="5090"/>
                    </a:lnTo>
                    <a:cubicBezTo>
                      <a:pt x="1" y="5241"/>
                      <a:pt x="26" y="5441"/>
                      <a:pt x="176" y="5542"/>
                    </a:cubicBezTo>
                    <a:cubicBezTo>
                      <a:pt x="226" y="5567"/>
                      <a:pt x="276" y="5592"/>
                      <a:pt x="351" y="5592"/>
                    </a:cubicBezTo>
                    <a:cubicBezTo>
                      <a:pt x="452" y="5592"/>
                      <a:pt x="552" y="5542"/>
                      <a:pt x="602" y="5441"/>
                    </a:cubicBezTo>
                    <a:lnTo>
                      <a:pt x="3910" y="504"/>
                    </a:lnTo>
                    <a:cubicBezTo>
                      <a:pt x="4011" y="354"/>
                      <a:pt x="3960" y="153"/>
                      <a:pt x="3835" y="53"/>
                    </a:cubicBezTo>
                    <a:cubicBezTo>
                      <a:pt x="3782" y="17"/>
                      <a:pt x="3722" y="1"/>
                      <a:pt x="36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46"/>
              <p:cNvSpPr/>
              <p:nvPr/>
            </p:nvSpPr>
            <p:spPr>
              <a:xfrm>
                <a:off x="63976" y="1543415"/>
                <a:ext cx="59909" cy="10863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6000" extrusionOk="0">
                    <a:moveTo>
                      <a:pt x="370" y="1"/>
                    </a:moveTo>
                    <a:cubicBezTo>
                      <a:pt x="321" y="1"/>
                      <a:pt x="271" y="12"/>
                      <a:pt x="226" y="35"/>
                    </a:cubicBezTo>
                    <a:cubicBezTo>
                      <a:pt x="76" y="110"/>
                      <a:pt x="0" y="285"/>
                      <a:pt x="76" y="461"/>
                    </a:cubicBezTo>
                    <a:lnTo>
                      <a:pt x="2682" y="5824"/>
                    </a:lnTo>
                    <a:cubicBezTo>
                      <a:pt x="2732" y="5924"/>
                      <a:pt x="2833" y="5999"/>
                      <a:pt x="2958" y="5999"/>
                    </a:cubicBezTo>
                    <a:cubicBezTo>
                      <a:pt x="3008" y="5999"/>
                      <a:pt x="3058" y="5974"/>
                      <a:pt x="3083" y="5974"/>
                    </a:cubicBezTo>
                    <a:cubicBezTo>
                      <a:pt x="3259" y="5874"/>
                      <a:pt x="3309" y="5699"/>
                      <a:pt x="3234" y="5548"/>
                    </a:cubicBezTo>
                    <a:lnTo>
                      <a:pt x="652" y="185"/>
                    </a:lnTo>
                    <a:cubicBezTo>
                      <a:pt x="599" y="62"/>
                      <a:pt x="485" y="1"/>
                      <a:pt x="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46"/>
              <p:cNvSpPr/>
              <p:nvPr/>
            </p:nvSpPr>
            <p:spPr>
              <a:xfrm>
                <a:off x="111628" y="3180578"/>
                <a:ext cx="60362" cy="108177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5975" extrusionOk="0">
                    <a:moveTo>
                      <a:pt x="2984" y="1"/>
                    </a:moveTo>
                    <a:cubicBezTo>
                      <a:pt x="2870" y="1"/>
                      <a:pt x="2759" y="57"/>
                      <a:pt x="2707" y="160"/>
                    </a:cubicBezTo>
                    <a:lnTo>
                      <a:pt x="75" y="5524"/>
                    </a:lnTo>
                    <a:cubicBezTo>
                      <a:pt x="0" y="5674"/>
                      <a:pt x="75" y="5850"/>
                      <a:pt x="226" y="5925"/>
                    </a:cubicBezTo>
                    <a:cubicBezTo>
                      <a:pt x="276" y="5950"/>
                      <a:pt x="326" y="5975"/>
                      <a:pt x="351" y="5975"/>
                    </a:cubicBezTo>
                    <a:cubicBezTo>
                      <a:pt x="476" y="5975"/>
                      <a:pt x="577" y="5900"/>
                      <a:pt x="652" y="5800"/>
                    </a:cubicBezTo>
                    <a:lnTo>
                      <a:pt x="3258" y="436"/>
                    </a:lnTo>
                    <a:cubicBezTo>
                      <a:pt x="3333" y="286"/>
                      <a:pt x="3283" y="110"/>
                      <a:pt x="3133" y="35"/>
                    </a:cubicBezTo>
                    <a:cubicBezTo>
                      <a:pt x="3086" y="12"/>
                      <a:pt x="3035" y="1"/>
                      <a:pt x="2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46"/>
              <p:cNvSpPr/>
              <p:nvPr/>
            </p:nvSpPr>
            <p:spPr>
              <a:xfrm>
                <a:off x="370258" y="485866"/>
                <a:ext cx="59022" cy="59004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59" extrusionOk="0">
                    <a:moveTo>
                      <a:pt x="1630" y="627"/>
                    </a:moveTo>
                    <a:cubicBezTo>
                      <a:pt x="2181" y="627"/>
                      <a:pt x="2632" y="1078"/>
                      <a:pt x="2632" y="1629"/>
                    </a:cubicBezTo>
                    <a:cubicBezTo>
                      <a:pt x="2632" y="2181"/>
                      <a:pt x="2181" y="2632"/>
                      <a:pt x="1630" y="2632"/>
                    </a:cubicBezTo>
                    <a:cubicBezTo>
                      <a:pt x="1079" y="2632"/>
                      <a:pt x="627" y="2181"/>
                      <a:pt x="627" y="1629"/>
                    </a:cubicBezTo>
                    <a:cubicBezTo>
                      <a:pt x="627" y="1078"/>
                      <a:pt x="1079" y="627"/>
                      <a:pt x="1630" y="627"/>
                    </a:cubicBezTo>
                    <a:close/>
                    <a:moveTo>
                      <a:pt x="1630" y="0"/>
                    </a:moveTo>
                    <a:cubicBezTo>
                      <a:pt x="728" y="0"/>
                      <a:pt x="1" y="727"/>
                      <a:pt x="1" y="1629"/>
                    </a:cubicBezTo>
                    <a:cubicBezTo>
                      <a:pt x="1" y="2531"/>
                      <a:pt x="728" y="3258"/>
                      <a:pt x="1630" y="3258"/>
                    </a:cubicBezTo>
                    <a:cubicBezTo>
                      <a:pt x="2532" y="3258"/>
                      <a:pt x="3259" y="2531"/>
                      <a:pt x="3259" y="1629"/>
                    </a:cubicBezTo>
                    <a:cubicBezTo>
                      <a:pt x="3259" y="727"/>
                      <a:pt x="2532" y="0"/>
                      <a:pt x="1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46"/>
              <p:cNvSpPr/>
              <p:nvPr/>
            </p:nvSpPr>
            <p:spPr>
              <a:xfrm>
                <a:off x="88472" y="2515527"/>
                <a:ext cx="59022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85" extrusionOk="0">
                    <a:moveTo>
                      <a:pt x="1630" y="628"/>
                    </a:moveTo>
                    <a:cubicBezTo>
                      <a:pt x="2181" y="628"/>
                      <a:pt x="2632" y="1079"/>
                      <a:pt x="2632" y="1630"/>
                    </a:cubicBezTo>
                    <a:cubicBezTo>
                      <a:pt x="2632" y="2181"/>
                      <a:pt x="2181" y="2658"/>
                      <a:pt x="1630" y="2658"/>
                    </a:cubicBezTo>
                    <a:cubicBezTo>
                      <a:pt x="1079" y="2658"/>
                      <a:pt x="627" y="2181"/>
                      <a:pt x="627" y="1630"/>
                    </a:cubicBezTo>
                    <a:cubicBezTo>
                      <a:pt x="627" y="1079"/>
                      <a:pt x="1079" y="628"/>
                      <a:pt x="1630" y="628"/>
                    </a:cubicBezTo>
                    <a:close/>
                    <a:moveTo>
                      <a:pt x="1630" y="1"/>
                    </a:moveTo>
                    <a:cubicBezTo>
                      <a:pt x="728" y="1"/>
                      <a:pt x="1" y="728"/>
                      <a:pt x="1" y="1630"/>
                    </a:cubicBezTo>
                    <a:cubicBezTo>
                      <a:pt x="1" y="2532"/>
                      <a:pt x="728" y="3284"/>
                      <a:pt x="1630" y="3284"/>
                    </a:cubicBezTo>
                    <a:cubicBezTo>
                      <a:pt x="2532" y="3284"/>
                      <a:pt x="3259" y="2532"/>
                      <a:pt x="3259" y="1630"/>
                    </a:cubicBezTo>
                    <a:cubicBezTo>
                      <a:pt x="3259" y="728"/>
                      <a:pt x="2532" y="1"/>
                      <a:pt x="16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46"/>
              <p:cNvSpPr/>
              <p:nvPr/>
            </p:nvSpPr>
            <p:spPr>
              <a:xfrm>
                <a:off x="376818" y="3564044"/>
                <a:ext cx="59004" cy="59022"/>
              </a:xfrm>
              <a:custGeom>
                <a:avLst/>
                <a:gdLst/>
                <a:ahLst/>
                <a:cxnLst/>
                <a:rect l="l" t="t" r="r" b="b"/>
                <a:pathLst>
                  <a:path w="3259" h="3260" extrusionOk="0">
                    <a:moveTo>
                      <a:pt x="1629" y="627"/>
                    </a:moveTo>
                    <a:cubicBezTo>
                      <a:pt x="2180" y="627"/>
                      <a:pt x="2632" y="1079"/>
                      <a:pt x="2632" y="1630"/>
                    </a:cubicBezTo>
                    <a:cubicBezTo>
                      <a:pt x="2632" y="2181"/>
                      <a:pt x="2180" y="2632"/>
                      <a:pt x="1629" y="2632"/>
                    </a:cubicBezTo>
                    <a:cubicBezTo>
                      <a:pt x="1078" y="2632"/>
                      <a:pt x="627" y="2181"/>
                      <a:pt x="627" y="1630"/>
                    </a:cubicBezTo>
                    <a:cubicBezTo>
                      <a:pt x="627" y="1079"/>
                      <a:pt x="1078" y="627"/>
                      <a:pt x="1629" y="627"/>
                    </a:cubicBezTo>
                    <a:close/>
                    <a:moveTo>
                      <a:pt x="1629" y="1"/>
                    </a:moveTo>
                    <a:cubicBezTo>
                      <a:pt x="727" y="1"/>
                      <a:pt x="0" y="728"/>
                      <a:pt x="0" y="1630"/>
                    </a:cubicBezTo>
                    <a:cubicBezTo>
                      <a:pt x="0" y="2532"/>
                      <a:pt x="727" y="3259"/>
                      <a:pt x="1629" y="3259"/>
                    </a:cubicBezTo>
                    <a:cubicBezTo>
                      <a:pt x="2531" y="3259"/>
                      <a:pt x="3258" y="2532"/>
                      <a:pt x="3258" y="1630"/>
                    </a:cubicBezTo>
                    <a:cubicBezTo>
                      <a:pt x="3258" y="728"/>
                      <a:pt x="2531" y="1"/>
                      <a:pt x="1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46"/>
              <p:cNvSpPr/>
              <p:nvPr/>
            </p:nvSpPr>
            <p:spPr>
              <a:xfrm>
                <a:off x="196921" y="2238919"/>
                <a:ext cx="22722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69" extrusionOk="0">
                    <a:moveTo>
                      <a:pt x="625" y="0"/>
                    </a:moveTo>
                    <a:cubicBezTo>
                      <a:pt x="461" y="0"/>
                      <a:pt x="295" y="72"/>
                      <a:pt x="176" y="191"/>
                    </a:cubicBezTo>
                    <a:cubicBezTo>
                      <a:pt x="151" y="216"/>
                      <a:pt x="126" y="241"/>
                      <a:pt x="101" y="291"/>
                    </a:cubicBezTo>
                    <a:cubicBezTo>
                      <a:pt x="76" y="317"/>
                      <a:pt x="51" y="342"/>
                      <a:pt x="51" y="392"/>
                    </a:cubicBezTo>
                    <a:cubicBezTo>
                      <a:pt x="26" y="417"/>
                      <a:pt x="26" y="467"/>
                      <a:pt x="1" y="517"/>
                    </a:cubicBezTo>
                    <a:cubicBezTo>
                      <a:pt x="1" y="542"/>
                      <a:pt x="1" y="592"/>
                      <a:pt x="1" y="642"/>
                    </a:cubicBezTo>
                    <a:cubicBezTo>
                      <a:pt x="1" y="793"/>
                      <a:pt x="51" y="943"/>
                      <a:pt x="176" y="1068"/>
                    </a:cubicBezTo>
                    <a:cubicBezTo>
                      <a:pt x="302" y="1194"/>
                      <a:pt x="452" y="1269"/>
                      <a:pt x="627" y="1269"/>
                    </a:cubicBezTo>
                    <a:cubicBezTo>
                      <a:pt x="778" y="1269"/>
                      <a:pt x="953" y="1194"/>
                      <a:pt x="1054" y="1068"/>
                    </a:cubicBezTo>
                    <a:cubicBezTo>
                      <a:pt x="1179" y="943"/>
                      <a:pt x="1254" y="793"/>
                      <a:pt x="1254" y="642"/>
                    </a:cubicBezTo>
                    <a:cubicBezTo>
                      <a:pt x="1254" y="592"/>
                      <a:pt x="1254" y="542"/>
                      <a:pt x="1229" y="517"/>
                    </a:cubicBezTo>
                    <a:cubicBezTo>
                      <a:pt x="1229" y="467"/>
                      <a:pt x="1204" y="417"/>
                      <a:pt x="1204" y="392"/>
                    </a:cubicBezTo>
                    <a:cubicBezTo>
                      <a:pt x="1179" y="342"/>
                      <a:pt x="1154" y="317"/>
                      <a:pt x="1154" y="291"/>
                    </a:cubicBezTo>
                    <a:cubicBezTo>
                      <a:pt x="1129" y="241"/>
                      <a:pt x="1104" y="216"/>
                      <a:pt x="1054" y="191"/>
                    </a:cubicBezTo>
                    <a:cubicBezTo>
                      <a:pt x="1028" y="166"/>
                      <a:pt x="1003" y="141"/>
                      <a:pt x="978" y="116"/>
                    </a:cubicBezTo>
                    <a:cubicBezTo>
                      <a:pt x="928" y="91"/>
                      <a:pt x="903" y="66"/>
                      <a:pt x="853" y="41"/>
                    </a:cubicBezTo>
                    <a:cubicBezTo>
                      <a:pt x="828" y="41"/>
                      <a:pt x="778" y="16"/>
                      <a:pt x="753" y="16"/>
                    </a:cubicBezTo>
                    <a:cubicBezTo>
                      <a:pt x="711" y="5"/>
                      <a:pt x="668" y="0"/>
                      <a:pt x="6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46"/>
              <p:cNvSpPr/>
              <p:nvPr/>
            </p:nvSpPr>
            <p:spPr>
              <a:xfrm>
                <a:off x="603052" y="0"/>
                <a:ext cx="22704" cy="2259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48" extrusionOk="0">
                    <a:moveTo>
                      <a:pt x="614" y="0"/>
                    </a:moveTo>
                    <a:cubicBezTo>
                      <a:pt x="451" y="0"/>
                      <a:pt x="288" y="57"/>
                      <a:pt x="176" y="169"/>
                    </a:cubicBezTo>
                    <a:cubicBezTo>
                      <a:pt x="150" y="194"/>
                      <a:pt x="125" y="219"/>
                      <a:pt x="100" y="270"/>
                    </a:cubicBezTo>
                    <a:cubicBezTo>
                      <a:pt x="75" y="295"/>
                      <a:pt x="50" y="320"/>
                      <a:pt x="50" y="370"/>
                    </a:cubicBezTo>
                    <a:cubicBezTo>
                      <a:pt x="25" y="395"/>
                      <a:pt x="0" y="445"/>
                      <a:pt x="0" y="495"/>
                    </a:cubicBezTo>
                    <a:cubicBezTo>
                      <a:pt x="0" y="520"/>
                      <a:pt x="0" y="570"/>
                      <a:pt x="0" y="620"/>
                    </a:cubicBezTo>
                    <a:cubicBezTo>
                      <a:pt x="0" y="771"/>
                      <a:pt x="50" y="946"/>
                      <a:pt x="176" y="1047"/>
                    </a:cubicBezTo>
                    <a:cubicBezTo>
                      <a:pt x="301" y="1172"/>
                      <a:pt x="451" y="1247"/>
                      <a:pt x="627" y="1247"/>
                    </a:cubicBezTo>
                    <a:cubicBezTo>
                      <a:pt x="777" y="1247"/>
                      <a:pt x="952" y="1172"/>
                      <a:pt x="1053" y="1047"/>
                    </a:cubicBezTo>
                    <a:cubicBezTo>
                      <a:pt x="1178" y="946"/>
                      <a:pt x="1253" y="771"/>
                      <a:pt x="1253" y="620"/>
                    </a:cubicBezTo>
                    <a:cubicBezTo>
                      <a:pt x="1253" y="570"/>
                      <a:pt x="1228" y="520"/>
                      <a:pt x="1228" y="495"/>
                    </a:cubicBezTo>
                    <a:cubicBezTo>
                      <a:pt x="1228" y="445"/>
                      <a:pt x="1203" y="395"/>
                      <a:pt x="1203" y="370"/>
                    </a:cubicBezTo>
                    <a:cubicBezTo>
                      <a:pt x="1178" y="320"/>
                      <a:pt x="1153" y="295"/>
                      <a:pt x="1128" y="270"/>
                    </a:cubicBezTo>
                    <a:cubicBezTo>
                      <a:pt x="1103" y="219"/>
                      <a:pt x="1078" y="194"/>
                      <a:pt x="1053" y="169"/>
                    </a:cubicBezTo>
                    <a:cubicBezTo>
                      <a:pt x="940" y="57"/>
                      <a:pt x="777" y="0"/>
                      <a:pt x="6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46"/>
              <p:cNvSpPr/>
              <p:nvPr/>
            </p:nvSpPr>
            <p:spPr>
              <a:xfrm>
                <a:off x="-7" y="1029179"/>
                <a:ext cx="22704" cy="22993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0" extrusionOk="0">
                    <a:moveTo>
                      <a:pt x="615" y="1"/>
                    </a:moveTo>
                    <a:cubicBezTo>
                      <a:pt x="445" y="1"/>
                      <a:pt x="295" y="73"/>
                      <a:pt x="176" y="192"/>
                    </a:cubicBezTo>
                    <a:cubicBezTo>
                      <a:pt x="151" y="217"/>
                      <a:pt x="126" y="242"/>
                      <a:pt x="101" y="292"/>
                    </a:cubicBezTo>
                    <a:cubicBezTo>
                      <a:pt x="76" y="317"/>
                      <a:pt x="51" y="342"/>
                      <a:pt x="51" y="392"/>
                    </a:cubicBezTo>
                    <a:cubicBezTo>
                      <a:pt x="26" y="417"/>
                      <a:pt x="1" y="467"/>
                      <a:pt x="1" y="518"/>
                    </a:cubicBezTo>
                    <a:cubicBezTo>
                      <a:pt x="1" y="543"/>
                      <a:pt x="1" y="593"/>
                      <a:pt x="1" y="643"/>
                    </a:cubicBezTo>
                    <a:cubicBezTo>
                      <a:pt x="1" y="793"/>
                      <a:pt x="51" y="969"/>
                      <a:pt x="176" y="1069"/>
                    </a:cubicBezTo>
                    <a:cubicBezTo>
                      <a:pt x="301" y="1194"/>
                      <a:pt x="452" y="1269"/>
                      <a:pt x="627" y="1269"/>
                    </a:cubicBezTo>
                    <a:cubicBezTo>
                      <a:pt x="652" y="1269"/>
                      <a:pt x="702" y="1244"/>
                      <a:pt x="753" y="1244"/>
                    </a:cubicBezTo>
                    <a:cubicBezTo>
                      <a:pt x="778" y="1244"/>
                      <a:pt x="828" y="1219"/>
                      <a:pt x="853" y="1219"/>
                    </a:cubicBezTo>
                    <a:cubicBezTo>
                      <a:pt x="903" y="1194"/>
                      <a:pt x="928" y="1169"/>
                      <a:pt x="978" y="1144"/>
                    </a:cubicBezTo>
                    <a:cubicBezTo>
                      <a:pt x="1003" y="1119"/>
                      <a:pt x="1028" y="1094"/>
                      <a:pt x="1053" y="1069"/>
                    </a:cubicBezTo>
                    <a:cubicBezTo>
                      <a:pt x="1179" y="969"/>
                      <a:pt x="1254" y="793"/>
                      <a:pt x="1254" y="643"/>
                    </a:cubicBezTo>
                    <a:cubicBezTo>
                      <a:pt x="1254" y="593"/>
                      <a:pt x="1229" y="543"/>
                      <a:pt x="1229" y="518"/>
                    </a:cubicBezTo>
                    <a:cubicBezTo>
                      <a:pt x="1229" y="467"/>
                      <a:pt x="1204" y="417"/>
                      <a:pt x="1204" y="392"/>
                    </a:cubicBezTo>
                    <a:cubicBezTo>
                      <a:pt x="1179" y="342"/>
                      <a:pt x="1154" y="317"/>
                      <a:pt x="1128" y="292"/>
                    </a:cubicBezTo>
                    <a:cubicBezTo>
                      <a:pt x="1128" y="242"/>
                      <a:pt x="1078" y="217"/>
                      <a:pt x="1053" y="192"/>
                    </a:cubicBezTo>
                    <a:cubicBezTo>
                      <a:pt x="1028" y="167"/>
                      <a:pt x="1003" y="142"/>
                      <a:pt x="978" y="117"/>
                    </a:cubicBezTo>
                    <a:cubicBezTo>
                      <a:pt x="928" y="92"/>
                      <a:pt x="903" y="66"/>
                      <a:pt x="853" y="41"/>
                    </a:cubicBezTo>
                    <a:cubicBezTo>
                      <a:pt x="828" y="41"/>
                      <a:pt x="778" y="16"/>
                      <a:pt x="753" y="16"/>
                    </a:cubicBezTo>
                    <a:cubicBezTo>
                      <a:pt x="705" y="6"/>
                      <a:pt x="659" y="1"/>
                      <a:pt x="6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46"/>
              <p:cNvSpPr/>
              <p:nvPr/>
            </p:nvSpPr>
            <p:spPr>
              <a:xfrm>
                <a:off x="341846" y="970166"/>
                <a:ext cx="59022" cy="59004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59" extrusionOk="0">
                    <a:moveTo>
                      <a:pt x="1630" y="627"/>
                    </a:moveTo>
                    <a:cubicBezTo>
                      <a:pt x="2181" y="627"/>
                      <a:pt x="2632" y="1078"/>
                      <a:pt x="2632" y="1629"/>
                    </a:cubicBezTo>
                    <a:cubicBezTo>
                      <a:pt x="2632" y="2181"/>
                      <a:pt x="2181" y="2632"/>
                      <a:pt x="1630" y="2632"/>
                    </a:cubicBezTo>
                    <a:cubicBezTo>
                      <a:pt x="1079" y="2632"/>
                      <a:pt x="627" y="2181"/>
                      <a:pt x="627" y="1629"/>
                    </a:cubicBezTo>
                    <a:cubicBezTo>
                      <a:pt x="627" y="1078"/>
                      <a:pt x="1079" y="627"/>
                      <a:pt x="1630" y="627"/>
                    </a:cubicBezTo>
                    <a:close/>
                    <a:moveTo>
                      <a:pt x="1630" y="0"/>
                    </a:moveTo>
                    <a:cubicBezTo>
                      <a:pt x="728" y="0"/>
                      <a:pt x="1" y="727"/>
                      <a:pt x="1" y="1629"/>
                    </a:cubicBezTo>
                    <a:cubicBezTo>
                      <a:pt x="1" y="2531"/>
                      <a:pt x="728" y="3258"/>
                      <a:pt x="1630" y="3258"/>
                    </a:cubicBezTo>
                    <a:cubicBezTo>
                      <a:pt x="2532" y="3258"/>
                      <a:pt x="3259" y="2531"/>
                      <a:pt x="3259" y="1629"/>
                    </a:cubicBezTo>
                    <a:cubicBezTo>
                      <a:pt x="3259" y="727"/>
                      <a:pt x="2532" y="0"/>
                      <a:pt x="1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46"/>
              <p:cNvSpPr/>
              <p:nvPr/>
            </p:nvSpPr>
            <p:spPr>
              <a:xfrm>
                <a:off x="584884" y="2018027"/>
                <a:ext cx="59022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85" extrusionOk="0">
                    <a:moveTo>
                      <a:pt x="1630" y="628"/>
                    </a:moveTo>
                    <a:cubicBezTo>
                      <a:pt x="2181" y="628"/>
                      <a:pt x="2632" y="1079"/>
                      <a:pt x="2632" y="1630"/>
                    </a:cubicBezTo>
                    <a:cubicBezTo>
                      <a:pt x="2632" y="2181"/>
                      <a:pt x="2181" y="2658"/>
                      <a:pt x="1630" y="2658"/>
                    </a:cubicBezTo>
                    <a:cubicBezTo>
                      <a:pt x="1079" y="2658"/>
                      <a:pt x="627" y="2181"/>
                      <a:pt x="627" y="1630"/>
                    </a:cubicBezTo>
                    <a:cubicBezTo>
                      <a:pt x="627" y="1079"/>
                      <a:pt x="1079" y="628"/>
                      <a:pt x="1630" y="628"/>
                    </a:cubicBezTo>
                    <a:close/>
                    <a:moveTo>
                      <a:pt x="1630" y="1"/>
                    </a:moveTo>
                    <a:cubicBezTo>
                      <a:pt x="728" y="1"/>
                      <a:pt x="1" y="728"/>
                      <a:pt x="1" y="1630"/>
                    </a:cubicBezTo>
                    <a:cubicBezTo>
                      <a:pt x="1" y="2532"/>
                      <a:pt x="728" y="3284"/>
                      <a:pt x="1630" y="3284"/>
                    </a:cubicBezTo>
                    <a:cubicBezTo>
                      <a:pt x="2532" y="3284"/>
                      <a:pt x="3259" y="2532"/>
                      <a:pt x="3259" y="1630"/>
                    </a:cubicBezTo>
                    <a:cubicBezTo>
                      <a:pt x="3259" y="728"/>
                      <a:pt x="2532" y="1"/>
                      <a:pt x="16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46"/>
              <p:cNvSpPr/>
              <p:nvPr/>
            </p:nvSpPr>
            <p:spPr>
              <a:xfrm>
                <a:off x="507951" y="2890115"/>
                <a:ext cx="59909" cy="10863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6000" extrusionOk="0">
                    <a:moveTo>
                      <a:pt x="370" y="1"/>
                    </a:moveTo>
                    <a:cubicBezTo>
                      <a:pt x="321" y="1"/>
                      <a:pt x="271" y="12"/>
                      <a:pt x="226" y="35"/>
                    </a:cubicBezTo>
                    <a:cubicBezTo>
                      <a:pt x="76" y="110"/>
                      <a:pt x="0" y="285"/>
                      <a:pt x="76" y="461"/>
                    </a:cubicBezTo>
                    <a:lnTo>
                      <a:pt x="2682" y="5824"/>
                    </a:lnTo>
                    <a:cubicBezTo>
                      <a:pt x="2732" y="5924"/>
                      <a:pt x="2833" y="5999"/>
                      <a:pt x="2958" y="5999"/>
                    </a:cubicBezTo>
                    <a:cubicBezTo>
                      <a:pt x="3008" y="5999"/>
                      <a:pt x="3058" y="5974"/>
                      <a:pt x="3083" y="5974"/>
                    </a:cubicBezTo>
                    <a:cubicBezTo>
                      <a:pt x="3259" y="5874"/>
                      <a:pt x="3309" y="5699"/>
                      <a:pt x="3234" y="5548"/>
                    </a:cubicBezTo>
                    <a:lnTo>
                      <a:pt x="652" y="185"/>
                    </a:lnTo>
                    <a:cubicBezTo>
                      <a:pt x="599" y="62"/>
                      <a:pt x="485" y="1"/>
                      <a:pt x="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6" name="Google Shape;1206;p46"/>
            <p:cNvSpPr/>
            <p:nvPr/>
          </p:nvSpPr>
          <p:spPr>
            <a:xfrm>
              <a:off x="853926" y="226815"/>
              <a:ext cx="59909" cy="108630"/>
            </a:xfrm>
            <a:custGeom>
              <a:avLst/>
              <a:gdLst/>
              <a:ahLst/>
              <a:cxnLst/>
              <a:rect l="l" t="t" r="r" b="b"/>
              <a:pathLst>
                <a:path w="3309" h="6000" extrusionOk="0">
                  <a:moveTo>
                    <a:pt x="370" y="1"/>
                  </a:moveTo>
                  <a:cubicBezTo>
                    <a:pt x="321" y="1"/>
                    <a:pt x="271" y="12"/>
                    <a:pt x="226" y="35"/>
                  </a:cubicBezTo>
                  <a:cubicBezTo>
                    <a:pt x="76" y="110"/>
                    <a:pt x="0" y="285"/>
                    <a:pt x="76" y="461"/>
                  </a:cubicBezTo>
                  <a:lnTo>
                    <a:pt x="2682" y="5824"/>
                  </a:lnTo>
                  <a:cubicBezTo>
                    <a:pt x="2732" y="5924"/>
                    <a:pt x="2833" y="5999"/>
                    <a:pt x="2958" y="5999"/>
                  </a:cubicBezTo>
                  <a:cubicBezTo>
                    <a:pt x="3008" y="5999"/>
                    <a:pt x="3058" y="5974"/>
                    <a:pt x="3083" y="5974"/>
                  </a:cubicBezTo>
                  <a:cubicBezTo>
                    <a:pt x="3259" y="5874"/>
                    <a:pt x="3309" y="5699"/>
                    <a:pt x="3234" y="5548"/>
                  </a:cubicBezTo>
                  <a:lnTo>
                    <a:pt x="652" y="185"/>
                  </a:lnTo>
                  <a:cubicBezTo>
                    <a:pt x="599" y="62"/>
                    <a:pt x="485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6"/>
            <p:cNvSpPr/>
            <p:nvPr/>
          </p:nvSpPr>
          <p:spPr>
            <a:xfrm>
              <a:off x="1272693" y="165079"/>
              <a:ext cx="22704" cy="22993"/>
            </a:xfrm>
            <a:custGeom>
              <a:avLst/>
              <a:gdLst/>
              <a:ahLst/>
              <a:cxnLst/>
              <a:rect l="l" t="t" r="r" b="b"/>
              <a:pathLst>
                <a:path w="1254" h="1270" extrusionOk="0">
                  <a:moveTo>
                    <a:pt x="615" y="1"/>
                  </a:moveTo>
                  <a:cubicBezTo>
                    <a:pt x="445" y="1"/>
                    <a:pt x="295" y="73"/>
                    <a:pt x="176" y="192"/>
                  </a:cubicBezTo>
                  <a:cubicBezTo>
                    <a:pt x="151" y="217"/>
                    <a:pt x="126" y="242"/>
                    <a:pt x="101" y="292"/>
                  </a:cubicBezTo>
                  <a:cubicBezTo>
                    <a:pt x="76" y="317"/>
                    <a:pt x="51" y="342"/>
                    <a:pt x="51" y="392"/>
                  </a:cubicBezTo>
                  <a:cubicBezTo>
                    <a:pt x="26" y="417"/>
                    <a:pt x="1" y="467"/>
                    <a:pt x="1" y="518"/>
                  </a:cubicBezTo>
                  <a:cubicBezTo>
                    <a:pt x="1" y="543"/>
                    <a:pt x="1" y="593"/>
                    <a:pt x="1" y="643"/>
                  </a:cubicBezTo>
                  <a:cubicBezTo>
                    <a:pt x="1" y="793"/>
                    <a:pt x="51" y="969"/>
                    <a:pt x="176" y="1069"/>
                  </a:cubicBezTo>
                  <a:cubicBezTo>
                    <a:pt x="301" y="1194"/>
                    <a:pt x="452" y="1269"/>
                    <a:pt x="627" y="1269"/>
                  </a:cubicBezTo>
                  <a:cubicBezTo>
                    <a:pt x="652" y="1269"/>
                    <a:pt x="702" y="1244"/>
                    <a:pt x="753" y="1244"/>
                  </a:cubicBezTo>
                  <a:cubicBezTo>
                    <a:pt x="778" y="1244"/>
                    <a:pt x="828" y="1219"/>
                    <a:pt x="853" y="1219"/>
                  </a:cubicBezTo>
                  <a:cubicBezTo>
                    <a:pt x="903" y="1194"/>
                    <a:pt x="928" y="1169"/>
                    <a:pt x="978" y="1144"/>
                  </a:cubicBezTo>
                  <a:cubicBezTo>
                    <a:pt x="1003" y="1119"/>
                    <a:pt x="1028" y="1094"/>
                    <a:pt x="1053" y="1069"/>
                  </a:cubicBezTo>
                  <a:cubicBezTo>
                    <a:pt x="1179" y="969"/>
                    <a:pt x="1254" y="793"/>
                    <a:pt x="1254" y="643"/>
                  </a:cubicBezTo>
                  <a:cubicBezTo>
                    <a:pt x="1254" y="593"/>
                    <a:pt x="1229" y="543"/>
                    <a:pt x="1229" y="518"/>
                  </a:cubicBezTo>
                  <a:cubicBezTo>
                    <a:pt x="1229" y="467"/>
                    <a:pt x="1204" y="417"/>
                    <a:pt x="1204" y="392"/>
                  </a:cubicBezTo>
                  <a:cubicBezTo>
                    <a:pt x="1179" y="342"/>
                    <a:pt x="1154" y="317"/>
                    <a:pt x="1128" y="292"/>
                  </a:cubicBezTo>
                  <a:cubicBezTo>
                    <a:pt x="1128" y="242"/>
                    <a:pt x="1078" y="217"/>
                    <a:pt x="1053" y="192"/>
                  </a:cubicBezTo>
                  <a:cubicBezTo>
                    <a:pt x="1028" y="167"/>
                    <a:pt x="1003" y="142"/>
                    <a:pt x="978" y="117"/>
                  </a:cubicBezTo>
                  <a:cubicBezTo>
                    <a:pt x="928" y="92"/>
                    <a:pt x="903" y="66"/>
                    <a:pt x="853" y="41"/>
                  </a:cubicBezTo>
                  <a:cubicBezTo>
                    <a:pt x="828" y="41"/>
                    <a:pt x="778" y="16"/>
                    <a:pt x="753" y="16"/>
                  </a:cubicBezTo>
                  <a:cubicBezTo>
                    <a:pt x="705" y="6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" name="Google Shape;1208;p46"/>
          <p:cNvGrpSpPr/>
          <p:nvPr/>
        </p:nvGrpSpPr>
        <p:grpSpPr>
          <a:xfrm>
            <a:off x="294125" y="111775"/>
            <a:ext cx="425883" cy="216100"/>
            <a:chOff x="259675" y="4807625"/>
            <a:chExt cx="425883" cy="216100"/>
          </a:xfrm>
        </p:grpSpPr>
        <p:sp>
          <p:nvSpPr>
            <p:cNvPr id="1209" name="Google Shape;1209;p46"/>
            <p:cNvSpPr/>
            <p:nvPr/>
          </p:nvSpPr>
          <p:spPr>
            <a:xfrm flipH="1">
              <a:off x="538673" y="4807625"/>
              <a:ext cx="146885" cy="216100"/>
            </a:xfrm>
            <a:custGeom>
              <a:avLst/>
              <a:gdLst/>
              <a:ahLst/>
              <a:cxnLst/>
              <a:rect l="l" t="t" r="r" b="b"/>
              <a:pathLst>
                <a:path w="3510" h="5164" extrusionOk="0">
                  <a:moveTo>
                    <a:pt x="2131" y="1"/>
                  </a:moveTo>
                  <a:lnTo>
                    <a:pt x="1" y="5164"/>
                  </a:lnTo>
                  <a:lnTo>
                    <a:pt x="1379" y="5164"/>
                  </a:lnTo>
                  <a:lnTo>
                    <a:pt x="3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6"/>
            <p:cNvSpPr/>
            <p:nvPr/>
          </p:nvSpPr>
          <p:spPr>
            <a:xfrm flipH="1">
              <a:off x="399195" y="4807625"/>
              <a:ext cx="145797" cy="216100"/>
            </a:xfrm>
            <a:custGeom>
              <a:avLst/>
              <a:gdLst/>
              <a:ahLst/>
              <a:cxnLst/>
              <a:rect l="l" t="t" r="r" b="b"/>
              <a:pathLst>
                <a:path w="3484" h="5164" extrusionOk="0">
                  <a:moveTo>
                    <a:pt x="2105" y="1"/>
                  </a:moveTo>
                  <a:lnTo>
                    <a:pt x="0" y="5164"/>
                  </a:lnTo>
                  <a:lnTo>
                    <a:pt x="1353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6"/>
            <p:cNvSpPr/>
            <p:nvPr/>
          </p:nvSpPr>
          <p:spPr>
            <a:xfrm flipH="1">
              <a:off x="259675" y="4807625"/>
              <a:ext cx="145839" cy="216100"/>
            </a:xfrm>
            <a:custGeom>
              <a:avLst/>
              <a:gdLst/>
              <a:ahLst/>
              <a:cxnLst/>
              <a:rect l="l" t="t" r="r" b="b"/>
              <a:pathLst>
                <a:path w="3485" h="5164" extrusionOk="0">
                  <a:moveTo>
                    <a:pt x="2131" y="1"/>
                  </a:moveTo>
                  <a:lnTo>
                    <a:pt x="0" y="5164"/>
                  </a:lnTo>
                  <a:lnTo>
                    <a:pt x="1379" y="5164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Bebas Neue"/>
              <a:buNone/>
              <a:defRPr sz="3600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●"/>
              <a:defRPr sz="1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○"/>
              <a:defRPr sz="1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■"/>
              <a:defRPr sz="1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●"/>
              <a:defRPr sz="1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○"/>
              <a:defRPr sz="1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■"/>
              <a:defRPr sz="1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●"/>
              <a:defRPr sz="1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○"/>
              <a:defRPr sz="1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Quicksand"/>
              <a:buChar char="■"/>
              <a:defRPr sz="1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69" r:id="rId4"/>
    <p:sldLayoutId id="2147483676" r:id="rId5"/>
    <p:sldLayoutId id="2147483687" r:id="rId6"/>
    <p:sldLayoutId id="2147483690" r:id="rId7"/>
    <p:sldLayoutId id="2147483691" r:id="rId8"/>
    <p:sldLayoutId id="2147483692" r:id="rId9"/>
    <p:sldLayoutId id="2147483693" r:id="rId10"/>
    <p:sldLayoutId id="214748369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52"/>
          <p:cNvSpPr txBox="1">
            <a:spLocks noGrp="1"/>
          </p:cNvSpPr>
          <p:nvPr>
            <p:ph type="ctrTitle"/>
          </p:nvPr>
        </p:nvSpPr>
        <p:spPr>
          <a:xfrm>
            <a:off x="720000" y="1068000"/>
            <a:ext cx="3749441" cy="300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>
                <a:solidFill>
                  <a:schemeClr val="accent5"/>
                </a:solidFill>
                <a:latin typeface="+mj-lt"/>
                <a:ea typeface="ADLaM Display" panose="02010000000000000000" pitchFamily="2" charset="0"/>
                <a:cs typeface="ADLaM Display" panose="02010000000000000000" pitchFamily="2" charset="0"/>
              </a:rPr>
              <a:t>الوحدة الثالثة</a:t>
            </a:r>
            <a:br>
              <a:rPr lang="ar-SA" sz="3600" dirty="0">
                <a:solidFill>
                  <a:schemeClr val="lt2"/>
                </a:solidFill>
                <a:latin typeface="+mj-lt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ar-SA" sz="3600" dirty="0">
                <a:solidFill>
                  <a:schemeClr val="lt2"/>
                </a:solidFill>
                <a:latin typeface="+mj-lt"/>
                <a:ea typeface="ADLaM Display" panose="02010000000000000000" pitchFamily="2" charset="0"/>
                <a:cs typeface="ADLaM Display" panose="02010000000000000000" pitchFamily="2" charset="0"/>
              </a:rPr>
              <a:t>تطوير التطبيقات باستخدام مخترع التطبيقات</a:t>
            </a:r>
            <a:r>
              <a:rPr lang="en-US" sz="3600" dirty="0">
                <a:solidFill>
                  <a:schemeClr val="lt2"/>
                </a:solidFill>
                <a:latin typeface="+mj-lt"/>
                <a:ea typeface="ADLaM Display" panose="02010000000000000000" pitchFamily="2" charset="0"/>
                <a:cs typeface="ADLaM Display" panose="02010000000000000000" pitchFamily="2" charset="0"/>
              </a:rPr>
              <a:t> (MIT)</a:t>
            </a:r>
            <a:br>
              <a:rPr lang="ar-SA" sz="3600" dirty="0">
                <a:solidFill>
                  <a:schemeClr val="lt2"/>
                </a:solidFill>
                <a:latin typeface="+mj-lt"/>
                <a:ea typeface="ADLaM Display" panose="02010000000000000000" pitchFamily="2" charset="0"/>
                <a:cs typeface="ADLaM Display" panose="02010000000000000000" pitchFamily="2" charset="0"/>
              </a:rPr>
            </a:br>
            <a:endParaRPr sz="5400" dirty="0">
              <a:solidFill>
                <a:schemeClr val="dk2"/>
              </a:solidFill>
              <a:latin typeface="+mj-lt"/>
              <a:ea typeface="ADLaM Display" panose="02010000000000000000" pitchFamily="2" charset="0"/>
              <a:cs typeface="Aharoni" panose="02010803020104030203" pitchFamily="2" charset="-79"/>
            </a:endParaRPr>
          </a:p>
        </p:txBody>
      </p:sp>
      <p:grpSp>
        <p:nvGrpSpPr>
          <p:cNvPr id="1259" name="Google Shape;1259;p52"/>
          <p:cNvGrpSpPr/>
          <p:nvPr/>
        </p:nvGrpSpPr>
        <p:grpSpPr>
          <a:xfrm>
            <a:off x="4743807" y="625220"/>
            <a:ext cx="5580355" cy="3990947"/>
            <a:chOff x="4942637" y="602891"/>
            <a:chExt cx="5182832" cy="3706647"/>
          </a:xfrm>
        </p:grpSpPr>
        <p:grpSp>
          <p:nvGrpSpPr>
            <p:cNvPr id="1260" name="Google Shape;1260;p52"/>
            <p:cNvGrpSpPr/>
            <p:nvPr/>
          </p:nvGrpSpPr>
          <p:grpSpPr>
            <a:xfrm>
              <a:off x="4942637" y="602891"/>
              <a:ext cx="4739256" cy="3706647"/>
              <a:chOff x="492625" y="305827"/>
              <a:chExt cx="6376825" cy="4987416"/>
            </a:xfrm>
          </p:grpSpPr>
          <p:sp>
            <p:nvSpPr>
              <p:cNvPr id="1261" name="Google Shape;1261;p52"/>
              <p:cNvSpPr/>
              <p:nvPr/>
            </p:nvSpPr>
            <p:spPr>
              <a:xfrm>
                <a:off x="3241925" y="1323275"/>
                <a:ext cx="149525" cy="33750"/>
              </a:xfrm>
              <a:custGeom>
                <a:avLst/>
                <a:gdLst/>
                <a:ahLst/>
                <a:cxnLst/>
                <a:rect l="l" t="t" r="r" b="b"/>
                <a:pathLst>
                  <a:path w="5981" h="1350" extrusionOk="0">
                    <a:moveTo>
                      <a:pt x="302" y="0"/>
                    </a:moveTo>
                    <a:cubicBezTo>
                      <a:pt x="160" y="0"/>
                      <a:pt x="44" y="108"/>
                      <a:pt x="23" y="254"/>
                    </a:cubicBezTo>
                    <a:cubicBezTo>
                      <a:pt x="0" y="414"/>
                      <a:pt x="115" y="551"/>
                      <a:pt x="274" y="574"/>
                    </a:cubicBezTo>
                    <a:lnTo>
                      <a:pt x="5638" y="1350"/>
                    </a:lnTo>
                    <a:lnTo>
                      <a:pt x="5684" y="1350"/>
                    </a:lnTo>
                    <a:cubicBezTo>
                      <a:pt x="5821" y="1350"/>
                      <a:pt x="5935" y="1236"/>
                      <a:pt x="5958" y="1099"/>
                    </a:cubicBezTo>
                    <a:cubicBezTo>
                      <a:pt x="5981" y="939"/>
                      <a:pt x="5867" y="802"/>
                      <a:pt x="5730" y="779"/>
                    </a:cubicBezTo>
                    <a:lnTo>
                      <a:pt x="343" y="3"/>
                    </a:lnTo>
                    <a:cubicBezTo>
                      <a:pt x="329" y="1"/>
                      <a:pt x="316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52"/>
              <p:cNvSpPr/>
              <p:nvPr/>
            </p:nvSpPr>
            <p:spPr>
              <a:xfrm>
                <a:off x="3021644" y="5055609"/>
                <a:ext cx="122725" cy="98600"/>
              </a:xfrm>
              <a:custGeom>
                <a:avLst/>
                <a:gdLst/>
                <a:ahLst/>
                <a:cxnLst/>
                <a:rect l="l" t="t" r="r" b="b"/>
                <a:pathLst>
                  <a:path w="4909" h="3944" extrusionOk="0">
                    <a:moveTo>
                      <a:pt x="322" y="0"/>
                    </a:moveTo>
                    <a:cubicBezTo>
                      <a:pt x="243" y="0"/>
                      <a:pt x="165" y="34"/>
                      <a:pt x="115" y="109"/>
                    </a:cubicBezTo>
                    <a:cubicBezTo>
                      <a:pt x="1" y="223"/>
                      <a:pt x="23" y="406"/>
                      <a:pt x="160" y="497"/>
                    </a:cubicBezTo>
                    <a:lnTo>
                      <a:pt x="4406" y="3876"/>
                    </a:lnTo>
                    <a:cubicBezTo>
                      <a:pt x="4452" y="3921"/>
                      <a:pt x="4520" y="3944"/>
                      <a:pt x="4589" y="3944"/>
                    </a:cubicBezTo>
                    <a:cubicBezTo>
                      <a:pt x="4680" y="3944"/>
                      <a:pt x="4748" y="3898"/>
                      <a:pt x="4817" y="3830"/>
                    </a:cubicBezTo>
                    <a:cubicBezTo>
                      <a:pt x="4908" y="3716"/>
                      <a:pt x="4885" y="3533"/>
                      <a:pt x="4771" y="3419"/>
                    </a:cubicBezTo>
                    <a:lnTo>
                      <a:pt x="503" y="64"/>
                    </a:lnTo>
                    <a:cubicBezTo>
                      <a:pt x="451" y="23"/>
                      <a:pt x="386" y="0"/>
                      <a:pt x="3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52"/>
              <p:cNvSpPr/>
              <p:nvPr/>
            </p:nvSpPr>
            <p:spPr>
              <a:xfrm>
                <a:off x="4444250" y="635625"/>
                <a:ext cx="7477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5461" extrusionOk="0">
                    <a:moveTo>
                      <a:pt x="310" y="1"/>
                    </a:moveTo>
                    <a:cubicBezTo>
                      <a:pt x="269" y="1"/>
                      <a:pt x="226" y="9"/>
                      <a:pt x="183" y="28"/>
                    </a:cubicBezTo>
                    <a:cubicBezTo>
                      <a:pt x="46" y="96"/>
                      <a:pt x="0" y="279"/>
                      <a:pt x="69" y="416"/>
                    </a:cubicBezTo>
                    <a:lnTo>
                      <a:pt x="2420" y="5300"/>
                    </a:lnTo>
                    <a:cubicBezTo>
                      <a:pt x="2465" y="5414"/>
                      <a:pt x="2557" y="5460"/>
                      <a:pt x="2671" y="5460"/>
                    </a:cubicBezTo>
                    <a:cubicBezTo>
                      <a:pt x="2717" y="5460"/>
                      <a:pt x="2762" y="5460"/>
                      <a:pt x="2808" y="5437"/>
                    </a:cubicBezTo>
                    <a:cubicBezTo>
                      <a:pt x="2945" y="5369"/>
                      <a:pt x="2990" y="5209"/>
                      <a:pt x="2922" y="5049"/>
                    </a:cubicBezTo>
                    <a:lnTo>
                      <a:pt x="571" y="165"/>
                    </a:lnTo>
                    <a:cubicBezTo>
                      <a:pt x="521" y="64"/>
                      <a:pt x="422" y="1"/>
                      <a:pt x="3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52"/>
              <p:cNvSpPr/>
              <p:nvPr/>
            </p:nvSpPr>
            <p:spPr>
              <a:xfrm>
                <a:off x="579925" y="2930925"/>
                <a:ext cx="122700" cy="98625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3945" extrusionOk="0">
                    <a:moveTo>
                      <a:pt x="320" y="1"/>
                    </a:moveTo>
                    <a:cubicBezTo>
                      <a:pt x="238" y="1"/>
                      <a:pt x="154" y="35"/>
                      <a:pt x="92" y="110"/>
                    </a:cubicBezTo>
                    <a:cubicBezTo>
                      <a:pt x="0" y="224"/>
                      <a:pt x="23" y="407"/>
                      <a:pt x="137" y="498"/>
                    </a:cubicBezTo>
                    <a:lnTo>
                      <a:pt x="4406" y="3876"/>
                    </a:lnTo>
                    <a:cubicBezTo>
                      <a:pt x="4451" y="3922"/>
                      <a:pt x="4520" y="3945"/>
                      <a:pt x="4588" y="3945"/>
                    </a:cubicBezTo>
                    <a:cubicBezTo>
                      <a:pt x="4657" y="3945"/>
                      <a:pt x="4748" y="3899"/>
                      <a:pt x="4794" y="3831"/>
                    </a:cubicBezTo>
                    <a:cubicBezTo>
                      <a:pt x="4908" y="3717"/>
                      <a:pt x="4885" y="3534"/>
                      <a:pt x="4748" y="3420"/>
                    </a:cubicBezTo>
                    <a:lnTo>
                      <a:pt x="503" y="65"/>
                    </a:lnTo>
                    <a:cubicBezTo>
                      <a:pt x="451" y="23"/>
                      <a:pt x="386" y="1"/>
                      <a:pt x="3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2"/>
              <p:cNvSpPr/>
              <p:nvPr/>
            </p:nvSpPr>
            <p:spPr>
              <a:xfrm>
                <a:off x="6695950" y="3134175"/>
                <a:ext cx="143825" cy="59725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2389" extrusionOk="0">
                    <a:moveTo>
                      <a:pt x="5428" y="1"/>
                    </a:moveTo>
                    <a:cubicBezTo>
                      <a:pt x="5399" y="1"/>
                      <a:pt x="5370" y="5"/>
                      <a:pt x="5342" y="15"/>
                    </a:cubicBezTo>
                    <a:lnTo>
                      <a:pt x="229" y="1841"/>
                    </a:lnTo>
                    <a:cubicBezTo>
                      <a:pt x="69" y="1886"/>
                      <a:pt x="1" y="2046"/>
                      <a:pt x="47" y="2206"/>
                    </a:cubicBezTo>
                    <a:cubicBezTo>
                      <a:pt x="92" y="2320"/>
                      <a:pt x="206" y="2388"/>
                      <a:pt x="321" y="2388"/>
                    </a:cubicBezTo>
                    <a:cubicBezTo>
                      <a:pt x="343" y="2388"/>
                      <a:pt x="389" y="2388"/>
                      <a:pt x="412" y="2366"/>
                    </a:cubicBezTo>
                    <a:lnTo>
                      <a:pt x="5525" y="562"/>
                    </a:lnTo>
                    <a:cubicBezTo>
                      <a:pt x="5684" y="494"/>
                      <a:pt x="5753" y="334"/>
                      <a:pt x="5707" y="197"/>
                    </a:cubicBezTo>
                    <a:cubicBezTo>
                      <a:pt x="5653" y="70"/>
                      <a:pt x="5541" y="1"/>
                      <a:pt x="54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52"/>
              <p:cNvSpPr/>
              <p:nvPr/>
            </p:nvSpPr>
            <p:spPr>
              <a:xfrm>
                <a:off x="5039975" y="4862325"/>
                <a:ext cx="46250" cy="146750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5870" extrusionOk="0">
                    <a:moveTo>
                      <a:pt x="300" y="0"/>
                    </a:moveTo>
                    <a:cubicBezTo>
                      <a:pt x="284" y="0"/>
                      <a:pt x="268" y="1"/>
                      <a:pt x="252" y="4"/>
                    </a:cubicBezTo>
                    <a:cubicBezTo>
                      <a:pt x="92" y="49"/>
                      <a:pt x="1" y="209"/>
                      <a:pt x="47" y="346"/>
                    </a:cubicBezTo>
                    <a:lnTo>
                      <a:pt x="1256" y="5641"/>
                    </a:lnTo>
                    <a:cubicBezTo>
                      <a:pt x="1302" y="5778"/>
                      <a:pt x="1416" y="5870"/>
                      <a:pt x="1530" y="5870"/>
                    </a:cubicBezTo>
                    <a:cubicBezTo>
                      <a:pt x="1553" y="5870"/>
                      <a:pt x="1576" y="5870"/>
                      <a:pt x="1599" y="5847"/>
                    </a:cubicBezTo>
                    <a:cubicBezTo>
                      <a:pt x="1759" y="5824"/>
                      <a:pt x="1850" y="5664"/>
                      <a:pt x="1827" y="5504"/>
                    </a:cubicBezTo>
                    <a:lnTo>
                      <a:pt x="594" y="232"/>
                    </a:lnTo>
                    <a:cubicBezTo>
                      <a:pt x="553" y="88"/>
                      <a:pt x="439" y="0"/>
                      <a:pt x="3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52"/>
              <p:cNvSpPr/>
              <p:nvPr/>
            </p:nvSpPr>
            <p:spPr>
              <a:xfrm>
                <a:off x="1269825" y="4614525"/>
                <a:ext cx="76475" cy="136050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5442" extrusionOk="0">
                    <a:moveTo>
                      <a:pt x="2718" y="1"/>
                    </a:moveTo>
                    <a:cubicBezTo>
                      <a:pt x="2614" y="1"/>
                      <a:pt x="2513" y="52"/>
                      <a:pt x="2465" y="146"/>
                    </a:cubicBezTo>
                    <a:lnTo>
                      <a:pt x="69" y="5031"/>
                    </a:lnTo>
                    <a:cubicBezTo>
                      <a:pt x="0" y="5168"/>
                      <a:pt x="69" y="5328"/>
                      <a:pt x="206" y="5396"/>
                    </a:cubicBezTo>
                    <a:cubicBezTo>
                      <a:pt x="251" y="5419"/>
                      <a:pt x="297" y="5442"/>
                      <a:pt x="343" y="5442"/>
                    </a:cubicBezTo>
                    <a:cubicBezTo>
                      <a:pt x="434" y="5442"/>
                      <a:pt x="548" y="5373"/>
                      <a:pt x="594" y="5282"/>
                    </a:cubicBezTo>
                    <a:lnTo>
                      <a:pt x="2990" y="397"/>
                    </a:lnTo>
                    <a:cubicBezTo>
                      <a:pt x="3059" y="260"/>
                      <a:pt x="2990" y="101"/>
                      <a:pt x="2853" y="32"/>
                    </a:cubicBezTo>
                    <a:cubicBezTo>
                      <a:pt x="2811" y="11"/>
                      <a:pt x="2764" y="1"/>
                      <a:pt x="27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52"/>
              <p:cNvSpPr/>
              <p:nvPr/>
            </p:nvSpPr>
            <p:spPr>
              <a:xfrm>
                <a:off x="6793550" y="1389425"/>
                <a:ext cx="75900" cy="135950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5438" extrusionOk="0">
                    <a:moveTo>
                      <a:pt x="2736" y="1"/>
                    </a:moveTo>
                    <a:cubicBezTo>
                      <a:pt x="2627" y="1"/>
                      <a:pt x="2515" y="65"/>
                      <a:pt x="2465" y="165"/>
                    </a:cubicBezTo>
                    <a:lnTo>
                      <a:pt x="69" y="5027"/>
                    </a:lnTo>
                    <a:cubicBezTo>
                      <a:pt x="0" y="5164"/>
                      <a:pt x="69" y="5346"/>
                      <a:pt x="206" y="5415"/>
                    </a:cubicBezTo>
                    <a:cubicBezTo>
                      <a:pt x="251" y="5437"/>
                      <a:pt x="297" y="5437"/>
                      <a:pt x="320" y="5437"/>
                    </a:cubicBezTo>
                    <a:cubicBezTo>
                      <a:pt x="434" y="5437"/>
                      <a:pt x="525" y="5392"/>
                      <a:pt x="594" y="5278"/>
                    </a:cubicBezTo>
                    <a:lnTo>
                      <a:pt x="2967" y="416"/>
                    </a:lnTo>
                    <a:cubicBezTo>
                      <a:pt x="3036" y="279"/>
                      <a:pt x="2990" y="96"/>
                      <a:pt x="2853" y="28"/>
                    </a:cubicBezTo>
                    <a:cubicBezTo>
                      <a:pt x="2817" y="9"/>
                      <a:pt x="2777" y="1"/>
                      <a:pt x="27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52"/>
              <p:cNvSpPr/>
              <p:nvPr/>
            </p:nvSpPr>
            <p:spPr>
              <a:xfrm>
                <a:off x="1094625" y="2300825"/>
                <a:ext cx="74775" cy="74800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2992" extrusionOk="0">
                    <a:moveTo>
                      <a:pt x="1484" y="572"/>
                    </a:moveTo>
                    <a:cubicBezTo>
                      <a:pt x="2009" y="572"/>
                      <a:pt x="2420" y="982"/>
                      <a:pt x="2420" y="1485"/>
                    </a:cubicBezTo>
                    <a:cubicBezTo>
                      <a:pt x="2420" y="2010"/>
                      <a:pt x="2009" y="2420"/>
                      <a:pt x="1484" y="2420"/>
                    </a:cubicBezTo>
                    <a:cubicBezTo>
                      <a:pt x="982" y="2420"/>
                      <a:pt x="571" y="2010"/>
                      <a:pt x="571" y="1485"/>
                    </a:cubicBezTo>
                    <a:cubicBezTo>
                      <a:pt x="571" y="982"/>
                      <a:pt x="982" y="572"/>
                      <a:pt x="1484" y="572"/>
                    </a:cubicBezTo>
                    <a:close/>
                    <a:moveTo>
                      <a:pt x="1484" y="1"/>
                    </a:moveTo>
                    <a:cubicBezTo>
                      <a:pt x="663" y="1"/>
                      <a:pt x="1" y="663"/>
                      <a:pt x="1" y="1485"/>
                    </a:cubicBezTo>
                    <a:cubicBezTo>
                      <a:pt x="1" y="2306"/>
                      <a:pt x="663" y="2991"/>
                      <a:pt x="1484" y="2991"/>
                    </a:cubicBezTo>
                    <a:cubicBezTo>
                      <a:pt x="2306" y="2991"/>
                      <a:pt x="2991" y="2306"/>
                      <a:pt x="2991" y="1485"/>
                    </a:cubicBezTo>
                    <a:cubicBezTo>
                      <a:pt x="2991" y="663"/>
                      <a:pt x="2306" y="1"/>
                      <a:pt x="14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52"/>
              <p:cNvSpPr/>
              <p:nvPr/>
            </p:nvSpPr>
            <p:spPr>
              <a:xfrm>
                <a:off x="5709061" y="5218468"/>
                <a:ext cx="74200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2991" extrusionOk="0">
                    <a:moveTo>
                      <a:pt x="1484" y="571"/>
                    </a:moveTo>
                    <a:cubicBezTo>
                      <a:pt x="1986" y="571"/>
                      <a:pt x="2397" y="982"/>
                      <a:pt x="2397" y="1507"/>
                    </a:cubicBezTo>
                    <a:cubicBezTo>
                      <a:pt x="2397" y="2009"/>
                      <a:pt x="1986" y="2420"/>
                      <a:pt x="1484" y="2420"/>
                    </a:cubicBezTo>
                    <a:cubicBezTo>
                      <a:pt x="982" y="2420"/>
                      <a:pt x="571" y="2009"/>
                      <a:pt x="571" y="1507"/>
                    </a:cubicBezTo>
                    <a:cubicBezTo>
                      <a:pt x="571" y="982"/>
                      <a:pt x="982" y="571"/>
                      <a:pt x="1484" y="571"/>
                    </a:cubicBezTo>
                    <a:close/>
                    <a:moveTo>
                      <a:pt x="1484" y="1"/>
                    </a:moveTo>
                    <a:cubicBezTo>
                      <a:pt x="663" y="1"/>
                      <a:pt x="1" y="686"/>
                      <a:pt x="1" y="1507"/>
                    </a:cubicBezTo>
                    <a:cubicBezTo>
                      <a:pt x="1" y="2329"/>
                      <a:pt x="663" y="2991"/>
                      <a:pt x="1484" y="2991"/>
                    </a:cubicBezTo>
                    <a:cubicBezTo>
                      <a:pt x="2306" y="2991"/>
                      <a:pt x="2968" y="2329"/>
                      <a:pt x="2968" y="1507"/>
                    </a:cubicBezTo>
                    <a:cubicBezTo>
                      <a:pt x="2968" y="686"/>
                      <a:pt x="2306" y="1"/>
                      <a:pt x="14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52"/>
              <p:cNvSpPr/>
              <p:nvPr/>
            </p:nvSpPr>
            <p:spPr>
              <a:xfrm>
                <a:off x="1498650" y="856000"/>
                <a:ext cx="74775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2968" extrusionOk="0">
                    <a:moveTo>
                      <a:pt x="1484" y="571"/>
                    </a:moveTo>
                    <a:cubicBezTo>
                      <a:pt x="2009" y="571"/>
                      <a:pt x="2420" y="982"/>
                      <a:pt x="2420" y="1484"/>
                    </a:cubicBezTo>
                    <a:cubicBezTo>
                      <a:pt x="2420" y="1986"/>
                      <a:pt x="2009" y="2397"/>
                      <a:pt x="1484" y="2397"/>
                    </a:cubicBezTo>
                    <a:cubicBezTo>
                      <a:pt x="982" y="2397"/>
                      <a:pt x="571" y="1986"/>
                      <a:pt x="571" y="1484"/>
                    </a:cubicBezTo>
                    <a:cubicBezTo>
                      <a:pt x="571" y="982"/>
                      <a:pt x="982" y="571"/>
                      <a:pt x="1484" y="571"/>
                    </a:cubicBezTo>
                    <a:close/>
                    <a:moveTo>
                      <a:pt x="1484" y="0"/>
                    </a:moveTo>
                    <a:cubicBezTo>
                      <a:pt x="662" y="0"/>
                      <a:pt x="0" y="662"/>
                      <a:pt x="0" y="1484"/>
                    </a:cubicBezTo>
                    <a:cubicBezTo>
                      <a:pt x="0" y="2306"/>
                      <a:pt x="662" y="2968"/>
                      <a:pt x="1484" y="2968"/>
                    </a:cubicBezTo>
                    <a:cubicBezTo>
                      <a:pt x="2305" y="2968"/>
                      <a:pt x="2990" y="2306"/>
                      <a:pt x="2990" y="1484"/>
                    </a:cubicBezTo>
                    <a:cubicBezTo>
                      <a:pt x="2990" y="662"/>
                      <a:pt x="2305" y="0"/>
                      <a:pt x="14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52"/>
              <p:cNvSpPr/>
              <p:nvPr/>
            </p:nvSpPr>
            <p:spPr>
              <a:xfrm>
                <a:off x="603900" y="4193050"/>
                <a:ext cx="74775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2968" extrusionOk="0">
                    <a:moveTo>
                      <a:pt x="1484" y="571"/>
                    </a:moveTo>
                    <a:cubicBezTo>
                      <a:pt x="2009" y="571"/>
                      <a:pt x="2420" y="982"/>
                      <a:pt x="2420" y="1484"/>
                    </a:cubicBezTo>
                    <a:cubicBezTo>
                      <a:pt x="2420" y="1986"/>
                      <a:pt x="2009" y="2397"/>
                      <a:pt x="1484" y="2397"/>
                    </a:cubicBezTo>
                    <a:cubicBezTo>
                      <a:pt x="982" y="2397"/>
                      <a:pt x="571" y="1986"/>
                      <a:pt x="571" y="1484"/>
                    </a:cubicBezTo>
                    <a:cubicBezTo>
                      <a:pt x="571" y="982"/>
                      <a:pt x="982" y="571"/>
                      <a:pt x="1484" y="571"/>
                    </a:cubicBezTo>
                    <a:close/>
                    <a:moveTo>
                      <a:pt x="1484" y="1"/>
                    </a:moveTo>
                    <a:cubicBezTo>
                      <a:pt x="662" y="1"/>
                      <a:pt x="0" y="662"/>
                      <a:pt x="0" y="1484"/>
                    </a:cubicBezTo>
                    <a:cubicBezTo>
                      <a:pt x="0" y="2306"/>
                      <a:pt x="662" y="2968"/>
                      <a:pt x="1484" y="2968"/>
                    </a:cubicBezTo>
                    <a:cubicBezTo>
                      <a:pt x="2305" y="2968"/>
                      <a:pt x="2990" y="2306"/>
                      <a:pt x="2990" y="1484"/>
                    </a:cubicBezTo>
                    <a:cubicBezTo>
                      <a:pt x="2990" y="662"/>
                      <a:pt x="2305" y="1"/>
                      <a:pt x="14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52"/>
              <p:cNvSpPr/>
              <p:nvPr/>
            </p:nvSpPr>
            <p:spPr>
              <a:xfrm>
                <a:off x="6247450" y="795500"/>
                <a:ext cx="74200" cy="74800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2992" extrusionOk="0">
                    <a:moveTo>
                      <a:pt x="1484" y="572"/>
                    </a:moveTo>
                    <a:cubicBezTo>
                      <a:pt x="1986" y="572"/>
                      <a:pt x="2397" y="982"/>
                      <a:pt x="2397" y="1485"/>
                    </a:cubicBezTo>
                    <a:cubicBezTo>
                      <a:pt x="2397" y="2010"/>
                      <a:pt x="1986" y="2420"/>
                      <a:pt x="1484" y="2420"/>
                    </a:cubicBezTo>
                    <a:cubicBezTo>
                      <a:pt x="982" y="2420"/>
                      <a:pt x="571" y="2010"/>
                      <a:pt x="571" y="1485"/>
                    </a:cubicBezTo>
                    <a:cubicBezTo>
                      <a:pt x="571" y="982"/>
                      <a:pt x="982" y="572"/>
                      <a:pt x="1484" y="572"/>
                    </a:cubicBezTo>
                    <a:close/>
                    <a:moveTo>
                      <a:pt x="1484" y="1"/>
                    </a:moveTo>
                    <a:cubicBezTo>
                      <a:pt x="662" y="1"/>
                      <a:pt x="0" y="663"/>
                      <a:pt x="0" y="1485"/>
                    </a:cubicBezTo>
                    <a:cubicBezTo>
                      <a:pt x="0" y="2306"/>
                      <a:pt x="662" y="2991"/>
                      <a:pt x="1484" y="2991"/>
                    </a:cubicBezTo>
                    <a:cubicBezTo>
                      <a:pt x="2306" y="2991"/>
                      <a:pt x="2968" y="2306"/>
                      <a:pt x="2968" y="1485"/>
                    </a:cubicBezTo>
                    <a:cubicBezTo>
                      <a:pt x="2968" y="663"/>
                      <a:pt x="2306" y="1"/>
                      <a:pt x="14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52"/>
              <p:cNvSpPr/>
              <p:nvPr/>
            </p:nvSpPr>
            <p:spPr>
              <a:xfrm>
                <a:off x="3710975" y="885675"/>
                <a:ext cx="7477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2991" extrusionOk="0">
                    <a:moveTo>
                      <a:pt x="1484" y="571"/>
                    </a:moveTo>
                    <a:cubicBezTo>
                      <a:pt x="2009" y="571"/>
                      <a:pt x="2420" y="982"/>
                      <a:pt x="2420" y="1507"/>
                    </a:cubicBezTo>
                    <a:cubicBezTo>
                      <a:pt x="2420" y="2009"/>
                      <a:pt x="2009" y="2420"/>
                      <a:pt x="1484" y="2420"/>
                    </a:cubicBezTo>
                    <a:cubicBezTo>
                      <a:pt x="982" y="2420"/>
                      <a:pt x="571" y="2009"/>
                      <a:pt x="571" y="1507"/>
                    </a:cubicBezTo>
                    <a:cubicBezTo>
                      <a:pt x="571" y="982"/>
                      <a:pt x="982" y="571"/>
                      <a:pt x="1484" y="571"/>
                    </a:cubicBezTo>
                    <a:close/>
                    <a:moveTo>
                      <a:pt x="1484" y="0"/>
                    </a:moveTo>
                    <a:cubicBezTo>
                      <a:pt x="663" y="0"/>
                      <a:pt x="1" y="685"/>
                      <a:pt x="1" y="1507"/>
                    </a:cubicBezTo>
                    <a:cubicBezTo>
                      <a:pt x="1" y="2328"/>
                      <a:pt x="663" y="2990"/>
                      <a:pt x="1484" y="2990"/>
                    </a:cubicBezTo>
                    <a:cubicBezTo>
                      <a:pt x="2306" y="2990"/>
                      <a:pt x="2991" y="2328"/>
                      <a:pt x="2991" y="1507"/>
                    </a:cubicBezTo>
                    <a:cubicBezTo>
                      <a:pt x="2991" y="685"/>
                      <a:pt x="2306" y="0"/>
                      <a:pt x="14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52"/>
              <p:cNvSpPr/>
              <p:nvPr/>
            </p:nvSpPr>
            <p:spPr>
              <a:xfrm>
                <a:off x="1816475" y="4928600"/>
                <a:ext cx="74775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2968" extrusionOk="0">
                    <a:moveTo>
                      <a:pt x="1507" y="571"/>
                    </a:moveTo>
                    <a:cubicBezTo>
                      <a:pt x="2009" y="571"/>
                      <a:pt x="2420" y="982"/>
                      <a:pt x="2420" y="1484"/>
                    </a:cubicBezTo>
                    <a:cubicBezTo>
                      <a:pt x="2420" y="1986"/>
                      <a:pt x="2009" y="2397"/>
                      <a:pt x="1507" y="2397"/>
                    </a:cubicBezTo>
                    <a:cubicBezTo>
                      <a:pt x="982" y="2397"/>
                      <a:pt x="571" y="1986"/>
                      <a:pt x="571" y="1484"/>
                    </a:cubicBezTo>
                    <a:cubicBezTo>
                      <a:pt x="571" y="982"/>
                      <a:pt x="982" y="571"/>
                      <a:pt x="1507" y="571"/>
                    </a:cubicBezTo>
                    <a:close/>
                    <a:moveTo>
                      <a:pt x="1507" y="0"/>
                    </a:moveTo>
                    <a:cubicBezTo>
                      <a:pt x="686" y="0"/>
                      <a:pt x="1" y="662"/>
                      <a:pt x="1" y="1484"/>
                    </a:cubicBezTo>
                    <a:cubicBezTo>
                      <a:pt x="1" y="2306"/>
                      <a:pt x="686" y="2968"/>
                      <a:pt x="1507" y="2968"/>
                    </a:cubicBezTo>
                    <a:cubicBezTo>
                      <a:pt x="2306" y="2968"/>
                      <a:pt x="2991" y="2306"/>
                      <a:pt x="2991" y="1484"/>
                    </a:cubicBezTo>
                    <a:cubicBezTo>
                      <a:pt x="2991" y="662"/>
                      <a:pt x="2306" y="0"/>
                      <a:pt x="15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52"/>
              <p:cNvSpPr/>
              <p:nvPr/>
            </p:nvSpPr>
            <p:spPr>
              <a:xfrm>
                <a:off x="5183876" y="379114"/>
                <a:ext cx="74200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2991" extrusionOk="0">
                    <a:moveTo>
                      <a:pt x="1484" y="571"/>
                    </a:moveTo>
                    <a:cubicBezTo>
                      <a:pt x="1986" y="571"/>
                      <a:pt x="2397" y="982"/>
                      <a:pt x="2397" y="1484"/>
                    </a:cubicBezTo>
                    <a:cubicBezTo>
                      <a:pt x="2397" y="2009"/>
                      <a:pt x="1986" y="2420"/>
                      <a:pt x="1484" y="2420"/>
                    </a:cubicBezTo>
                    <a:cubicBezTo>
                      <a:pt x="982" y="2420"/>
                      <a:pt x="571" y="2009"/>
                      <a:pt x="571" y="1484"/>
                    </a:cubicBezTo>
                    <a:cubicBezTo>
                      <a:pt x="571" y="982"/>
                      <a:pt x="982" y="571"/>
                      <a:pt x="1484" y="571"/>
                    </a:cubicBezTo>
                    <a:close/>
                    <a:moveTo>
                      <a:pt x="1484" y="1"/>
                    </a:moveTo>
                    <a:cubicBezTo>
                      <a:pt x="663" y="1"/>
                      <a:pt x="1" y="685"/>
                      <a:pt x="1" y="1484"/>
                    </a:cubicBezTo>
                    <a:cubicBezTo>
                      <a:pt x="1" y="2306"/>
                      <a:pt x="663" y="2991"/>
                      <a:pt x="1484" y="2991"/>
                    </a:cubicBezTo>
                    <a:cubicBezTo>
                      <a:pt x="2306" y="2991"/>
                      <a:pt x="2968" y="2306"/>
                      <a:pt x="2968" y="1484"/>
                    </a:cubicBezTo>
                    <a:cubicBezTo>
                      <a:pt x="2968" y="685"/>
                      <a:pt x="2306" y="1"/>
                      <a:pt x="14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52"/>
              <p:cNvSpPr/>
              <p:nvPr/>
            </p:nvSpPr>
            <p:spPr>
              <a:xfrm>
                <a:off x="5536161" y="4856289"/>
                <a:ext cx="28550" cy="2840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36" extrusionOk="0">
                    <a:moveTo>
                      <a:pt x="560" y="0"/>
                    </a:moveTo>
                    <a:cubicBezTo>
                      <a:pt x="411" y="0"/>
                      <a:pt x="263" y="52"/>
                      <a:pt x="160" y="154"/>
                    </a:cubicBezTo>
                    <a:cubicBezTo>
                      <a:pt x="46" y="269"/>
                      <a:pt x="1" y="428"/>
                      <a:pt x="1" y="565"/>
                    </a:cubicBezTo>
                    <a:cubicBezTo>
                      <a:pt x="1" y="634"/>
                      <a:pt x="1" y="725"/>
                      <a:pt x="46" y="794"/>
                    </a:cubicBezTo>
                    <a:cubicBezTo>
                      <a:pt x="69" y="862"/>
                      <a:pt x="115" y="908"/>
                      <a:pt x="160" y="976"/>
                    </a:cubicBezTo>
                    <a:cubicBezTo>
                      <a:pt x="275" y="1090"/>
                      <a:pt x="411" y="1136"/>
                      <a:pt x="571" y="1136"/>
                    </a:cubicBezTo>
                    <a:cubicBezTo>
                      <a:pt x="640" y="1136"/>
                      <a:pt x="708" y="1113"/>
                      <a:pt x="777" y="1090"/>
                    </a:cubicBezTo>
                    <a:cubicBezTo>
                      <a:pt x="845" y="1067"/>
                      <a:pt x="914" y="1022"/>
                      <a:pt x="959" y="976"/>
                    </a:cubicBezTo>
                    <a:cubicBezTo>
                      <a:pt x="1073" y="862"/>
                      <a:pt x="1142" y="725"/>
                      <a:pt x="1142" y="565"/>
                    </a:cubicBezTo>
                    <a:cubicBezTo>
                      <a:pt x="1142" y="428"/>
                      <a:pt x="1073" y="269"/>
                      <a:pt x="959" y="154"/>
                    </a:cubicBezTo>
                    <a:cubicBezTo>
                      <a:pt x="857" y="52"/>
                      <a:pt x="708" y="0"/>
                      <a:pt x="5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2"/>
              <p:cNvSpPr/>
              <p:nvPr/>
            </p:nvSpPr>
            <p:spPr>
              <a:xfrm>
                <a:off x="680350" y="2063100"/>
                <a:ext cx="2855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56" extrusionOk="0">
                    <a:moveTo>
                      <a:pt x="549" y="1"/>
                    </a:moveTo>
                    <a:cubicBezTo>
                      <a:pt x="406" y="1"/>
                      <a:pt x="269" y="66"/>
                      <a:pt x="160" y="174"/>
                    </a:cubicBezTo>
                    <a:cubicBezTo>
                      <a:pt x="46" y="289"/>
                      <a:pt x="1" y="426"/>
                      <a:pt x="1" y="585"/>
                    </a:cubicBezTo>
                    <a:cubicBezTo>
                      <a:pt x="1" y="722"/>
                      <a:pt x="46" y="882"/>
                      <a:pt x="160" y="973"/>
                    </a:cubicBezTo>
                    <a:cubicBezTo>
                      <a:pt x="275" y="1087"/>
                      <a:pt x="411" y="1156"/>
                      <a:pt x="571" y="1156"/>
                    </a:cubicBezTo>
                    <a:cubicBezTo>
                      <a:pt x="594" y="1156"/>
                      <a:pt x="640" y="1133"/>
                      <a:pt x="663" y="1133"/>
                    </a:cubicBezTo>
                    <a:cubicBezTo>
                      <a:pt x="708" y="1133"/>
                      <a:pt x="754" y="1110"/>
                      <a:pt x="777" y="1110"/>
                    </a:cubicBezTo>
                    <a:cubicBezTo>
                      <a:pt x="822" y="1087"/>
                      <a:pt x="845" y="1065"/>
                      <a:pt x="868" y="1042"/>
                    </a:cubicBezTo>
                    <a:cubicBezTo>
                      <a:pt x="914" y="1019"/>
                      <a:pt x="936" y="996"/>
                      <a:pt x="959" y="973"/>
                    </a:cubicBezTo>
                    <a:cubicBezTo>
                      <a:pt x="1073" y="882"/>
                      <a:pt x="1142" y="722"/>
                      <a:pt x="1142" y="585"/>
                    </a:cubicBezTo>
                    <a:cubicBezTo>
                      <a:pt x="1142" y="426"/>
                      <a:pt x="1073" y="289"/>
                      <a:pt x="959" y="174"/>
                    </a:cubicBezTo>
                    <a:cubicBezTo>
                      <a:pt x="936" y="152"/>
                      <a:pt x="914" y="129"/>
                      <a:pt x="868" y="106"/>
                    </a:cubicBezTo>
                    <a:cubicBezTo>
                      <a:pt x="845" y="83"/>
                      <a:pt x="822" y="60"/>
                      <a:pt x="777" y="37"/>
                    </a:cubicBezTo>
                    <a:cubicBezTo>
                      <a:pt x="754" y="37"/>
                      <a:pt x="708" y="15"/>
                      <a:pt x="663" y="15"/>
                    </a:cubicBezTo>
                    <a:cubicBezTo>
                      <a:pt x="624" y="5"/>
                      <a:pt x="586" y="1"/>
                      <a:pt x="5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52"/>
              <p:cNvSpPr/>
              <p:nvPr/>
            </p:nvSpPr>
            <p:spPr>
              <a:xfrm>
                <a:off x="5498775" y="818475"/>
                <a:ext cx="28550" cy="284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37" extrusionOk="0">
                    <a:moveTo>
                      <a:pt x="571" y="1"/>
                    </a:moveTo>
                    <a:cubicBezTo>
                      <a:pt x="531" y="1"/>
                      <a:pt x="491" y="6"/>
                      <a:pt x="457" y="18"/>
                    </a:cubicBezTo>
                    <a:cubicBezTo>
                      <a:pt x="411" y="18"/>
                      <a:pt x="389" y="41"/>
                      <a:pt x="343" y="41"/>
                    </a:cubicBezTo>
                    <a:cubicBezTo>
                      <a:pt x="320" y="63"/>
                      <a:pt x="274" y="86"/>
                      <a:pt x="252" y="109"/>
                    </a:cubicBezTo>
                    <a:cubicBezTo>
                      <a:pt x="229" y="109"/>
                      <a:pt x="183" y="132"/>
                      <a:pt x="160" y="178"/>
                    </a:cubicBezTo>
                    <a:cubicBezTo>
                      <a:pt x="46" y="269"/>
                      <a:pt x="0" y="429"/>
                      <a:pt x="0" y="566"/>
                    </a:cubicBezTo>
                    <a:cubicBezTo>
                      <a:pt x="0" y="725"/>
                      <a:pt x="46" y="862"/>
                      <a:pt x="160" y="976"/>
                    </a:cubicBezTo>
                    <a:cubicBezTo>
                      <a:pt x="183" y="999"/>
                      <a:pt x="229" y="1022"/>
                      <a:pt x="252" y="1045"/>
                    </a:cubicBezTo>
                    <a:cubicBezTo>
                      <a:pt x="274" y="1068"/>
                      <a:pt x="320" y="1091"/>
                      <a:pt x="343" y="1091"/>
                    </a:cubicBezTo>
                    <a:cubicBezTo>
                      <a:pt x="389" y="1113"/>
                      <a:pt x="411" y="1136"/>
                      <a:pt x="457" y="1136"/>
                    </a:cubicBezTo>
                    <a:lnTo>
                      <a:pt x="685" y="1136"/>
                    </a:lnTo>
                    <a:cubicBezTo>
                      <a:pt x="708" y="1136"/>
                      <a:pt x="754" y="1113"/>
                      <a:pt x="777" y="1091"/>
                    </a:cubicBezTo>
                    <a:cubicBezTo>
                      <a:pt x="822" y="1091"/>
                      <a:pt x="845" y="1068"/>
                      <a:pt x="891" y="1045"/>
                    </a:cubicBezTo>
                    <a:cubicBezTo>
                      <a:pt x="914" y="1022"/>
                      <a:pt x="936" y="999"/>
                      <a:pt x="982" y="976"/>
                    </a:cubicBezTo>
                    <a:cubicBezTo>
                      <a:pt x="1073" y="862"/>
                      <a:pt x="1142" y="725"/>
                      <a:pt x="1142" y="566"/>
                    </a:cubicBezTo>
                    <a:cubicBezTo>
                      <a:pt x="1142" y="429"/>
                      <a:pt x="1073" y="269"/>
                      <a:pt x="982" y="178"/>
                    </a:cubicBezTo>
                    <a:cubicBezTo>
                      <a:pt x="936" y="132"/>
                      <a:pt x="914" y="109"/>
                      <a:pt x="891" y="109"/>
                    </a:cubicBezTo>
                    <a:cubicBezTo>
                      <a:pt x="845" y="86"/>
                      <a:pt x="822" y="63"/>
                      <a:pt x="777" y="41"/>
                    </a:cubicBezTo>
                    <a:cubicBezTo>
                      <a:pt x="754" y="41"/>
                      <a:pt x="708" y="18"/>
                      <a:pt x="685" y="18"/>
                    </a:cubicBezTo>
                    <a:cubicBezTo>
                      <a:pt x="651" y="6"/>
                      <a:pt x="611" y="1"/>
                      <a:pt x="5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52"/>
              <p:cNvSpPr/>
              <p:nvPr/>
            </p:nvSpPr>
            <p:spPr>
              <a:xfrm>
                <a:off x="492625" y="4885500"/>
                <a:ext cx="28550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31" extrusionOk="0">
                    <a:moveTo>
                      <a:pt x="559" y="1"/>
                    </a:moveTo>
                    <a:cubicBezTo>
                      <a:pt x="411" y="1"/>
                      <a:pt x="263" y="58"/>
                      <a:pt x="160" y="172"/>
                    </a:cubicBezTo>
                    <a:cubicBezTo>
                      <a:pt x="46" y="263"/>
                      <a:pt x="0" y="423"/>
                      <a:pt x="0" y="560"/>
                    </a:cubicBezTo>
                    <a:cubicBezTo>
                      <a:pt x="0" y="720"/>
                      <a:pt x="46" y="857"/>
                      <a:pt x="160" y="971"/>
                    </a:cubicBezTo>
                    <a:cubicBezTo>
                      <a:pt x="274" y="1085"/>
                      <a:pt x="411" y="1131"/>
                      <a:pt x="571" y="1131"/>
                    </a:cubicBezTo>
                    <a:cubicBezTo>
                      <a:pt x="639" y="1131"/>
                      <a:pt x="708" y="1131"/>
                      <a:pt x="776" y="1108"/>
                    </a:cubicBezTo>
                    <a:cubicBezTo>
                      <a:pt x="845" y="1062"/>
                      <a:pt x="913" y="1017"/>
                      <a:pt x="959" y="971"/>
                    </a:cubicBezTo>
                    <a:cubicBezTo>
                      <a:pt x="1073" y="857"/>
                      <a:pt x="1141" y="720"/>
                      <a:pt x="1141" y="560"/>
                    </a:cubicBezTo>
                    <a:cubicBezTo>
                      <a:pt x="1141" y="423"/>
                      <a:pt x="1073" y="263"/>
                      <a:pt x="959" y="172"/>
                    </a:cubicBezTo>
                    <a:cubicBezTo>
                      <a:pt x="856" y="58"/>
                      <a:pt x="708" y="1"/>
                      <a:pt x="5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52"/>
              <p:cNvSpPr/>
              <p:nvPr/>
            </p:nvSpPr>
            <p:spPr>
              <a:xfrm>
                <a:off x="2655300" y="788800"/>
                <a:ext cx="28575" cy="2842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37" extrusionOk="0">
                    <a:moveTo>
                      <a:pt x="560" y="1"/>
                    </a:moveTo>
                    <a:cubicBezTo>
                      <a:pt x="412" y="1"/>
                      <a:pt x="263" y="52"/>
                      <a:pt x="161" y="155"/>
                    </a:cubicBezTo>
                    <a:cubicBezTo>
                      <a:pt x="47" y="269"/>
                      <a:pt x="1" y="406"/>
                      <a:pt x="1" y="566"/>
                    </a:cubicBezTo>
                    <a:cubicBezTo>
                      <a:pt x="1" y="588"/>
                      <a:pt x="1" y="634"/>
                      <a:pt x="1" y="657"/>
                    </a:cubicBezTo>
                    <a:cubicBezTo>
                      <a:pt x="24" y="703"/>
                      <a:pt x="24" y="748"/>
                      <a:pt x="47" y="771"/>
                    </a:cubicBezTo>
                    <a:cubicBezTo>
                      <a:pt x="47" y="817"/>
                      <a:pt x="69" y="840"/>
                      <a:pt x="92" y="862"/>
                    </a:cubicBezTo>
                    <a:cubicBezTo>
                      <a:pt x="115" y="908"/>
                      <a:pt x="138" y="931"/>
                      <a:pt x="161" y="954"/>
                    </a:cubicBezTo>
                    <a:cubicBezTo>
                      <a:pt x="275" y="1068"/>
                      <a:pt x="412" y="1136"/>
                      <a:pt x="572" y="1136"/>
                    </a:cubicBezTo>
                    <a:cubicBezTo>
                      <a:pt x="709" y="1136"/>
                      <a:pt x="868" y="1068"/>
                      <a:pt x="960" y="954"/>
                    </a:cubicBezTo>
                    <a:cubicBezTo>
                      <a:pt x="1005" y="931"/>
                      <a:pt x="1028" y="908"/>
                      <a:pt x="1051" y="862"/>
                    </a:cubicBezTo>
                    <a:cubicBezTo>
                      <a:pt x="1051" y="840"/>
                      <a:pt x="1074" y="817"/>
                      <a:pt x="1097" y="771"/>
                    </a:cubicBezTo>
                    <a:cubicBezTo>
                      <a:pt x="1097" y="748"/>
                      <a:pt x="1119" y="703"/>
                      <a:pt x="1119" y="657"/>
                    </a:cubicBezTo>
                    <a:cubicBezTo>
                      <a:pt x="1142" y="634"/>
                      <a:pt x="1142" y="588"/>
                      <a:pt x="1142" y="566"/>
                    </a:cubicBezTo>
                    <a:cubicBezTo>
                      <a:pt x="1142" y="406"/>
                      <a:pt x="1074" y="269"/>
                      <a:pt x="960" y="155"/>
                    </a:cubicBezTo>
                    <a:cubicBezTo>
                      <a:pt x="857" y="52"/>
                      <a:pt x="709" y="1"/>
                      <a:pt x="5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52"/>
              <p:cNvSpPr/>
              <p:nvPr/>
            </p:nvSpPr>
            <p:spPr>
              <a:xfrm>
                <a:off x="5721440" y="305827"/>
                <a:ext cx="28550" cy="284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37" extrusionOk="0">
                    <a:moveTo>
                      <a:pt x="571" y="1"/>
                    </a:moveTo>
                    <a:cubicBezTo>
                      <a:pt x="531" y="1"/>
                      <a:pt x="491" y="6"/>
                      <a:pt x="457" y="18"/>
                    </a:cubicBezTo>
                    <a:cubicBezTo>
                      <a:pt x="411" y="18"/>
                      <a:pt x="388" y="41"/>
                      <a:pt x="343" y="41"/>
                    </a:cubicBezTo>
                    <a:cubicBezTo>
                      <a:pt x="320" y="63"/>
                      <a:pt x="274" y="86"/>
                      <a:pt x="251" y="109"/>
                    </a:cubicBezTo>
                    <a:cubicBezTo>
                      <a:pt x="229" y="109"/>
                      <a:pt x="183" y="132"/>
                      <a:pt x="160" y="178"/>
                    </a:cubicBezTo>
                    <a:cubicBezTo>
                      <a:pt x="69" y="269"/>
                      <a:pt x="0" y="429"/>
                      <a:pt x="0" y="566"/>
                    </a:cubicBezTo>
                    <a:cubicBezTo>
                      <a:pt x="0" y="725"/>
                      <a:pt x="69" y="862"/>
                      <a:pt x="160" y="976"/>
                    </a:cubicBezTo>
                    <a:cubicBezTo>
                      <a:pt x="183" y="999"/>
                      <a:pt x="229" y="1022"/>
                      <a:pt x="251" y="1045"/>
                    </a:cubicBezTo>
                    <a:cubicBezTo>
                      <a:pt x="274" y="1068"/>
                      <a:pt x="320" y="1091"/>
                      <a:pt x="343" y="1091"/>
                    </a:cubicBezTo>
                    <a:cubicBezTo>
                      <a:pt x="388" y="1113"/>
                      <a:pt x="411" y="1136"/>
                      <a:pt x="457" y="1136"/>
                    </a:cubicBezTo>
                    <a:lnTo>
                      <a:pt x="685" y="1136"/>
                    </a:lnTo>
                    <a:cubicBezTo>
                      <a:pt x="708" y="1136"/>
                      <a:pt x="754" y="1113"/>
                      <a:pt x="776" y="1091"/>
                    </a:cubicBezTo>
                    <a:cubicBezTo>
                      <a:pt x="822" y="1091"/>
                      <a:pt x="845" y="1068"/>
                      <a:pt x="890" y="1045"/>
                    </a:cubicBezTo>
                    <a:cubicBezTo>
                      <a:pt x="913" y="1022"/>
                      <a:pt x="936" y="999"/>
                      <a:pt x="982" y="976"/>
                    </a:cubicBezTo>
                    <a:cubicBezTo>
                      <a:pt x="1073" y="862"/>
                      <a:pt x="1142" y="725"/>
                      <a:pt x="1142" y="566"/>
                    </a:cubicBezTo>
                    <a:cubicBezTo>
                      <a:pt x="1142" y="429"/>
                      <a:pt x="1073" y="269"/>
                      <a:pt x="982" y="178"/>
                    </a:cubicBezTo>
                    <a:cubicBezTo>
                      <a:pt x="936" y="132"/>
                      <a:pt x="913" y="109"/>
                      <a:pt x="890" y="109"/>
                    </a:cubicBezTo>
                    <a:cubicBezTo>
                      <a:pt x="845" y="86"/>
                      <a:pt x="822" y="63"/>
                      <a:pt x="776" y="41"/>
                    </a:cubicBezTo>
                    <a:cubicBezTo>
                      <a:pt x="754" y="41"/>
                      <a:pt x="708" y="18"/>
                      <a:pt x="685" y="18"/>
                    </a:cubicBezTo>
                    <a:cubicBezTo>
                      <a:pt x="651" y="6"/>
                      <a:pt x="611" y="1"/>
                      <a:pt x="5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52"/>
              <p:cNvSpPr/>
              <p:nvPr/>
            </p:nvSpPr>
            <p:spPr>
              <a:xfrm>
                <a:off x="3878175" y="5028675"/>
                <a:ext cx="2855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33" extrusionOk="0">
                    <a:moveTo>
                      <a:pt x="569" y="0"/>
                    </a:moveTo>
                    <a:cubicBezTo>
                      <a:pt x="421" y="0"/>
                      <a:pt x="274" y="66"/>
                      <a:pt x="183" y="174"/>
                    </a:cubicBezTo>
                    <a:cubicBezTo>
                      <a:pt x="160" y="197"/>
                      <a:pt x="115" y="220"/>
                      <a:pt x="115" y="243"/>
                    </a:cubicBezTo>
                    <a:cubicBezTo>
                      <a:pt x="92" y="288"/>
                      <a:pt x="69" y="311"/>
                      <a:pt x="46" y="357"/>
                    </a:cubicBezTo>
                    <a:cubicBezTo>
                      <a:pt x="46" y="380"/>
                      <a:pt x="23" y="425"/>
                      <a:pt x="23" y="448"/>
                    </a:cubicBezTo>
                    <a:cubicBezTo>
                      <a:pt x="23" y="494"/>
                      <a:pt x="1" y="540"/>
                      <a:pt x="1" y="562"/>
                    </a:cubicBezTo>
                    <a:cubicBezTo>
                      <a:pt x="1" y="722"/>
                      <a:pt x="69" y="859"/>
                      <a:pt x="183" y="973"/>
                    </a:cubicBezTo>
                    <a:cubicBezTo>
                      <a:pt x="275" y="1087"/>
                      <a:pt x="434" y="1133"/>
                      <a:pt x="571" y="1133"/>
                    </a:cubicBezTo>
                    <a:cubicBezTo>
                      <a:pt x="731" y="1133"/>
                      <a:pt x="868" y="1087"/>
                      <a:pt x="982" y="973"/>
                    </a:cubicBezTo>
                    <a:cubicBezTo>
                      <a:pt x="1096" y="859"/>
                      <a:pt x="1142" y="722"/>
                      <a:pt x="1142" y="562"/>
                    </a:cubicBezTo>
                    <a:cubicBezTo>
                      <a:pt x="1142" y="540"/>
                      <a:pt x="1142" y="494"/>
                      <a:pt x="1142" y="448"/>
                    </a:cubicBezTo>
                    <a:cubicBezTo>
                      <a:pt x="1142" y="425"/>
                      <a:pt x="1119" y="380"/>
                      <a:pt x="1096" y="357"/>
                    </a:cubicBezTo>
                    <a:cubicBezTo>
                      <a:pt x="1096" y="311"/>
                      <a:pt x="1073" y="288"/>
                      <a:pt x="1051" y="243"/>
                    </a:cubicBezTo>
                    <a:cubicBezTo>
                      <a:pt x="1028" y="220"/>
                      <a:pt x="1005" y="197"/>
                      <a:pt x="982" y="174"/>
                    </a:cubicBezTo>
                    <a:cubicBezTo>
                      <a:pt x="959" y="151"/>
                      <a:pt x="936" y="106"/>
                      <a:pt x="891" y="106"/>
                    </a:cubicBezTo>
                    <a:cubicBezTo>
                      <a:pt x="868" y="83"/>
                      <a:pt x="822" y="60"/>
                      <a:pt x="800" y="37"/>
                    </a:cubicBezTo>
                    <a:cubicBezTo>
                      <a:pt x="754" y="37"/>
                      <a:pt x="731" y="15"/>
                      <a:pt x="685" y="15"/>
                    </a:cubicBezTo>
                    <a:cubicBezTo>
                      <a:pt x="647" y="5"/>
                      <a:pt x="608" y="0"/>
                      <a:pt x="5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52"/>
              <p:cNvSpPr/>
              <p:nvPr/>
            </p:nvSpPr>
            <p:spPr>
              <a:xfrm>
                <a:off x="734000" y="799425"/>
                <a:ext cx="91900" cy="127350"/>
              </a:xfrm>
              <a:custGeom>
                <a:avLst/>
                <a:gdLst/>
                <a:ahLst/>
                <a:cxnLst/>
                <a:rect l="l" t="t" r="r" b="b"/>
                <a:pathLst>
                  <a:path w="3676" h="5094" extrusionOk="0">
                    <a:moveTo>
                      <a:pt x="3347" y="1"/>
                    </a:moveTo>
                    <a:cubicBezTo>
                      <a:pt x="3257" y="1"/>
                      <a:pt x="3162" y="46"/>
                      <a:pt x="3104" y="118"/>
                    </a:cubicBezTo>
                    <a:lnTo>
                      <a:pt x="91" y="4637"/>
                    </a:lnTo>
                    <a:cubicBezTo>
                      <a:pt x="0" y="4774"/>
                      <a:pt x="46" y="4957"/>
                      <a:pt x="183" y="5025"/>
                    </a:cubicBezTo>
                    <a:cubicBezTo>
                      <a:pt x="228" y="5071"/>
                      <a:pt x="274" y="5094"/>
                      <a:pt x="343" y="5094"/>
                    </a:cubicBezTo>
                    <a:cubicBezTo>
                      <a:pt x="434" y="5094"/>
                      <a:pt x="525" y="5048"/>
                      <a:pt x="571" y="4957"/>
                    </a:cubicBezTo>
                    <a:lnTo>
                      <a:pt x="3584" y="437"/>
                    </a:lnTo>
                    <a:cubicBezTo>
                      <a:pt x="3675" y="300"/>
                      <a:pt x="3629" y="141"/>
                      <a:pt x="3492" y="49"/>
                    </a:cubicBezTo>
                    <a:cubicBezTo>
                      <a:pt x="3451" y="16"/>
                      <a:pt x="3399" y="1"/>
                      <a:pt x="33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52"/>
              <p:cNvSpPr/>
              <p:nvPr/>
            </p:nvSpPr>
            <p:spPr>
              <a:xfrm>
                <a:off x="5971250" y="1563275"/>
                <a:ext cx="131275" cy="288500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1540" extrusionOk="0">
                    <a:moveTo>
                      <a:pt x="3167" y="1"/>
                    </a:moveTo>
                    <a:cubicBezTo>
                      <a:pt x="3139" y="1"/>
                      <a:pt x="3111" y="5"/>
                      <a:pt x="3082" y="13"/>
                    </a:cubicBezTo>
                    <a:cubicBezTo>
                      <a:pt x="2945" y="58"/>
                      <a:pt x="2854" y="218"/>
                      <a:pt x="2900" y="355"/>
                    </a:cubicBezTo>
                    <a:cubicBezTo>
                      <a:pt x="2922" y="424"/>
                      <a:pt x="4589" y="6518"/>
                      <a:pt x="115" y="11037"/>
                    </a:cubicBezTo>
                    <a:cubicBezTo>
                      <a:pt x="1" y="11151"/>
                      <a:pt x="1" y="11334"/>
                      <a:pt x="115" y="11448"/>
                    </a:cubicBezTo>
                    <a:cubicBezTo>
                      <a:pt x="161" y="11517"/>
                      <a:pt x="229" y="11539"/>
                      <a:pt x="320" y="11539"/>
                    </a:cubicBezTo>
                    <a:cubicBezTo>
                      <a:pt x="389" y="11539"/>
                      <a:pt x="457" y="11517"/>
                      <a:pt x="526" y="11448"/>
                    </a:cubicBezTo>
                    <a:cubicBezTo>
                      <a:pt x="5251" y="6678"/>
                      <a:pt x="3470" y="264"/>
                      <a:pt x="3447" y="195"/>
                    </a:cubicBezTo>
                    <a:cubicBezTo>
                      <a:pt x="3410" y="83"/>
                      <a:pt x="3295" y="1"/>
                      <a:pt x="31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52"/>
              <p:cNvSpPr/>
              <p:nvPr/>
            </p:nvSpPr>
            <p:spPr>
              <a:xfrm>
                <a:off x="2279825" y="4071425"/>
                <a:ext cx="90200" cy="279725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1189" extrusionOk="0">
                    <a:moveTo>
                      <a:pt x="2150" y="0"/>
                    </a:moveTo>
                    <a:cubicBezTo>
                      <a:pt x="2133" y="0"/>
                      <a:pt x="2117" y="1"/>
                      <a:pt x="2101" y="4"/>
                    </a:cubicBezTo>
                    <a:cubicBezTo>
                      <a:pt x="1941" y="27"/>
                      <a:pt x="1850" y="186"/>
                      <a:pt x="1873" y="346"/>
                    </a:cubicBezTo>
                    <a:cubicBezTo>
                      <a:pt x="1895" y="392"/>
                      <a:pt x="2991" y="5938"/>
                      <a:pt x="92" y="10754"/>
                    </a:cubicBezTo>
                    <a:cubicBezTo>
                      <a:pt x="1" y="10891"/>
                      <a:pt x="47" y="11051"/>
                      <a:pt x="184" y="11142"/>
                    </a:cubicBezTo>
                    <a:cubicBezTo>
                      <a:pt x="229" y="11165"/>
                      <a:pt x="275" y="11188"/>
                      <a:pt x="321" y="11188"/>
                    </a:cubicBezTo>
                    <a:cubicBezTo>
                      <a:pt x="435" y="11188"/>
                      <a:pt x="526" y="11142"/>
                      <a:pt x="572" y="11051"/>
                    </a:cubicBezTo>
                    <a:cubicBezTo>
                      <a:pt x="3607" y="6030"/>
                      <a:pt x="2489" y="460"/>
                      <a:pt x="2443" y="232"/>
                    </a:cubicBezTo>
                    <a:cubicBezTo>
                      <a:pt x="2423" y="89"/>
                      <a:pt x="2292" y="0"/>
                      <a:pt x="21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52"/>
              <p:cNvSpPr/>
              <p:nvPr/>
            </p:nvSpPr>
            <p:spPr>
              <a:xfrm>
                <a:off x="2119500" y="4071450"/>
                <a:ext cx="77625" cy="223775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8951" extrusionOk="0">
                    <a:moveTo>
                      <a:pt x="2773" y="0"/>
                    </a:moveTo>
                    <a:cubicBezTo>
                      <a:pt x="2631" y="0"/>
                      <a:pt x="2532" y="129"/>
                      <a:pt x="2511" y="277"/>
                    </a:cubicBezTo>
                    <a:cubicBezTo>
                      <a:pt x="2511" y="322"/>
                      <a:pt x="2328" y="4750"/>
                      <a:pt x="91" y="8517"/>
                    </a:cubicBezTo>
                    <a:cubicBezTo>
                      <a:pt x="0" y="8654"/>
                      <a:pt x="46" y="8836"/>
                      <a:pt x="183" y="8905"/>
                    </a:cubicBezTo>
                    <a:cubicBezTo>
                      <a:pt x="228" y="8950"/>
                      <a:pt x="274" y="8950"/>
                      <a:pt x="320" y="8950"/>
                    </a:cubicBezTo>
                    <a:cubicBezTo>
                      <a:pt x="434" y="8950"/>
                      <a:pt x="525" y="8905"/>
                      <a:pt x="571" y="8813"/>
                    </a:cubicBezTo>
                    <a:cubicBezTo>
                      <a:pt x="2899" y="4910"/>
                      <a:pt x="3081" y="482"/>
                      <a:pt x="3081" y="299"/>
                    </a:cubicBezTo>
                    <a:cubicBezTo>
                      <a:pt x="3104" y="140"/>
                      <a:pt x="2967" y="3"/>
                      <a:pt x="2808" y="3"/>
                    </a:cubicBezTo>
                    <a:cubicBezTo>
                      <a:pt x="2796" y="1"/>
                      <a:pt x="2784" y="0"/>
                      <a:pt x="27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52"/>
              <p:cNvSpPr/>
              <p:nvPr/>
            </p:nvSpPr>
            <p:spPr>
              <a:xfrm>
                <a:off x="1723475" y="2973900"/>
                <a:ext cx="412025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6481" h="1998" extrusionOk="0">
                    <a:moveTo>
                      <a:pt x="307" y="0"/>
                    </a:moveTo>
                    <a:cubicBezTo>
                      <a:pt x="184" y="0"/>
                      <a:pt x="84" y="85"/>
                      <a:pt x="46" y="217"/>
                    </a:cubicBezTo>
                    <a:cubicBezTo>
                      <a:pt x="0" y="377"/>
                      <a:pt x="92" y="514"/>
                      <a:pt x="229" y="560"/>
                    </a:cubicBezTo>
                    <a:cubicBezTo>
                      <a:pt x="297" y="582"/>
                      <a:pt x="5433" y="1998"/>
                      <a:pt x="11139" y="1998"/>
                    </a:cubicBezTo>
                    <a:cubicBezTo>
                      <a:pt x="12828" y="1998"/>
                      <a:pt x="14563" y="1883"/>
                      <a:pt x="16229" y="1564"/>
                    </a:cubicBezTo>
                    <a:cubicBezTo>
                      <a:pt x="16366" y="1541"/>
                      <a:pt x="16480" y="1381"/>
                      <a:pt x="16457" y="1222"/>
                    </a:cubicBezTo>
                    <a:cubicBezTo>
                      <a:pt x="16416" y="1078"/>
                      <a:pt x="16302" y="990"/>
                      <a:pt x="16163" y="990"/>
                    </a:cubicBezTo>
                    <a:cubicBezTo>
                      <a:pt x="16147" y="990"/>
                      <a:pt x="16131" y="991"/>
                      <a:pt x="16115" y="993"/>
                    </a:cubicBezTo>
                    <a:cubicBezTo>
                      <a:pt x="14479" y="1311"/>
                      <a:pt x="12776" y="1434"/>
                      <a:pt x="11120" y="1434"/>
                    </a:cubicBezTo>
                    <a:cubicBezTo>
                      <a:pt x="5519" y="1434"/>
                      <a:pt x="459" y="29"/>
                      <a:pt x="388" y="12"/>
                    </a:cubicBezTo>
                    <a:cubicBezTo>
                      <a:pt x="360" y="4"/>
                      <a:pt x="333" y="0"/>
                      <a:pt x="3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52"/>
              <p:cNvSpPr/>
              <p:nvPr/>
            </p:nvSpPr>
            <p:spPr>
              <a:xfrm>
                <a:off x="1632750" y="1843400"/>
                <a:ext cx="200875" cy="193250"/>
              </a:xfrm>
              <a:custGeom>
                <a:avLst/>
                <a:gdLst/>
                <a:ahLst/>
                <a:cxnLst/>
                <a:rect l="l" t="t" r="r" b="b"/>
                <a:pathLst>
                  <a:path w="8035" h="7730" extrusionOk="0">
                    <a:moveTo>
                      <a:pt x="344" y="1"/>
                    </a:moveTo>
                    <a:cubicBezTo>
                      <a:pt x="227" y="1"/>
                      <a:pt x="105" y="66"/>
                      <a:pt x="69" y="175"/>
                    </a:cubicBezTo>
                    <a:cubicBezTo>
                      <a:pt x="0" y="312"/>
                      <a:pt x="69" y="494"/>
                      <a:pt x="228" y="540"/>
                    </a:cubicBezTo>
                    <a:cubicBezTo>
                      <a:pt x="274" y="563"/>
                      <a:pt x="5113" y="2617"/>
                      <a:pt x="7441" y="7570"/>
                    </a:cubicBezTo>
                    <a:cubicBezTo>
                      <a:pt x="7487" y="7684"/>
                      <a:pt x="7601" y="7730"/>
                      <a:pt x="7715" y="7730"/>
                    </a:cubicBezTo>
                    <a:cubicBezTo>
                      <a:pt x="7738" y="7730"/>
                      <a:pt x="7783" y="7730"/>
                      <a:pt x="7829" y="7707"/>
                    </a:cubicBezTo>
                    <a:cubicBezTo>
                      <a:pt x="7966" y="7639"/>
                      <a:pt x="8035" y="7479"/>
                      <a:pt x="7966" y="7319"/>
                    </a:cubicBezTo>
                    <a:cubicBezTo>
                      <a:pt x="5524" y="2161"/>
                      <a:pt x="639" y="106"/>
                      <a:pt x="434" y="15"/>
                    </a:cubicBezTo>
                    <a:cubicBezTo>
                      <a:pt x="405" y="5"/>
                      <a:pt x="375" y="1"/>
                      <a:pt x="3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52"/>
              <p:cNvSpPr/>
              <p:nvPr/>
            </p:nvSpPr>
            <p:spPr>
              <a:xfrm>
                <a:off x="2716375" y="1473375"/>
                <a:ext cx="71925" cy="285950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11438" extrusionOk="0">
                    <a:moveTo>
                      <a:pt x="2544" y="0"/>
                    </a:moveTo>
                    <a:cubicBezTo>
                      <a:pt x="2452" y="0"/>
                      <a:pt x="2365" y="51"/>
                      <a:pt x="2306" y="139"/>
                    </a:cubicBezTo>
                    <a:cubicBezTo>
                      <a:pt x="2214" y="322"/>
                      <a:pt x="0" y="4316"/>
                      <a:pt x="2283" y="11255"/>
                    </a:cubicBezTo>
                    <a:cubicBezTo>
                      <a:pt x="2328" y="11369"/>
                      <a:pt x="2443" y="11438"/>
                      <a:pt x="2557" y="11438"/>
                    </a:cubicBezTo>
                    <a:lnTo>
                      <a:pt x="2648" y="11438"/>
                    </a:lnTo>
                    <a:cubicBezTo>
                      <a:pt x="2808" y="11369"/>
                      <a:pt x="2876" y="11210"/>
                      <a:pt x="2831" y="11073"/>
                    </a:cubicBezTo>
                    <a:cubicBezTo>
                      <a:pt x="617" y="4408"/>
                      <a:pt x="2785" y="459"/>
                      <a:pt x="2808" y="436"/>
                    </a:cubicBezTo>
                    <a:cubicBezTo>
                      <a:pt x="2876" y="299"/>
                      <a:pt x="2831" y="116"/>
                      <a:pt x="2694" y="48"/>
                    </a:cubicBezTo>
                    <a:cubicBezTo>
                      <a:pt x="2645" y="16"/>
                      <a:pt x="2594" y="0"/>
                      <a:pt x="25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1" name="Google Shape;1291;p52"/>
            <p:cNvSpPr/>
            <p:nvPr/>
          </p:nvSpPr>
          <p:spPr>
            <a:xfrm>
              <a:off x="5361150" y="825225"/>
              <a:ext cx="4764320" cy="3134826"/>
            </a:xfrm>
            <a:custGeom>
              <a:avLst/>
              <a:gdLst/>
              <a:ahLst/>
              <a:cxnLst/>
              <a:rect l="l" t="t" r="r" b="b"/>
              <a:pathLst>
                <a:path w="241629" h="158987" extrusionOk="0">
                  <a:moveTo>
                    <a:pt x="175864" y="1"/>
                  </a:moveTo>
                  <a:cubicBezTo>
                    <a:pt x="156533" y="1"/>
                    <a:pt x="134274" y="10171"/>
                    <a:pt x="115131" y="36138"/>
                  </a:cubicBezTo>
                  <a:cubicBezTo>
                    <a:pt x="88243" y="72590"/>
                    <a:pt x="68704" y="54923"/>
                    <a:pt x="38392" y="65605"/>
                  </a:cubicBezTo>
                  <a:cubicBezTo>
                    <a:pt x="0" y="79141"/>
                    <a:pt x="616" y="128831"/>
                    <a:pt x="40629" y="148210"/>
                  </a:cubicBezTo>
                  <a:cubicBezTo>
                    <a:pt x="56330" y="155808"/>
                    <a:pt x="75552" y="158986"/>
                    <a:pt x="95266" y="158986"/>
                  </a:cubicBezTo>
                  <a:cubicBezTo>
                    <a:pt x="134362" y="158986"/>
                    <a:pt x="175391" y="146485"/>
                    <a:pt x="194723" y="131159"/>
                  </a:cubicBezTo>
                  <a:cubicBezTo>
                    <a:pt x="232499" y="101235"/>
                    <a:pt x="241629" y="30956"/>
                    <a:pt x="202438" y="7241"/>
                  </a:cubicBezTo>
                  <a:cubicBezTo>
                    <a:pt x="194887" y="2666"/>
                    <a:pt x="185759" y="1"/>
                    <a:pt x="1758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2"/>
            <p:cNvSpPr/>
            <p:nvPr/>
          </p:nvSpPr>
          <p:spPr>
            <a:xfrm>
              <a:off x="5821983" y="1661069"/>
              <a:ext cx="2787680" cy="1910961"/>
            </a:xfrm>
            <a:custGeom>
              <a:avLst/>
              <a:gdLst/>
              <a:ahLst/>
              <a:cxnLst/>
              <a:rect l="l" t="t" r="r" b="b"/>
              <a:pathLst>
                <a:path w="141381" h="96917" extrusionOk="0">
                  <a:moveTo>
                    <a:pt x="4566" y="0"/>
                  </a:moveTo>
                  <a:cubicBezTo>
                    <a:pt x="2055" y="0"/>
                    <a:pt x="1" y="2055"/>
                    <a:pt x="1" y="4565"/>
                  </a:cubicBezTo>
                  <a:lnTo>
                    <a:pt x="1" y="92351"/>
                  </a:lnTo>
                  <a:cubicBezTo>
                    <a:pt x="1" y="94862"/>
                    <a:pt x="2055" y="96916"/>
                    <a:pt x="4566" y="96916"/>
                  </a:cubicBezTo>
                  <a:lnTo>
                    <a:pt x="136816" y="96916"/>
                  </a:lnTo>
                  <a:cubicBezTo>
                    <a:pt x="139326" y="96916"/>
                    <a:pt x="141381" y="94862"/>
                    <a:pt x="141381" y="92351"/>
                  </a:cubicBezTo>
                  <a:lnTo>
                    <a:pt x="141381" y="4565"/>
                  </a:lnTo>
                  <a:cubicBezTo>
                    <a:pt x="141381" y="2055"/>
                    <a:pt x="139326" y="0"/>
                    <a:pt x="136816" y="0"/>
                  </a:cubicBezTo>
                  <a:close/>
                </a:path>
              </a:pathLst>
            </a:custGeom>
            <a:solidFill>
              <a:schemeClr val="dk2">
                <a:alpha val="205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2"/>
            <p:cNvSpPr/>
            <p:nvPr/>
          </p:nvSpPr>
          <p:spPr>
            <a:xfrm>
              <a:off x="8163163" y="1391195"/>
              <a:ext cx="176472" cy="219929"/>
            </a:xfrm>
            <a:custGeom>
              <a:avLst/>
              <a:gdLst/>
              <a:ahLst/>
              <a:cxnLst/>
              <a:rect l="l" t="t" r="r" b="b"/>
              <a:pathLst>
                <a:path w="8950" h="11154" extrusionOk="0">
                  <a:moveTo>
                    <a:pt x="5195" y="0"/>
                  </a:moveTo>
                  <a:cubicBezTo>
                    <a:pt x="2073" y="0"/>
                    <a:pt x="1" y="6221"/>
                    <a:pt x="481" y="10789"/>
                  </a:cubicBezTo>
                  <a:lnTo>
                    <a:pt x="7557" y="11154"/>
                  </a:lnTo>
                  <a:cubicBezTo>
                    <a:pt x="4773" y="5790"/>
                    <a:pt x="8950" y="631"/>
                    <a:pt x="5617" y="38"/>
                  </a:cubicBezTo>
                  <a:cubicBezTo>
                    <a:pt x="5474" y="13"/>
                    <a:pt x="5334" y="0"/>
                    <a:pt x="5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2"/>
            <p:cNvSpPr/>
            <p:nvPr/>
          </p:nvSpPr>
          <p:spPr>
            <a:xfrm>
              <a:off x="8190649" y="1229827"/>
              <a:ext cx="553589" cy="752144"/>
            </a:xfrm>
            <a:custGeom>
              <a:avLst/>
              <a:gdLst/>
              <a:ahLst/>
              <a:cxnLst/>
              <a:rect l="l" t="t" r="r" b="b"/>
              <a:pathLst>
                <a:path w="28076" h="38146" extrusionOk="0">
                  <a:moveTo>
                    <a:pt x="16680" y="0"/>
                  </a:moveTo>
                  <a:cubicBezTo>
                    <a:pt x="13098" y="0"/>
                    <a:pt x="9559" y="2443"/>
                    <a:pt x="8217" y="6989"/>
                  </a:cubicBezTo>
                  <a:cubicBezTo>
                    <a:pt x="5410" y="16530"/>
                    <a:pt x="0" y="21871"/>
                    <a:pt x="0" y="21871"/>
                  </a:cubicBezTo>
                  <a:lnTo>
                    <a:pt x="17256" y="38146"/>
                  </a:lnTo>
                  <a:cubicBezTo>
                    <a:pt x="17256" y="38146"/>
                    <a:pt x="28075" y="21232"/>
                    <a:pt x="25770" y="9203"/>
                  </a:cubicBezTo>
                  <a:cubicBezTo>
                    <a:pt x="24566" y="2920"/>
                    <a:pt x="20597" y="0"/>
                    <a:pt x="166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2"/>
            <p:cNvSpPr/>
            <p:nvPr/>
          </p:nvSpPr>
          <p:spPr>
            <a:xfrm>
              <a:off x="8351327" y="1417577"/>
              <a:ext cx="211096" cy="406871"/>
            </a:xfrm>
            <a:custGeom>
              <a:avLst/>
              <a:gdLst/>
              <a:ahLst/>
              <a:cxnLst/>
              <a:rect l="l" t="t" r="r" b="b"/>
              <a:pathLst>
                <a:path w="10706" h="20635" extrusionOk="0">
                  <a:moveTo>
                    <a:pt x="9815" y="1"/>
                  </a:moveTo>
                  <a:cubicBezTo>
                    <a:pt x="9655" y="24"/>
                    <a:pt x="9541" y="161"/>
                    <a:pt x="9541" y="320"/>
                  </a:cubicBezTo>
                  <a:cubicBezTo>
                    <a:pt x="9541" y="435"/>
                    <a:pt x="10112" y="11710"/>
                    <a:pt x="137" y="20133"/>
                  </a:cubicBezTo>
                  <a:cubicBezTo>
                    <a:pt x="23" y="20224"/>
                    <a:pt x="0" y="20407"/>
                    <a:pt x="91" y="20521"/>
                  </a:cubicBezTo>
                  <a:cubicBezTo>
                    <a:pt x="160" y="20589"/>
                    <a:pt x="228" y="20635"/>
                    <a:pt x="320" y="20635"/>
                  </a:cubicBezTo>
                  <a:cubicBezTo>
                    <a:pt x="388" y="20635"/>
                    <a:pt x="457" y="20612"/>
                    <a:pt x="502" y="20566"/>
                  </a:cubicBezTo>
                  <a:cubicBezTo>
                    <a:pt x="10705" y="11961"/>
                    <a:pt x="10112" y="389"/>
                    <a:pt x="10112" y="275"/>
                  </a:cubicBezTo>
                  <a:cubicBezTo>
                    <a:pt x="10112" y="115"/>
                    <a:pt x="9975" y="1"/>
                    <a:pt x="98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2"/>
            <p:cNvSpPr/>
            <p:nvPr/>
          </p:nvSpPr>
          <p:spPr>
            <a:xfrm>
              <a:off x="6915635" y="3201162"/>
              <a:ext cx="1281894" cy="753662"/>
            </a:xfrm>
            <a:custGeom>
              <a:avLst/>
              <a:gdLst/>
              <a:ahLst/>
              <a:cxnLst/>
              <a:rect l="l" t="t" r="r" b="b"/>
              <a:pathLst>
                <a:path w="65013" h="38223" extrusionOk="0">
                  <a:moveTo>
                    <a:pt x="1005" y="0"/>
                  </a:moveTo>
                  <a:lnTo>
                    <a:pt x="0" y="16777"/>
                  </a:lnTo>
                  <a:cubicBezTo>
                    <a:pt x="6698" y="25337"/>
                    <a:pt x="13510" y="25799"/>
                    <a:pt x="21477" y="25799"/>
                  </a:cubicBezTo>
                  <a:cubicBezTo>
                    <a:pt x="22198" y="25799"/>
                    <a:pt x="22929" y="25795"/>
                    <a:pt x="23670" y="25793"/>
                  </a:cubicBezTo>
                  <a:cubicBezTo>
                    <a:pt x="23750" y="25793"/>
                    <a:pt x="23829" y="25792"/>
                    <a:pt x="23909" y="25792"/>
                  </a:cubicBezTo>
                  <a:cubicBezTo>
                    <a:pt x="32775" y="25792"/>
                    <a:pt x="42769" y="28309"/>
                    <a:pt x="47226" y="34010"/>
                  </a:cubicBezTo>
                  <a:cubicBezTo>
                    <a:pt x="49181" y="36511"/>
                    <a:pt x="52850" y="38223"/>
                    <a:pt x="56322" y="38223"/>
                  </a:cubicBezTo>
                  <a:cubicBezTo>
                    <a:pt x="60834" y="38223"/>
                    <a:pt x="65013" y="35332"/>
                    <a:pt x="64664" y="27528"/>
                  </a:cubicBezTo>
                  <a:cubicBezTo>
                    <a:pt x="64061" y="14014"/>
                    <a:pt x="44900" y="1877"/>
                    <a:pt x="28978" y="1877"/>
                  </a:cubicBezTo>
                  <a:cubicBezTo>
                    <a:pt x="28630" y="1877"/>
                    <a:pt x="28283" y="1883"/>
                    <a:pt x="27938" y="1895"/>
                  </a:cubicBezTo>
                  <a:cubicBezTo>
                    <a:pt x="26313" y="1950"/>
                    <a:pt x="24742" y="1975"/>
                    <a:pt x="23231" y="1975"/>
                  </a:cubicBezTo>
                  <a:cubicBezTo>
                    <a:pt x="9752" y="1975"/>
                    <a:pt x="1005" y="0"/>
                    <a:pt x="1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2"/>
            <p:cNvSpPr/>
            <p:nvPr/>
          </p:nvSpPr>
          <p:spPr>
            <a:xfrm>
              <a:off x="6919224" y="3348610"/>
              <a:ext cx="1063956" cy="366529"/>
            </a:xfrm>
            <a:custGeom>
              <a:avLst/>
              <a:gdLst/>
              <a:ahLst/>
              <a:cxnLst/>
              <a:rect l="l" t="t" r="r" b="b"/>
              <a:pathLst>
                <a:path w="53960" h="18589" extrusionOk="0">
                  <a:moveTo>
                    <a:pt x="327" y="0"/>
                  </a:moveTo>
                  <a:cubicBezTo>
                    <a:pt x="230" y="0"/>
                    <a:pt x="139" y="52"/>
                    <a:pt x="92" y="146"/>
                  </a:cubicBezTo>
                  <a:cubicBezTo>
                    <a:pt x="1" y="283"/>
                    <a:pt x="69" y="466"/>
                    <a:pt x="206" y="534"/>
                  </a:cubicBezTo>
                  <a:cubicBezTo>
                    <a:pt x="12053" y="6651"/>
                    <a:pt x="22415" y="8021"/>
                    <a:pt x="30747" y="9139"/>
                  </a:cubicBezTo>
                  <a:cubicBezTo>
                    <a:pt x="40288" y="10395"/>
                    <a:pt x="47820" y="11399"/>
                    <a:pt x="53412" y="18498"/>
                  </a:cubicBezTo>
                  <a:cubicBezTo>
                    <a:pt x="53481" y="18566"/>
                    <a:pt x="53549" y="18589"/>
                    <a:pt x="53640" y="18589"/>
                  </a:cubicBezTo>
                  <a:cubicBezTo>
                    <a:pt x="53709" y="18589"/>
                    <a:pt x="53777" y="18589"/>
                    <a:pt x="53823" y="18543"/>
                  </a:cubicBezTo>
                  <a:cubicBezTo>
                    <a:pt x="53937" y="18429"/>
                    <a:pt x="53960" y="18269"/>
                    <a:pt x="53869" y="18132"/>
                  </a:cubicBezTo>
                  <a:cubicBezTo>
                    <a:pt x="48117" y="10874"/>
                    <a:pt x="40493" y="9847"/>
                    <a:pt x="30815" y="8569"/>
                  </a:cubicBezTo>
                  <a:cubicBezTo>
                    <a:pt x="22096" y="7404"/>
                    <a:pt x="12212" y="6103"/>
                    <a:pt x="457" y="32"/>
                  </a:cubicBezTo>
                  <a:cubicBezTo>
                    <a:pt x="415" y="11"/>
                    <a:pt x="370" y="0"/>
                    <a:pt x="3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2"/>
            <p:cNvSpPr/>
            <p:nvPr/>
          </p:nvSpPr>
          <p:spPr>
            <a:xfrm>
              <a:off x="5882121" y="1298306"/>
              <a:ext cx="221171" cy="328119"/>
            </a:xfrm>
            <a:custGeom>
              <a:avLst/>
              <a:gdLst/>
              <a:ahLst/>
              <a:cxnLst/>
              <a:rect l="l" t="t" r="r" b="b"/>
              <a:pathLst>
                <a:path w="11217" h="16641" extrusionOk="0">
                  <a:moveTo>
                    <a:pt x="5177" y="1"/>
                  </a:moveTo>
                  <a:cubicBezTo>
                    <a:pt x="756" y="1"/>
                    <a:pt x="1" y="10165"/>
                    <a:pt x="3136" y="16641"/>
                  </a:cubicBezTo>
                  <a:lnTo>
                    <a:pt x="11217" y="15705"/>
                  </a:lnTo>
                  <a:cubicBezTo>
                    <a:pt x="5305" y="11003"/>
                    <a:pt x="9710" y="115"/>
                    <a:pt x="5236" y="1"/>
                  </a:cubicBezTo>
                  <a:cubicBezTo>
                    <a:pt x="5217" y="1"/>
                    <a:pt x="5197" y="1"/>
                    <a:pt x="51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2"/>
            <p:cNvSpPr/>
            <p:nvPr/>
          </p:nvSpPr>
          <p:spPr>
            <a:xfrm>
              <a:off x="5285528" y="1142775"/>
              <a:ext cx="855128" cy="737494"/>
            </a:xfrm>
            <a:custGeom>
              <a:avLst/>
              <a:gdLst/>
              <a:ahLst/>
              <a:cxnLst/>
              <a:rect l="l" t="t" r="r" b="b"/>
              <a:pathLst>
                <a:path w="43369" h="37403" extrusionOk="0">
                  <a:moveTo>
                    <a:pt x="19556" y="0"/>
                  </a:moveTo>
                  <a:cubicBezTo>
                    <a:pt x="18727" y="0"/>
                    <a:pt x="17827" y="136"/>
                    <a:pt x="16845" y="425"/>
                  </a:cubicBezTo>
                  <a:cubicBezTo>
                    <a:pt x="0" y="5401"/>
                    <a:pt x="17598" y="37402"/>
                    <a:pt x="17598" y="37402"/>
                  </a:cubicBezTo>
                  <a:lnTo>
                    <a:pt x="43368" y="30235"/>
                  </a:lnTo>
                  <a:cubicBezTo>
                    <a:pt x="29092" y="24499"/>
                    <a:pt x="30693" y="0"/>
                    <a:pt x="195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2"/>
            <p:cNvSpPr/>
            <p:nvPr/>
          </p:nvSpPr>
          <p:spPr>
            <a:xfrm>
              <a:off x="5641509" y="1311773"/>
              <a:ext cx="234047" cy="508179"/>
            </a:xfrm>
            <a:custGeom>
              <a:avLst/>
              <a:gdLst/>
              <a:ahLst/>
              <a:cxnLst/>
              <a:rect l="l" t="t" r="r" b="b"/>
              <a:pathLst>
                <a:path w="11870" h="25773" extrusionOk="0">
                  <a:moveTo>
                    <a:pt x="293" y="0"/>
                  </a:moveTo>
                  <a:cubicBezTo>
                    <a:pt x="279" y="0"/>
                    <a:pt x="266" y="1"/>
                    <a:pt x="252" y="3"/>
                  </a:cubicBezTo>
                  <a:cubicBezTo>
                    <a:pt x="92" y="26"/>
                    <a:pt x="1" y="163"/>
                    <a:pt x="24" y="323"/>
                  </a:cubicBezTo>
                  <a:cubicBezTo>
                    <a:pt x="46" y="459"/>
                    <a:pt x="2146" y="14771"/>
                    <a:pt x="11322" y="25681"/>
                  </a:cubicBezTo>
                  <a:cubicBezTo>
                    <a:pt x="11391" y="25750"/>
                    <a:pt x="11459" y="25773"/>
                    <a:pt x="11550" y="25773"/>
                  </a:cubicBezTo>
                  <a:cubicBezTo>
                    <a:pt x="11596" y="25773"/>
                    <a:pt x="11665" y="25750"/>
                    <a:pt x="11733" y="25704"/>
                  </a:cubicBezTo>
                  <a:cubicBezTo>
                    <a:pt x="11847" y="25613"/>
                    <a:pt x="11870" y="25430"/>
                    <a:pt x="11756" y="25316"/>
                  </a:cubicBezTo>
                  <a:cubicBezTo>
                    <a:pt x="2694" y="14543"/>
                    <a:pt x="594" y="391"/>
                    <a:pt x="571" y="231"/>
                  </a:cubicBezTo>
                  <a:cubicBezTo>
                    <a:pt x="551" y="106"/>
                    <a:pt x="435" y="0"/>
                    <a:pt x="2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2"/>
            <p:cNvSpPr/>
            <p:nvPr/>
          </p:nvSpPr>
          <p:spPr>
            <a:xfrm>
              <a:off x="5722981" y="1578709"/>
              <a:ext cx="2787680" cy="1910961"/>
            </a:xfrm>
            <a:custGeom>
              <a:avLst/>
              <a:gdLst/>
              <a:ahLst/>
              <a:cxnLst/>
              <a:rect l="l" t="t" r="r" b="b"/>
              <a:pathLst>
                <a:path w="141381" h="96917" extrusionOk="0">
                  <a:moveTo>
                    <a:pt x="4565" y="0"/>
                  </a:moveTo>
                  <a:cubicBezTo>
                    <a:pt x="2054" y="0"/>
                    <a:pt x="0" y="2032"/>
                    <a:pt x="0" y="4565"/>
                  </a:cubicBezTo>
                  <a:lnTo>
                    <a:pt x="0" y="92351"/>
                  </a:lnTo>
                  <a:cubicBezTo>
                    <a:pt x="0" y="94862"/>
                    <a:pt x="2054" y="96916"/>
                    <a:pt x="4565" y="96916"/>
                  </a:cubicBezTo>
                  <a:lnTo>
                    <a:pt x="136815" y="96916"/>
                  </a:lnTo>
                  <a:cubicBezTo>
                    <a:pt x="139326" y="96916"/>
                    <a:pt x="141380" y="94862"/>
                    <a:pt x="141380" y="92351"/>
                  </a:cubicBezTo>
                  <a:lnTo>
                    <a:pt x="141380" y="4565"/>
                  </a:lnTo>
                  <a:cubicBezTo>
                    <a:pt x="141380" y="2032"/>
                    <a:pt x="139326" y="0"/>
                    <a:pt x="136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2"/>
            <p:cNvSpPr/>
            <p:nvPr/>
          </p:nvSpPr>
          <p:spPr>
            <a:xfrm>
              <a:off x="5717579" y="1572852"/>
              <a:ext cx="2798919" cy="1922220"/>
            </a:xfrm>
            <a:custGeom>
              <a:avLst/>
              <a:gdLst/>
              <a:ahLst/>
              <a:cxnLst/>
              <a:rect l="l" t="t" r="r" b="b"/>
              <a:pathLst>
                <a:path w="141951" h="97488" extrusionOk="0">
                  <a:moveTo>
                    <a:pt x="137089" y="571"/>
                  </a:moveTo>
                  <a:cubicBezTo>
                    <a:pt x="139440" y="571"/>
                    <a:pt x="141380" y="2489"/>
                    <a:pt x="141380" y="4862"/>
                  </a:cubicBezTo>
                  <a:lnTo>
                    <a:pt x="141380" y="92648"/>
                  </a:lnTo>
                  <a:cubicBezTo>
                    <a:pt x="141380" y="94999"/>
                    <a:pt x="139440" y="96917"/>
                    <a:pt x="137089" y="96917"/>
                  </a:cubicBezTo>
                  <a:lnTo>
                    <a:pt x="4839" y="96917"/>
                  </a:lnTo>
                  <a:cubicBezTo>
                    <a:pt x="2488" y="96917"/>
                    <a:pt x="571" y="94999"/>
                    <a:pt x="571" y="92648"/>
                  </a:cubicBezTo>
                  <a:lnTo>
                    <a:pt x="571" y="4862"/>
                  </a:lnTo>
                  <a:cubicBezTo>
                    <a:pt x="571" y="2489"/>
                    <a:pt x="2488" y="571"/>
                    <a:pt x="4839" y="571"/>
                  </a:cubicBezTo>
                  <a:close/>
                  <a:moveTo>
                    <a:pt x="4839" y="1"/>
                  </a:moveTo>
                  <a:cubicBezTo>
                    <a:pt x="2169" y="1"/>
                    <a:pt x="0" y="2192"/>
                    <a:pt x="0" y="4862"/>
                  </a:cubicBezTo>
                  <a:lnTo>
                    <a:pt x="0" y="92648"/>
                  </a:lnTo>
                  <a:cubicBezTo>
                    <a:pt x="0" y="95319"/>
                    <a:pt x="2169" y="97487"/>
                    <a:pt x="4839" y="97487"/>
                  </a:cubicBezTo>
                  <a:lnTo>
                    <a:pt x="137089" y="97487"/>
                  </a:lnTo>
                  <a:cubicBezTo>
                    <a:pt x="139760" y="97487"/>
                    <a:pt x="141951" y="95319"/>
                    <a:pt x="141951" y="92648"/>
                  </a:cubicBezTo>
                  <a:lnTo>
                    <a:pt x="141951" y="4862"/>
                  </a:lnTo>
                  <a:cubicBezTo>
                    <a:pt x="141951" y="2192"/>
                    <a:pt x="139760" y="1"/>
                    <a:pt x="1370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2"/>
            <p:cNvSpPr/>
            <p:nvPr/>
          </p:nvSpPr>
          <p:spPr>
            <a:xfrm>
              <a:off x="5664460" y="1578709"/>
              <a:ext cx="2787680" cy="1910961"/>
            </a:xfrm>
            <a:custGeom>
              <a:avLst/>
              <a:gdLst/>
              <a:ahLst/>
              <a:cxnLst/>
              <a:rect l="l" t="t" r="r" b="b"/>
              <a:pathLst>
                <a:path w="141381" h="96917" extrusionOk="0">
                  <a:moveTo>
                    <a:pt x="4566" y="0"/>
                  </a:moveTo>
                  <a:cubicBezTo>
                    <a:pt x="2055" y="0"/>
                    <a:pt x="1" y="2032"/>
                    <a:pt x="1" y="4565"/>
                  </a:cubicBezTo>
                  <a:lnTo>
                    <a:pt x="1" y="92351"/>
                  </a:lnTo>
                  <a:cubicBezTo>
                    <a:pt x="1" y="94862"/>
                    <a:pt x="2055" y="96916"/>
                    <a:pt x="4566" y="96916"/>
                  </a:cubicBezTo>
                  <a:lnTo>
                    <a:pt x="136816" y="96916"/>
                  </a:lnTo>
                  <a:cubicBezTo>
                    <a:pt x="139327" y="96916"/>
                    <a:pt x="141381" y="94862"/>
                    <a:pt x="141381" y="92351"/>
                  </a:cubicBezTo>
                  <a:lnTo>
                    <a:pt x="141381" y="4565"/>
                  </a:lnTo>
                  <a:cubicBezTo>
                    <a:pt x="141381" y="2032"/>
                    <a:pt x="139327" y="0"/>
                    <a:pt x="1368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2"/>
            <p:cNvSpPr/>
            <p:nvPr/>
          </p:nvSpPr>
          <p:spPr>
            <a:xfrm>
              <a:off x="5659077" y="1572852"/>
              <a:ext cx="2798465" cy="1922220"/>
            </a:xfrm>
            <a:custGeom>
              <a:avLst/>
              <a:gdLst/>
              <a:ahLst/>
              <a:cxnLst/>
              <a:rect l="l" t="t" r="r" b="b"/>
              <a:pathLst>
                <a:path w="141928" h="97488" extrusionOk="0">
                  <a:moveTo>
                    <a:pt x="137089" y="571"/>
                  </a:moveTo>
                  <a:cubicBezTo>
                    <a:pt x="139440" y="571"/>
                    <a:pt x="141357" y="2489"/>
                    <a:pt x="141357" y="4862"/>
                  </a:cubicBezTo>
                  <a:lnTo>
                    <a:pt x="141357" y="92648"/>
                  </a:lnTo>
                  <a:cubicBezTo>
                    <a:pt x="141357" y="94999"/>
                    <a:pt x="139440" y="96917"/>
                    <a:pt x="137089" y="96917"/>
                  </a:cubicBezTo>
                  <a:lnTo>
                    <a:pt x="4839" y="96917"/>
                  </a:lnTo>
                  <a:cubicBezTo>
                    <a:pt x="2488" y="96917"/>
                    <a:pt x="571" y="94999"/>
                    <a:pt x="571" y="92648"/>
                  </a:cubicBezTo>
                  <a:lnTo>
                    <a:pt x="571" y="4862"/>
                  </a:lnTo>
                  <a:cubicBezTo>
                    <a:pt x="571" y="2489"/>
                    <a:pt x="2488" y="571"/>
                    <a:pt x="4839" y="571"/>
                  </a:cubicBezTo>
                  <a:close/>
                  <a:moveTo>
                    <a:pt x="4839" y="1"/>
                  </a:moveTo>
                  <a:cubicBezTo>
                    <a:pt x="2168" y="1"/>
                    <a:pt x="0" y="2192"/>
                    <a:pt x="0" y="4862"/>
                  </a:cubicBezTo>
                  <a:lnTo>
                    <a:pt x="0" y="92648"/>
                  </a:lnTo>
                  <a:cubicBezTo>
                    <a:pt x="0" y="95319"/>
                    <a:pt x="2168" y="97487"/>
                    <a:pt x="4839" y="97487"/>
                  </a:cubicBezTo>
                  <a:lnTo>
                    <a:pt x="137089" y="97487"/>
                  </a:lnTo>
                  <a:cubicBezTo>
                    <a:pt x="139759" y="97487"/>
                    <a:pt x="141928" y="95319"/>
                    <a:pt x="141928" y="92648"/>
                  </a:cubicBezTo>
                  <a:lnTo>
                    <a:pt x="141928" y="4862"/>
                  </a:lnTo>
                  <a:cubicBezTo>
                    <a:pt x="141928" y="2192"/>
                    <a:pt x="139759" y="1"/>
                    <a:pt x="1370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2"/>
            <p:cNvSpPr/>
            <p:nvPr/>
          </p:nvSpPr>
          <p:spPr>
            <a:xfrm>
              <a:off x="5664460" y="3307834"/>
              <a:ext cx="2787680" cy="181835"/>
            </a:xfrm>
            <a:custGeom>
              <a:avLst/>
              <a:gdLst/>
              <a:ahLst/>
              <a:cxnLst/>
              <a:rect l="l" t="t" r="r" b="b"/>
              <a:pathLst>
                <a:path w="141381" h="9222" extrusionOk="0">
                  <a:moveTo>
                    <a:pt x="1" y="0"/>
                  </a:moveTo>
                  <a:lnTo>
                    <a:pt x="1" y="4656"/>
                  </a:lnTo>
                  <a:cubicBezTo>
                    <a:pt x="1" y="7167"/>
                    <a:pt x="2055" y="9221"/>
                    <a:pt x="4566" y="9221"/>
                  </a:cubicBezTo>
                  <a:lnTo>
                    <a:pt x="136816" y="9221"/>
                  </a:lnTo>
                  <a:cubicBezTo>
                    <a:pt x="139327" y="9221"/>
                    <a:pt x="141381" y="7167"/>
                    <a:pt x="141381" y="4656"/>
                  </a:cubicBezTo>
                  <a:lnTo>
                    <a:pt x="1413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2"/>
            <p:cNvSpPr/>
            <p:nvPr/>
          </p:nvSpPr>
          <p:spPr>
            <a:xfrm>
              <a:off x="5659077" y="3301978"/>
              <a:ext cx="2798465" cy="193093"/>
            </a:xfrm>
            <a:custGeom>
              <a:avLst/>
              <a:gdLst/>
              <a:ahLst/>
              <a:cxnLst/>
              <a:rect l="l" t="t" r="r" b="b"/>
              <a:pathLst>
                <a:path w="141928" h="9793" extrusionOk="0">
                  <a:moveTo>
                    <a:pt x="141357" y="571"/>
                  </a:moveTo>
                  <a:lnTo>
                    <a:pt x="141357" y="4953"/>
                  </a:lnTo>
                  <a:cubicBezTo>
                    <a:pt x="141357" y="7304"/>
                    <a:pt x="139440" y="9222"/>
                    <a:pt x="137089" y="9222"/>
                  </a:cubicBezTo>
                  <a:lnTo>
                    <a:pt x="4839" y="9222"/>
                  </a:lnTo>
                  <a:cubicBezTo>
                    <a:pt x="2488" y="9222"/>
                    <a:pt x="571" y="7304"/>
                    <a:pt x="571" y="4953"/>
                  </a:cubicBezTo>
                  <a:lnTo>
                    <a:pt x="571" y="571"/>
                  </a:lnTo>
                  <a:close/>
                  <a:moveTo>
                    <a:pt x="274" y="0"/>
                  </a:moveTo>
                  <a:cubicBezTo>
                    <a:pt x="114" y="0"/>
                    <a:pt x="0" y="137"/>
                    <a:pt x="0" y="297"/>
                  </a:cubicBezTo>
                  <a:lnTo>
                    <a:pt x="0" y="4953"/>
                  </a:lnTo>
                  <a:cubicBezTo>
                    <a:pt x="0" y="7624"/>
                    <a:pt x="2168" y="9792"/>
                    <a:pt x="4839" y="9792"/>
                  </a:cubicBezTo>
                  <a:lnTo>
                    <a:pt x="137089" y="9792"/>
                  </a:lnTo>
                  <a:cubicBezTo>
                    <a:pt x="139759" y="9792"/>
                    <a:pt x="141928" y="7624"/>
                    <a:pt x="141928" y="4953"/>
                  </a:cubicBezTo>
                  <a:lnTo>
                    <a:pt x="141928" y="297"/>
                  </a:lnTo>
                  <a:cubicBezTo>
                    <a:pt x="141928" y="137"/>
                    <a:pt x="141814" y="0"/>
                    <a:pt x="1416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2"/>
            <p:cNvSpPr/>
            <p:nvPr/>
          </p:nvSpPr>
          <p:spPr>
            <a:xfrm>
              <a:off x="7013749" y="3354190"/>
              <a:ext cx="89123" cy="88670"/>
            </a:xfrm>
            <a:custGeom>
              <a:avLst/>
              <a:gdLst/>
              <a:ahLst/>
              <a:cxnLst/>
              <a:rect l="l" t="t" r="r" b="b"/>
              <a:pathLst>
                <a:path w="4520" h="4497" extrusionOk="0">
                  <a:moveTo>
                    <a:pt x="2260" y="0"/>
                  </a:moveTo>
                  <a:cubicBezTo>
                    <a:pt x="1027" y="0"/>
                    <a:pt x="0" y="1004"/>
                    <a:pt x="0" y="2260"/>
                  </a:cubicBezTo>
                  <a:cubicBezTo>
                    <a:pt x="0" y="3492"/>
                    <a:pt x="1027" y="4497"/>
                    <a:pt x="2260" y="4497"/>
                  </a:cubicBezTo>
                  <a:cubicBezTo>
                    <a:pt x="3492" y="4497"/>
                    <a:pt x="4520" y="3492"/>
                    <a:pt x="4520" y="2260"/>
                  </a:cubicBezTo>
                  <a:cubicBezTo>
                    <a:pt x="4520" y="1004"/>
                    <a:pt x="3492" y="0"/>
                    <a:pt x="22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2"/>
            <p:cNvSpPr/>
            <p:nvPr/>
          </p:nvSpPr>
          <p:spPr>
            <a:xfrm>
              <a:off x="7008347" y="3348787"/>
              <a:ext cx="99928" cy="99928"/>
            </a:xfrm>
            <a:custGeom>
              <a:avLst/>
              <a:gdLst/>
              <a:ahLst/>
              <a:cxnLst/>
              <a:rect l="l" t="t" r="r" b="b"/>
              <a:pathLst>
                <a:path w="5068" h="5068" extrusionOk="0">
                  <a:moveTo>
                    <a:pt x="2534" y="571"/>
                  </a:moveTo>
                  <a:cubicBezTo>
                    <a:pt x="3607" y="571"/>
                    <a:pt x="4497" y="1438"/>
                    <a:pt x="4497" y="2534"/>
                  </a:cubicBezTo>
                  <a:cubicBezTo>
                    <a:pt x="4497" y="3607"/>
                    <a:pt x="3607" y="4497"/>
                    <a:pt x="2534" y="4497"/>
                  </a:cubicBezTo>
                  <a:cubicBezTo>
                    <a:pt x="1461" y="4497"/>
                    <a:pt x="571" y="3607"/>
                    <a:pt x="571" y="2534"/>
                  </a:cubicBezTo>
                  <a:cubicBezTo>
                    <a:pt x="571" y="1438"/>
                    <a:pt x="1461" y="571"/>
                    <a:pt x="2534" y="571"/>
                  </a:cubicBezTo>
                  <a:close/>
                  <a:moveTo>
                    <a:pt x="2534" y="0"/>
                  </a:moveTo>
                  <a:cubicBezTo>
                    <a:pt x="1142" y="0"/>
                    <a:pt x="0" y="1119"/>
                    <a:pt x="0" y="2534"/>
                  </a:cubicBezTo>
                  <a:cubicBezTo>
                    <a:pt x="0" y="3926"/>
                    <a:pt x="1142" y="5067"/>
                    <a:pt x="2534" y="5067"/>
                  </a:cubicBezTo>
                  <a:cubicBezTo>
                    <a:pt x="3926" y="5067"/>
                    <a:pt x="5068" y="3926"/>
                    <a:pt x="5068" y="2534"/>
                  </a:cubicBezTo>
                  <a:cubicBezTo>
                    <a:pt x="5068" y="1119"/>
                    <a:pt x="3926" y="0"/>
                    <a:pt x="25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2"/>
            <p:cNvSpPr/>
            <p:nvPr/>
          </p:nvSpPr>
          <p:spPr>
            <a:xfrm>
              <a:off x="5664460" y="1578709"/>
              <a:ext cx="2787680" cy="90030"/>
            </a:xfrm>
            <a:custGeom>
              <a:avLst/>
              <a:gdLst/>
              <a:ahLst/>
              <a:cxnLst/>
              <a:rect l="l" t="t" r="r" b="b"/>
              <a:pathLst>
                <a:path w="141381" h="4566" extrusionOk="0">
                  <a:moveTo>
                    <a:pt x="4566" y="0"/>
                  </a:moveTo>
                  <a:cubicBezTo>
                    <a:pt x="2055" y="0"/>
                    <a:pt x="1" y="2032"/>
                    <a:pt x="1" y="4565"/>
                  </a:cubicBezTo>
                  <a:lnTo>
                    <a:pt x="141381" y="4565"/>
                  </a:lnTo>
                  <a:cubicBezTo>
                    <a:pt x="141381" y="2032"/>
                    <a:pt x="139327" y="0"/>
                    <a:pt x="136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2"/>
            <p:cNvSpPr/>
            <p:nvPr/>
          </p:nvSpPr>
          <p:spPr>
            <a:xfrm>
              <a:off x="5659077" y="1572852"/>
              <a:ext cx="2798465" cy="101289"/>
            </a:xfrm>
            <a:custGeom>
              <a:avLst/>
              <a:gdLst/>
              <a:ahLst/>
              <a:cxnLst/>
              <a:rect l="l" t="t" r="r" b="b"/>
              <a:pathLst>
                <a:path w="141928" h="5137" extrusionOk="0">
                  <a:moveTo>
                    <a:pt x="137089" y="571"/>
                  </a:moveTo>
                  <a:cubicBezTo>
                    <a:pt x="139349" y="571"/>
                    <a:pt x="141220" y="2352"/>
                    <a:pt x="141357" y="4566"/>
                  </a:cubicBezTo>
                  <a:lnTo>
                    <a:pt x="571" y="4566"/>
                  </a:lnTo>
                  <a:cubicBezTo>
                    <a:pt x="708" y="2352"/>
                    <a:pt x="2579" y="571"/>
                    <a:pt x="4839" y="571"/>
                  </a:cubicBezTo>
                  <a:close/>
                  <a:moveTo>
                    <a:pt x="4839" y="1"/>
                  </a:moveTo>
                  <a:cubicBezTo>
                    <a:pt x="2168" y="1"/>
                    <a:pt x="0" y="2192"/>
                    <a:pt x="0" y="4862"/>
                  </a:cubicBezTo>
                  <a:cubicBezTo>
                    <a:pt x="0" y="5022"/>
                    <a:pt x="114" y="5136"/>
                    <a:pt x="274" y="5136"/>
                  </a:cubicBezTo>
                  <a:lnTo>
                    <a:pt x="141654" y="5136"/>
                  </a:lnTo>
                  <a:cubicBezTo>
                    <a:pt x="141814" y="5136"/>
                    <a:pt x="141928" y="5022"/>
                    <a:pt x="141928" y="4862"/>
                  </a:cubicBezTo>
                  <a:cubicBezTo>
                    <a:pt x="141928" y="2192"/>
                    <a:pt x="139759" y="1"/>
                    <a:pt x="1370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2"/>
            <p:cNvSpPr/>
            <p:nvPr/>
          </p:nvSpPr>
          <p:spPr>
            <a:xfrm>
              <a:off x="5850337" y="1818592"/>
              <a:ext cx="1007702" cy="684552"/>
            </a:xfrm>
            <a:custGeom>
              <a:avLst/>
              <a:gdLst/>
              <a:ahLst/>
              <a:cxnLst/>
              <a:rect l="l" t="t" r="r" b="b"/>
              <a:pathLst>
                <a:path w="51107" h="34718" extrusionOk="0">
                  <a:moveTo>
                    <a:pt x="1" y="0"/>
                  </a:moveTo>
                  <a:lnTo>
                    <a:pt x="1" y="34717"/>
                  </a:lnTo>
                  <a:lnTo>
                    <a:pt x="51107" y="34717"/>
                  </a:lnTo>
                  <a:lnTo>
                    <a:pt x="51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2"/>
            <p:cNvSpPr/>
            <p:nvPr/>
          </p:nvSpPr>
          <p:spPr>
            <a:xfrm>
              <a:off x="5850337" y="2478812"/>
              <a:ext cx="1007702" cy="24331"/>
            </a:xfrm>
            <a:custGeom>
              <a:avLst/>
              <a:gdLst/>
              <a:ahLst/>
              <a:cxnLst/>
              <a:rect l="l" t="t" r="r" b="b"/>
              <a:pathLst>
                <a:path w="51107" h="1234" extrusionOk="0">
                  <a:moveTo>
                    <a:pt x="1" y="1"/>
                  </a:moveTo>
                  <a:lnTo>
                    <a:pt x="1" y="1233"/>
                  </a:lnTo>
                  <a:lnTo>
                    <a:pt x="51107" y="1233"/>
                  </a:lnTo>
                  <a:lnTo>
                    <a:pt x="511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2"/>
            <p:cNvSpPr/>
            <p:nvPr/>
          </p:nvSpPr>
          <p:spPr>
            <a:xfrm>
              <a:off x="5892197" y="1860432"/>
              <a:ext cx="57634" cy="57634"/>
            </a:xfrm>
            <a:custGeom>
              <a:avLst/>
              <a:gdLst/>
              <a:ahLst/>
              <a:cxnLst/>
              <a:rect l="l" t="t" r="r" b="b"/>
              <a:pathLst>
                <a:path w="2923" h="2923" extrusionOk="0">
                  <a:moveTo>
                    <a:pt x="2352" y="572"/>
                  </a:moveTo>
                  <a:lnTo>
                    <a:pt x="2352" y="2352"/>
                  </a:lnTo>
                  <a:lnTo>
                    <a:pt x="571" y="2352"/>
                  </a:lnTo>
                  <a:lnTo>
                    <a:pt x="571" y="572"/>
                  </a:lnTo>
                  <a:close/>
                  <a:moveTo>
                    <a:pt x="274" y="1"/>
                  </a:moveTo>
                  <a:cubicBezTo>
                    <a:pt x="115" y="1"/>
                    <a:pt x="1" y="138"/>
                    <a:pt x="1" y="298"/>
                  </a:cubicBezTo>
                  <a:lnTo>
                    <a:pt x="1" y="2626"/>
                  </a:lnTo>
                  <a:cubicBezTo>
                    <a:pt x="1" y="2786"/>
                    <a:pt x="115" y="2923"/>
                    <a:pt x="274" y="2923"/>
                  </a:cubicBezTo>
                  <a:lnTo>
                    <a:pt x="2625" y="2923"/>
                  </a:lnTo>
                  <a:cubicBezTo>
                    <a:pt x="2785" y="2923"/>
                    <a:pt x="2922" y="2786"/>
                    <a:pt x="2922" y="2626"/>
                  </a:cubicBezTo>
                  <a:lnTo>
                    <a:pt x="2922" y="298"/>
                  </a:lnTo>
                  <a:cubicBezTo>
                    <a:pt x="2922" y="138"/>
                    <a:pt x="2785" y="1"/>
                    <a:pt x="26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2"/>
            <p:cNvSpPr/>
            <p:nvPr/>
          </p:nvSpPr>
          <p:spPr>
            <a:xfrm>
              <a:off x="5984455" y="1906788"/>
              <a:ext cx="57634" cy="11278"/>
            </a:xfrm>
            <a:custGeom>
              <a:avLst/>
              <a:gdLst/>
              <a:ahLst/>
              <a:cxnLst/>
              <a:rect l="l" t="t" r="r" b="b"/>
              <a:pathLst>
                <a:path w="2923" h="572" extrusionOk="0">
                  <a:moveTo>
                    <a:pt x="297" y="1"/>
                  </a:moveTo>
                  <a:cubicBezTo>
                    <a:pt x="138" y="1"/>
                    <a:pt x="1" y="138"/>
                    <a:pt x="1" y="275"/>
                  </a:cubicBezTo>
                  <a:cubicBezTo>
                    <a:pt x="1" y="435"/>
                    <a:pt x="138" y="572"/>
                    <a:pt x="297" y="572"/>
                  </a:cubicBezTo>
                  <a:lnTo>
                    <a:pt x="2648" y="572"/>
                  </a:lnTo>
                  <a:cubicBezTo>
                    <a:pt x="2785" y="572"/>
                    <a:pt x="2922" y="435"/>
                    <a:pt x="2922" y="275"/>
                  </a:cubicBezTo>
                  <a:cubicBezTo>
                    <a:pt x="2922" y="138"/>
                    <a:pt x="2785" y="1"/>
                    <a:pt x="26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2"/>
            <p:cNvSpPr/>
            <p:nvPr/>
          </p:nvSpPr>
          <p:spPr>
            <a:xfrm>
              <a:off x="6015057" y="2040906"/>
              <a:ext cx="697171" cy="274113"/>
            </a:xfrm>
            <a:custGeom>
              <a:avLst/>
              <a:gdLst/>
              <a:ahLst/>
              <a:cxnLst/>
              <a:rect l="l" t="t" r="r" b="b"/>
              <a:pathLst>
                <a:path w="35358" h="13902" extrusionOk="0">
                  <a:moveTo>
                    <a:pt x="7191" y="1"/>
                  </a:moveTo>
                  <a:cubicBezTo>
                    <a:pt x="7077" y="1"/>
                    <a:pt x="6985" y="69"/>
                    <a:pt x="6940" y="161"/>
                  </a:cubicBezTo>
                  <a:lnTo>
                    <a:pt x="69" y="13491"/>
                  </a:lnTo>
                  <a:cubicBezTo>
                    <a:pt x="1" y="13628"/>
                    <a:pt x="46" y="13787"/>
                    <a:pt x="183" y="13856"/>
                  </a:cubicBezTo>
                  <a:cubicBezTo>
                    <a:pt x="229" y="13879"/>
                    <a:pt x="275" y="13901"/>
                    <a:pt x="320" y="13901"/>
                  </a:cubicBezTo>
                  <a:cubicBezTo>
                    <a:pt x="435" y="13901"/>
                    <a:pt x="526" y="13833"/>
                    <a:pt x="571" y="13742"/>
                  </a:cubicBezTo>
                  <a:lnTo>
                    <a:pt x="7236" y="845"/>
                  </a:lnTo>
                  <a:lnTo>
                    <a:pt x="13696" y="10569"/>
                  </a:lnTo>
                  <a:cubicBezTo>
                    <a:pt x="13742" y="10637"/>
                    <a:pt x="13810" y="10683"/>
                    <a:pt x="13901" y="10706"/>
                  </a:cubicBezTo>
                  <a:cubicBezTo>
                    <a:pt x="13993" y="10706"/>
                    <a:pt x="14061" y="10683"/>
                    <a:pt x="14130" y="10615"/>
                  </a:cubicBezTo>
                  <a:lnTo>
                    <a:pt x="21845" y="2854"/>
                  </a:lnTo>
                  <a:lnTo>
                    <a:pt x="26729" y="8583"/>
                  </a:lnTo>
                  <a:cubicBezTo>
                    <a:pt x="26752" y="8606"/>
                    <a:pt x="26798" y="8629"/>
                    <a:pt x="26821" y="8652"/>
                  </a:cubicBezTo>
                  <a:lnTo>
                    <a:pt x="34901" y="12509"/>
                  </a:lnTo>
                  <a:cubicBezTo>
                    <a:pt x="34949" y="12530"/>
                    <a:pt x="34997" y="12540"/>
                    <a:pt x="35042" y="12540"/>
                  </a:cubicBezTo>
                  <a:cubicBezTo>
                    <a:pt x="35148" y="12540"/>
                    <a:pt x="35241" y="12484"/>
                    <a:pt x="35289" y="12372"/>
                  </a:cubicBezTo>
                  <a:cubicBezTo>
                    <a:pt x="35357" y="12235"/>
                    <a:pt x="35289" y="12075"/>
                    <a:pt x="35152" y="12007"/>
                  </a:cubicBezTo>
                  <a:lnTo>
                    <a:pt x="27140" y="8150"/>
                  </a:lnTo>
                  <a:lnTo>
                    <a:pt x="22073" y="2238"/>
                  </a:lnTo>
                  <a:cubicBezTo>
                    <a:pt x="22027" y="2169"/>
                    <a:pt x="21959" y="2146"/>
                    <a:pt x="21867" y="2146"/>
                  </a:cubicBezTo>
                  <a:cubicBezTo>
                    <a:pt x="21855" y="2142"/>
                    <a:pt x="21842" y="2140"/>
                    <a:pt x="21828" y="2140"/>
                  </a:cubicBezTo>
                  <a:cubicBezTo>
                    <a:pt x="21767" y="2140"/>
                    <a:pt x="21699" y="2178"/>
                    <a:pt x="21662" y="2215"/>
                  </a:cubicBezTo>
                  <a:lnTo>
                    <a:pt x="13970" y="9976"/>
                  </a:lnTo>
                  <a:lnTo>
                    <a:pt x="7442" y="138"/>
                  </a:lnTo>
                  <a:cubicBezTo>
                    <a:pt x="7373" y="47"/>
                    <a:pt x="7282" y="1"/>
                    <a:pt x="71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2"/>
            <p:cNvSpPr/>
            <p:nvPr/>
          </p:nvSpPr>
          <p:spPr>
            <a:xfrm>
              <a:off x="6004705" y="2292502"/>
              <a:ext cx="33323" cy="33323"/>
            </a:xfrm>
            <a:custGeom>
              <a:avLst/>
              <a:gdLst/>
              <a:ahLst/>
              <a:cxnLst/>
              <a:rect l="l" t="t" r="r" b="b"/>
              <a:pathLst>
                <a:path w="1690" h="1690" extrusionOk="0">
                  <a:moveTo>
                    <a:pt x="845" y="0"/>
                  </a:moveTo>
                  <a:cubicBezTo>
                    <a:pt x="389" y="0"/>
                    <a:pt x="1" y="388"/>
                    <a:pt x="1" y="845"/>
                  </a:cubicBezTo>
                  <a:cubicBezTo>
                    <a:pt x="1" y="1324"/>
                    <a:pt x="389" y="1689"/>
                    <a:pt x="845" y="1689"/>
                  </a:cubicBezTo>
                  <a:cubicBezTo>
                    <a:pt x="1302" y="1689"/>
                    <a:pt x="1690" y="1324"/>
                    <a:pt x="1690" y="845"/>
                  </a:cubicBezTo>
                  <a:cubicBezTo>
                    <a:pt x="1690" y="388"/>
                    <a:pt x="1302" y="0"/>
                    <a:pt x="8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2"/>
            <p:cNvSpPr/>
            <p:nvPr/>
          </p:nvSpPr>
          <p:spPr>
            <a:xfrm>
              <a:off x="5999303" y="2287099"/>
              <a:ext cx="44128" cy="44581"/>
            </a:xfrm>
            <a:custGeom>
              <a:avLst/>
              <a:gdLst/>
              <a:ahLst/>
              <a:cxnLst/>
              <a:rect l="l" t="t" r="r" b="b"/>
              <a:pathLst>
                <a:path w="2238" h="2261" extrusionOk="0">
                  <a:moveTo>
                    <a:pt x="1119" y="571"/>
                  </a:moveTo>
                  <a:cubicBezTo>
                    <a:pt x="1416" y="571"/>
                    <a:pt x="1667" y="822"/>
                    <a:pt x="1667" y="1119"/>
                  </a:cubicBezTo>
                  <a:cubicBezTo>
                    <a:pt x="1667" y="1438"/>
                    <a:pt x="1416" y="1689"/>
                    <a:pt x="1119" y="1689"/>
                  </a:cubicBezTo>
                  <a:cubicBezTo>
                    <a:pt x="823" y="1689"/>
                    <a:pt x="572" y="1438"/>
                    <a:pt x="572" y="1119"/>
                  </a:cubicBezTo>
                  <a:cubicBezTo>
                    <a:pt x="572" y="822"/>
                    <a:pt x="823" y="571"/>
                    <a:pt x="1119" y="571"/>
                  </a:cubicBezTo>
                  <a:close/>
                  <a:moveTo>
                    <a:pt x="1119" y="0"/>
                  </a:moveTo>
                  <a:cubicBezTo>
                    <a:pt x="503" y="0"/>
                    <a:pt x="1" y="502"/>
                    <a:pt x="1" y="1119"/>
                  </a:cubicBezTo>
                  <a:cubicBezTo>
                    <a:pt x="1" y="1735"/>
                    <a:pt x="503" y="2260"/>
                    <a:pt x="1119" y="2260"/>
                  </a:cubicBezTo>
                  <a:cubicBezTo>
                    <a:pt x="1736" y="2260"/>
                    <a:pt x="2238" y="1735"/>
                    <a:pt x="2238" y="1119"/>
                  </a:cubicBezTo>
                  <a:cubicBezTo>
                    <a:pt x="2238" y="502"/>
                    <a:pt x="1736" y="0"/>
                    <a:pt x="1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2"/>
            <p:cNvSpPr/>
            <p:nvPr/>
          </p:nvSpPr>
          <p:spPr>
            <a:xfrm>
              <a:off x="6429559" y="2071961"/>
              <a:ext cx="32889" cy="33323"/>
            </a:xfrm>
            <a:custGeom>
              <a:avLst/>
              <a:gdLst/>
              <a:ahLst/>
              <a:cxnLst/>
              <a:rect l="l" t="t" r="r" b="b"/>
              <a:pathLst>
                <a:path w="1668" h="1690" extrusionOk="0">
                  <a:moveTo>
                    <a:pt x="845" y="1"/>
                  </a:moveTo>
                  <a:cubicBezTo>
                    <a:pt x="366" y="1"/>
                    <a:pt x="1" y="389"/>
                    <a:pt x="1" y="845"/>
                  </a:cubicBezTo>
                  <a:cubicBezTo>
                    <a:pt x="1" y="1302"/>
                    <a:pt x="366" y="1690"/>
                    <a:pt x="845" y="1690"/>
                  </a:cubicBezTo>
                  <a:cubicBezTo>
                    <a:pt x="1302" y="1690"/>
                    <a:pt x="1667" y="1302"/>
                    <a:pt x="1667" y="845"/>
                  </a:cubicBezTo>
                  <a:cubicBezTo>
                    <a:pt x="1667" y="389"/>
                    <a:pt x="1302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2"/>
            <p:cNvSpPr/>
            <p:nvPr/>
          </p:nvSpPr>
          <p:spPr>
            <a:xfrm>
              <a:off x="6423722" y="2066559"/>
              <a:ext cx="44562" cy="44128"/>
            </a:xfrm>
            <a:custGeom>
              <a:avLst/>
              <a:gdLst/>
              <a:ahLst/>
              <a:cxnLst/>
              <a:rect l="l" t="t" r="r" b="b"/>
              <a:pathLst>
                <a:path w="2260" h="2238" extrusionOk="0">
                  <a:moveTo>
                    <a:pt x="1141" y="572"/>
                  </a:moveTo>
                  <a:cubicBezTo>
                    <a:pt x="1438" y="572"/>
                    <a:pt x="1689" y="823"/>
                    <a:pt x="1689" y="1119"/>
                  </a:cubicBezTo>
                  <a:cubicBezTo>
                    <a:pt x="1689" y="1439"/>
                    <a:pt x="1438" y="1667"/>
                    <a:pt x="1141" y="1667"/>
                  </a:cubicBezTo>
                  <a:cubicBezTo>
                    <a:pt x="822" y="1667"/>
                    <a:pt x="571" y="1439"/>
                    <a:pt x="571" y="1119"/>
                  </a:cubicBezTo>
                  <a:cubicBezTo>
                    <a:pt x="571" y="823"/>
                    <a:pt x="822" y="572"/>
                    <a:pt x="1141" y="572"/>
                  </a:cubicBezTo>
                  <a:close/>
                  <a:moveTo>
                    <a:pt x="1141" y="1"/>
                  </a:moveTo>
                  <a:cubicBezTo>
                    <a:pt x="502" y="1"/>
                    <a:pt x="0" y="503"/>
                    <a:pt x="0" y="1119"/>
                  </a:cubicBezTo>
                  <a:cubicBezTo>
                    <a:pt x="0" y="1736"/>
                    <a:pt x="502" y="2238"/>
                    <a:pt x="1141" y="2238"/>
                  </a:cubicBezTo>
                  <a:cubicBezTo>
                    <a:pt x="1758" y="2238"/>
                    <a:pt x="2260" y="1736"/>
                    <a:pt x="2260" y="1119"/>
                  </a:cubicBezTo>
                  <a:cubicBezTo>
                    <a:pt x="2260" y="503"/>
                    <a:pt x="1758" y="1"/>
                    <a:pt x="11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2"/>
            <p:cNvSpPr/>
            <p:nvPr/>
          </p:nvSpPr>
          <p:spPr>
            <a:xfrm>
              <a:off x="6272942" y="2229938"/>
              <a:ext cx="33323" cy="32869"/>
            </a:xfrm>
            <a:custGeom>
              <a:avLst/>
              <a:gdLst/>
              <a:ahLst/>
              <a:cxnLst/>
              <a:rect l="l" t="t" r="r" b="b"/>
              <a:pathLst>
                <a:path w="1690" h="1667" extrusionOk="0">
                  <a:moveTo>
                    <a:pt x="845" y="1"/>
                  </a:moveTo>
                  <a:cubicBezTo>
                    <a:pt x="389" y="1"/>
                    <a:pt x="1" y="366"/>
                    <a:pt x="1" y="822"/>
                  </a:cubicBezTo>
                  <a:cubicBezTo>
                    <a:pt x="1" y="1302"/>
                    <a:pt x="389" y="1667"/>
                    <a:pt x="845" y="1667"/>
                  </a:cubicBezTo>
                  <a:cubicBezTo>
                    <a:pt x="1302" y="1667"/>
                    <a:pt x="1690" y="1302"/>
                    <a:pt x="1690" y="822"/>
                  </a:cubicBezTo>
                  <a:cubicBezTo>
                    <a:pt x="1690" y="366"/>
                    <a:pt x="1302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2"/>
            <p:cNvSpPr/>
            <p:nvPr/>
          </p:nvSpPr>
          <p:spPr>
            <a:xfrm>
              <a:off x="6267540" y="2224082"/>
              <a:ext cx="44128" cy="44581"/>
            </a:xfrm>
            <a:custGeom>
              <a:avLst/>
              <a:gdLst/>
              <a:ahLst/>
              <a:cxnLst/>
              <a:rect l="l" t="t" r="r" b="b"/>
              <a:pathLst>
                <a:path w="2238" h="2261" extrusionOk="0">
                  <a:moveTo>
                    <a:pt x="1119" y="571"/>
                  </a:moveTo>
                  <a:cubicBezTo>
                    <a:pt x="1416" y="571"/>
                    <a:pt x="1667" y="822"/>
                    <a:pt x="1667" y="1119"/>
                  </a:cubicBezTo>
                  <a:cubicBezTo>
                    <a:pt x="1667" y="1439"/>
                    <a:pt x="1416" y="1690"/>
                    <a:pt x="1119" y="1690"/>
                  </a:cubicBezTo>
                  <a:cubicBezTo>
                    <a:pt x="823" y="1690"/>
                    <a:pt x="571" y="1439"/>
                    <a:pt x="571" y="1119"/>
                  </a:cubicBezTo>
                  <a:cubicBezTo>
                    <a:pt x="571" y="822"/>
                    <a:pt x="823" y="571"/>
                    <a:pt x="1119" y="571"/>
                  </a:cubicBezTo>
                  <a:close/>
                  <a:moveTo>
                    <a:pt x="1119" y="1"/>
                  </a:moveTo>
                  <a:cubicBezTo>
                    <a:pt x="503" y="1"/>
                    <a:pt x="1" y="503"/>
                    <a:pt x="1" y="1119"/>
                  </a:cubicBezTo>
                  <a:cubicBezTo>
                    <a:pt x="1" y="1758"/>
                    <a:pt x="503" y="2260"/>
                    <a:pt x="1119" y="2260"/>
                  </a:cubicBezTo>
                  <a:cubicBezTo>
                    <a:pt x="1736" y="2260"/>
                    <a:pt x="2238" y="1758"/>
                    <a:pt x="2238" y="1119"/>
                  </a:cubicBezTo>
                  <a:cubicBezTo>
                    <a:pt x="2238" y="503"/>
                    <a:pt x="1736" y="1"/>
                    <a:pt x="11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2"/>
            <p:cNvSpPr/>
            <p:nvPr/>
          </p:nvSpPr>
          <p:spPr>
            <a:xfrm>
              <a:off x="6529921" y="2189892"/>
              <a:ext cx="33342" cy="32869"/>
            </a:xfrm>
            <a:custGeom>
              <a:avLst/>
              <a:gdLst/>
              <a:ahLst/>
              <a:cxnLst/>
              <a:rect l="l" t="t" r="r" b="b"/>
              <a:pathLst>
                <a:path w="1691" h="1667" extrusionOk="0">
                  <a:moveTo>
                    <a:pt x="846" y="0"/>
                  </a:moveTo>
                  <a:cubicBezTo>
                    <a:pt x="366" y="0"/>
                    <a:pt x="1" y="365"/>
                    <a:pt x="1" y="845"/>
                  </a:cubicBezTo>
                  <a:cubicBezTo>
                    <a:pt x="1" y="1301"/>
                    <a:pt x="366" y="1666"/>
                    <a:pt x="846" y="1666"/>
                  </a:cubicBezTo>
                  <a:cubicBezTo>
                    <a:pt x="1302" y="1666"/>
                    <a:pt x="1690" y="1301"/>
                    <a:pt x="1690" y="845"/>
                  </a:cubicBezTo>
                  <a:cubicBezTo>
                    <a:pt x="1690" y="365"/>
                    <a:pt x="1302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2"/>
            <p:cNvSpPr/>
            <p:nvPr/>
          </p:nvSpPr>
          <p:spPr>
            <a:xfrm>
              <a:off x="6524085" y="2184036"/>
              <a:ext cx="44562" cy="44581"/>
            </a:xfrm>
            <a:custGeom>
              <a:avLst/>
              <a:gdLst/>
              <a:ahLst/>
              <a:cxnLst/>
              <a:rect l="l" t="t" r="r" b="b"/>
              <a:pathLst>
                <a:path w="2260" h="2261" extrusionOk="0">
                  <a:moveTo>
                    <a:pt x="1142" y="571"/>
                  </a:moveTo>
                  <a:cubicBezTo>
                    <a:pt x="1438" y="571"/>
                    <a:pt x="1689" y="822"/>
                    <a:pt x="1689" y="1142"/>
                  </a:cubicBezTo>
                  <a:cubicBezTo>
                    <a:pt x="1689" y="1438"/>
                    <a:pt x="1438" y="1689"/>
                    <a:pt x="1142" y="1689"/>
                  </a:cubicBezTo>
                  <a:cubicBezTo>
                    <a:pt x="822" y="1689"/>
                    <a:pt x="571" y="1438"/>
                    <a:pt x="571" y="1142"/>
                  </a:cubicBezTo>
                  <a:cubicBezTo>
                    <a:pt x="571" y="822"/>
                    <a:pt x="822" y="571"/>
                    <a:pt x="1142" y="571"/>
                  </a:cubicBezTo>
                  <a:close/>
                  <a:moveTo>
                    <a:pt x="1142" y="0"/>
                  </a:moveTo>
                  <a:cubicBezTo>
                    <a:pt x="525" y="0"/>
                    <a:pt x="0" y="502"/>
                    <a:pt x="0" y="1142"/>
                  </a:cubicBezTo>
                  <a:cubicBezTo>
                    <a:pt x="0" y="1758"/>
                    <a:pt x="525" y="2260"/>
                    <a:pt x="1142" y="2260"/>
                  </a:cubicBezTo>
                  <a:cubicBezTo>
                    <a:pt x="1758" y="2260"/>
                    <a:pt x="2260" y="1758"/>
                    <a:pt x="2260" y="1142"/>
                  </a:cubicBezTo>
                  <a:cubicBezTo>
                    <a:pt x="2260" y="502"/>
                    <a:pt x="1758" y="0"/>
                    <a:pt x="1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2"/>
            <p:cNvSpPr/>
            <p:nvPr/>
          </p:nvSpPr>
          <p:spPr>
            <a:xfrm>
              <a:off x="6140638" y="2030121"/>
              <a:ext cx="32869" cy="32869"/>
            </a:xfrm>
            <a:custGeom>
              <a:avLst/>
              <a:gdLst/>
              <a:ahLst/>
              <a:cxnLst/>
              <a:rect l="l" t="t" r="r" b="b"/>
              <a:pathLst>
                <a:path w="1667" h="1667" extrusionOk="0">
                  <a:moveTo>
                    <a:pt x="822" y="0"/>
                  </a:moveTo>
                  <a:cubicBezTo>
                    <a:pt x="365" y="0"/>
                    <a:pt x="0" y="365"/>
                    <a:pt x="0" y="822"/>
                  </a:cubicBezTo>
                  <a:cubicBezTo>
                    <a:pt x="0" y="1301"/>
                    <a:pt x="365" y="1666"/>
                    <a:pt x="822" y="1666"/>
                  </a:cubicBezTo>
                  <a:cubicBezTo>
                    <a:pt x="1301" y="1666"/>
                    <a:pt x="1666" y="1301"/>
                    <a:pt x="1666" y="822"/>
                  </a:cubicBezTo>
                  <a:cubicBezTo>
                    <a:pt x="1666" y="365"/>
                    <a:pt x="1301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2"/>
            <p:cNvSpPr/>
            <p:nvPr/>
          </p:nvSpPr>
          <p:spPr>
            <a:xfrm>
              <a:off x="6134782" y="2024265"/>
              <a:ext cx="44581" cy="44581"/>
            </a:xfrm>
            <a:custGeom>
              <a:avLst/>
              <a:gdLst/>
              <a:ahLst/>
              <a:cxnLst/>
              <a:rect l="l" t="t" r="r" b="b"/>
              <a:pathLst>
                <a:path w="2261" h="2261" extrusionOk="0">
                  <a:moveTo>
                    <a:pt x="1119" y="571"/>
                  </a:moveTo>
                  <a:cubicBezTo>
                    <a:pt x="1438" y="571"/>
                    <a:pt x="1689" y="822"/>
                    <a:pt x="1689" y="1119"/>
                  </a:cubicBezTo>
                  <a:cubicBezTo>
                    <a:pt x="1689" y="1438"/>
                    <a:pt x="1438" y="1689"/>
                    <a:pt x="1119" y="1689"/>
                  </a:cubicBezTo>
                  <a:cubicBezTo>
                    <a:pt x="822" y="1689"/>
                    <a:pt x="571" y="1438"/>
                    <a:pt x="571" y="1119"/>
                  </a:cubicBezTo>
                  <a:cubicBezTo>
                    <a:pt x="571" y="822"/>
                    <a:pt x="822" y="571"/>
                    <a:pt x="1119" y="571"/>
                  </a:cubicBezTo>
                  <a:close/>
                  <a:moveTo>
                    <a:pt x="1119" y="0"/>
                  </a:moveTo>
                  <a:cubicBezTo>
                    <a:pt x="503" y="0"/>
                    <a:pt x="0" y="503"/>
                    <a:pt x="0" y="1119"/>
                  </a:cubicBezTo>
                  <a:cubicBezTo>
                    <a:pt x="0" y="1758"/>
                    <a:pt x="503" y="2260"/>
                    <a:pt x="1119" y="2260"/>
                  </a:cubicBezTo>
                  <a:cubicBezTo>
                    <a:pt x="1758" y="2260"/>
                    <a:pt x="2260" y="1758"/>
                    <a:pt x="2260" y="1119"/>
                  </a:cubicBezTo>
                  <a:cubicBezTo>
                    <a:pt x="2260" y="503"/>
                    <a:pt x="1758" y="0"/>
                    <a:pt x="1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2"/>
            <p:cNvSpPr/>
            <p:nvPr/>
          </p:nvSpPr>
          <p:spPr>
            <a:xfrm>
              <a:off x="6689258" y="2265942"/>
              <a:ext cx="33323" cy="33323"/>
            </a:xfrm>
            <a:custGeom>
              <a:avLst/>
              <a:gdLst/>
              <a:ahLst/>
              <a:cxnLst/>
              <a:rect l="l" t="t" r="r" b="b"/>
              <a:pathLst>
                <a:path w="1690" h="1690" extrusionOk="0">
                  <a:moveTo>
                    <a:pt x="845" y="1"/>
                  </a:moveTo>
                  <a:cubicBezTo>
                    <a:pt x="365" y="1"/>
                    <a:pt x="0" y="389"/>
                    <a:pt x="0" y="845"/>
                  </a:cubicBezTo>
                  <a:cubicBezTo>
                    <a:pt x="0" y="1302"/>
                    <a:pt x="365" y="1690"/>
                    <a:pt x="845" y="1690"/>
                  </a:cubicBezTo>
                  <a:cubicBezTo>
                    <a:pt x="1301" y="1690"/>
                    <a:pt x="1689" y="1302"/>
                    <a:pt x="1689" y="845"/>
                  </a:cubicBezTo>
                  <a:cubicBezTo>
                    <a:pt x="1689" y="389"/>
                    <a:pt x="1301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2"/>
            <p:cNvSpPr/>
            <p:nvPr/>
          </p:nvSpPr>
          <p:spPr>
            <a:xfrm>
              <a:off x="6683402" y="2260539"/>
              <a:ext cx="44581" cy="44128"/>
            </a:xfrm>
            <a:custGeom>
              <a:avLst/>
              <a:gdLst/>
              <a:ahLst/>
              <a:cxnLst/>
              <a:rect l="l" t="t" r="r" b="b"/>
              <a:pathLst>
                <a:path w="2261" h="2238" extrusionOk="0">
                  <a:moveTo>
                    <a:pt x="1142" y="571"/>
                  </a:moveTo>
                  <a:cubicBezTo>
                    <a:pt x="1438" y="571"/>
                    <a:pt x="1689" y="822"/>
                    <a:pt x="1689" y="1119"/>
                  </a:cubicBezTo>
                  <a:cubicBezTo>
                    <a:pt x="1689" y="1416"/>
                    <a:pt x="1438" y="1667"/>
                    <a:pt x="1142" y="1667"/>
                  </a:cubicBezTo>
                  <a:cubicBezTo>
                    <a:pt x="822" y="1667"/>
                    <a:pt x="571" y="1416"/>
                    <a:pt x="571" y="1119"/>
                  </a:cubicBezTo>
                  <a:cubicBezTo>
                    <a:pt x="571" y="822"/>
                    <a:pt x="822" y="571"/>
                    <a:pt x="1142" y="571"/>
                  </a:cubicBezTo>
                  <a:close/>
                  <a:moveTo>
                    <a:pt x="1142" y="1"/>
                  </a:moveTo>
                  <a:cubicBezTo>
                    <a:pt x="503" y="1"/>
                    <a:pt x="0" y="503"/>
                    <a:pt x="0" y="1119"/>
                  </a:cubicBezTo>
                  <a:cubicBezTo>
                    <a:pt x="0" y="1735"/>
                    <a:pt x="503" y="2238"/>
                    <a:pt x="1142" y="2238"/>
                  </a:cubicBezTo>
                  <a:cubicBezTo>
                    <a:pt x="1758" y="2238"/>
                    <a:pt x="2260" y="1735"/>
                    <a:pt x="2260" y="1119"/>
                  </a:cubicBezTo>
                  <a:cubicBezTo>
                    <a:pt x="2260" y="503"/>
                    <a:pt x="1758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2"/>
            <p:cNvSpPr/>
            <p:nvPr/>
          </p:nvSpPr>
          <p:spPr>
            <a:xfrm>
              <a:off x="6015964" y="2387007"/>
              <a:ext cx="695357" cy="11278"/>
            </a:xfrm>
            <a:custGeom>
              <a:avLst/>
              <a:gdLst/>
              <a:ahLst/>
              <a:cxnLst/>
              <a:rect l="l" t="t" r="r" b="b"/>
              <a:pathLst>
                <a:path w="35266" h="572" extrusionOk="0">
                  <a:moveTo>
                    <a:pt x="274" y="1"/>
                  </a:moveTo>
                  <a:cubicBezTo>
                    <a:pt x="115" y="1"/>
                    <a:pt x="0" y="137"/>
                    <a:pt x="0" y="297"/>
                  </a:cubicBezTo>
                  <a:cubicBezTo>
                    <a:pt x="0" y="457"/>
                    <a:pt x="115" y="571"/>
                    <a:pt x="274" y="571"/>
                  </a:cubicBezTo>
                  <a:lnTo>
                    <a:pt x="34992" y="571"/>
                  </a:lnTo>
                  <a:cubicBezTo>
                    <a:pt x="35151" y="571"/>
                    <a:pt x="35266" y="457"/>
                    <a:pt x="35266" y="297"/>
                  </a:cubicBezTo>
                  <a:cubicBezTo>
                    <a:pt x="35266" y="137"/>
                    <a:pt x="35151" y="1"/>
                    <a:pt x="349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2"/>
            <p:cNvSpPr/>
            <p:nvPr/>
          </p:nvSpPr>
          <p:spPr>
            <a:xfrm>
              <a:off x="6544788" y="1866288"/>
              <a:ext cx="262854" cy="45922"/>
            </a:xfrm>
            <a:custGeom>
              <a:avLst/>
              <a:gdLst/>
              <a:ahLst/>
              <a:cxnLst/>
              <a:rect l="l" t="t" r="r" b="b"/>
              <a:pathLst>
                <a:path w="13331" h="2329" extrusionOk="0">
                  <a:moveTo>
                    <a:pt x="0" y="1"/>
                  </a:moveTo>
                  <a:lnTo>
                    <a:pt x="0" y="2329"/>
                  </a:lnTo>
                  <a:lnTo>
                    <a:pt x="13330" y="2329"/>
                  </a:lnTo>
                  <a:lnTo>
                    <a:pt x="133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2"/>
            <p:cNvSpPr/>
            <p:nvPr/>
          </p:nvSpPr>
          <p:spPr>
            <a:xfrm>
              <a:off x="6673504" y="1934254"/>
              <a:ext cx="134138" cy="46376"/>
            </a:xfrm>
            <a:custGeom>
              <a:avLst/>
              <a:gdLst/>
              <a:ahLst/>
              <a:cxnLst/>
              <a:rect l="l" t="t" r="r" b="b"/>
              <a:pathLst>
                <a:path w="6803" h="2352" extrusionOk="0">
                  <a:moveTo>
                    <a:pt x="0" y="0"/>
                  </a:moveTo>
                  <a:lnTo>
                    <a:pt x="0" y="2351"/>
                  </a:lnTo>
                  <a:lnTo>
                    <a:pt x="6802" y="2351"/>
                  </a:lnTo>
                  <a:lnTo>
                    <a:pt x="68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2"/>
            <p:cNvSpPr/>
            <p:nvPr/>
          </p:nvSpPr>
          <p:spPr>
            <a:xfrm>
              <a:off x="5850337" y="2564780"/>
              <a:ext cx="1007702" cy="592747"/>
            </a:xfrm>
            <a:custGeom>
              <a:avLst/>
              <a:gdLst/>
              <a:ahLst/>
              <a:cxnLst/>
              <a:rect l="l" t="t" r="r" b="b"/>
              <a:pathLst>
                <a:path w="51107" h="30062" extrusionOk="0">
                  <a:moveTo>
                    <a:pt x="1" y="1"/>
                  </a:moveTo>
                  <a:lnTo>
                    <a:pt x="1" y="30061"/>
                  </a:lnTo>
                  <a:lnTo>
                    <a:pt x="51107" y="30061"/>
                  </a:lnTo>
                  <a:lnTo>
                    <a:pt x="51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2"/>
            <p:cNvSpPr/>
            <p:nvPr/>
          </p:nvSpPr>
          <p:spPr>
            <a:xfrm>
              <a:off x="5850337" y="3133196"/>
              <a:ext cx="1007702" cy="24331"/>
            </a:xfrm>
            <a:custGeom>
              <a:avLst/>
              <a:gdLst/>
              <a:ahLst/>
              <a:cxnLst/>
              <a:rect l="l" t="t" r="r" b="b"/>
              <a:pathLst>
                <a:path w="51107" h="1234" extrusionOk="0">
                  <a:moveTo>
                    <a:pt x="1" y="1"/>
                  </a:moveTo>
                  <a:lnTo>
                    <a:pt x="1" y="1233"/>
                  </a:lnTo>
                  <a:lnTo>
                    <a:pt x="51107" y="1233"/>
                  </a:lnTo>
                  <a:lnTo>
                    <a:pt x="511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2"/>
            <p:cNvSpPr/>
            <p:nvPr/>
          </p:nvSpPr>
          <p:spPr>
            <a:xfrm>
              <a:off x="5892197" y="2606641"/>
              <a:ext cx="57634" cy="57615"/>
            </a:xfrm>
            <a:custGeom>
              <a:avLst/>
              <a:gdLst/>
              <a:ahLst/>
              <a:cxnLst/>
              <a:rect l="l" t="t" r="r" b="b"/>
              <a:pathLst>
                <a:path w="2923" h="2922" extrusionOk="0">
                  <a:moveTo>
                    <a:pt x="2352" y="571"/>
                  </a:moveTo>
                  <a:lnTo>
                    <a:pt x="2352" y="2351"/>
                  </a:lnTo>
                  <a:lnTo>
                    <a:pt x="571" y="2351"/>
                  </a:lnTo>
                  <a:lnTo>
                    <a:pt x="571" y="571"/>
                  </a:lnTo>
                  <a:close/>
                  <a:moveTo>
                    <a:pt x="274" y="0"/>
                  </a:moveTo>
                  <a:cubicBezTo>
                    <a:pt x="115" y="0"/>
                    <a:pt x="1" y="137"/>
                    <a:pt x="1" y="297"/>
                  </a:cubicBezTo>
                  <a:lnTo>
                    <a:pt x="1" y="2625"/>
                  </a:lnTo>
                  <a:cubicBezTo>
                    <a:pt x="1" y="2785"/>
                    <a:pt x="115" y="2922"/>
                    <a:pt x="274" y="2922"/>
                  </a:cubicBezTo>
                  <a:lnTo>
                    <a:pt x="2625" y="2922"/>
                  </a:lnTo>
                  <a:cubicBezTo>
                    <a:pt x="2785" y="2922"/>
                    <a:pt x="2922" y="2785"/>
                    <a:pt x="2922" y="2625"/>
                  </a:cubicBezTo>
                  <a:lnTo>
                    <a:pt x="2922" y="297"/>
                  </a:lnTo>
                  <a:cubicBezTo>
                    <a:pt x="2922" y="137"/>
                    <a:pt x="2785" y="0"/>
                    <a:pt x="2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2"/>
            <p:cNvSpPr/>
            <p:nvPr/>
          </p:nvSpPr>
          <p:spPr>
            <a:xfrm>
              <a:off x="5984455" y="2652996"/>
              <a:ext cx="57634" cy="11259"/>
            </a:xfrm>
            <a:custGeom>
              <a:avLst/>
              <a:gdLst/>
              <a:ahLst/>
              <a:cxnLst/>
              <a:rect l="l" t="t" r="r" b="b"/>
              <a:pathLst>
                <a:path w="2923" h="571" extrusionOk="0">
                  <a:moveTo>
                    <a:pt x="297" y="0"/>
                  </a:moveTo>
                  <a:cubicBezTo>
                    <a:pt x="138" y="0"/>
                    <a:pt x="1" y="114"/>
                    <a:pt x="1" y="274"/>
                  </a:cubicBezTo>
                  <a:cubicBezTo>
                    <a:pt x="1" y="434"/>
                    <a:pt x="138" y="571"/>
                    <a:pt x="297" y="571"/>
                  </a:cubicBezTo>
                  <a:lnTo>
                    <a:pt x="2648" y="571"/>
                  </a:lnTo>
                  <a:cubicBezTo>
                    <a:pt x="2785" y="571"/>
                    <a:pt x="2922" y="434"/>
                    <a:pt x="2922" y="274"/>
                  </a:cubicBezTo>
                  <a:cubicBezTo>
                    <a:pt x="2922" y="114"/>
                    <a:pt x="2785" y="0"/>
                    <a:pt x="26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2"/>
            <p:cNvSpPr/>
            <p:nvPr/>
          </p:nvSpPr>
          <p:spPr>
            <a:xfrm>
              <a:off x="5943956" y="2720509"/>
              <a:ext cx="863686" cy="33323"/>
            </a:xfrm>
            <a:custGeom>
              <a:avLst/>
              <a:gdLst/>
              <a:ahLst/>
              <a:cxnLst/>
              <a:rect l="l" t="t" r="r" b="b"/>
              <a:pathLst>
                <a:path w="43803" h="1690" extrusionOk="0">
                  <a:moveTo>
                    <a:pt x="0" y="0"/>
                  </a:moveTo>
                  <a:lnTo>
                    <a:pt x="0" y="1689"/>
                  </a:lnTo>
                  <a:lnTo>
                    <a:pt x="43802" y="1689"/>
                  </a:lnTo>
                  <a:lnTo>
                    <a:pt x="438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2"/>
            <p:cNvSpPr/>
            <p:nvPr/>
          </p:nvSpPr>
          <p:spPr>
            <a:xfrm>
              <a:off x="5943956" y="2798807"/>
              <a:ext cx="863686" cy="33323"/>
            </a:xfrm>
            <a:custGeom>
              <a:avLst/>
              <a:gdLst/>
              <a:ahLst/>
              <a:cxnLst/>
              <a:rect l="l" t="t" r="r" b="b"/>
              <a:pathLst>
                <a:path w="43803" h="1690" extrusionOk="0">
                  <a:moveTo>
                    <a:pt x="0" y="1"/>
                  </a:moveTo>
                  <a:lnTo>
                    <a:pt x="0" y="1690"/>
                  </a:lnTo>
                  <a:lnTo>
                    <a:pt x="43802" y="1690"/>
                  </a:lnTo>
                  <a:lnTo>
                    <a:pt x="43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2"/>
            <p:cNvSpPr/>
            <p:nvPr/>
          </p:nvSpPr>
          <p:spPr>
            <a:xfrm>
              <a:off x="5943956" y="2877579"/>
              <a:ext cx="535133" cy="33323"/>
            </a:xfrm>
            <a:custGeom>
              <a:avLst/>
              <a:gdLst/>
              <a:ahLst/>
              <a:cxnLst/>
              <a:rect l="l" t="t" r="r" b="b"/>
              <a:pathLst>
                <a:path w="27140" h="1690" extrusionOk="0">
                  <a:moveTo>
                    <a:pt x="0" y="0"/>
                  </a:moveTo>
                  <a:lnTo>
                    <a:pt x="0" y="1689"/>
                  </a:lnTo>
                  <a:lnTo>
                    <a:pt x="27140" y="1689"/>
                  </a:lnTo>
                  <a:lnTo>
                    <a:pt x="27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2"/>
            <p:cNvSpPr/>
            <p:nvPr/>
          </p:nvSpPr>
          <p:spPr>
            <a:xfrm>
              <a:off x="5943956" y="2955877"/>
              <a:ext cx="387074" cy="33323"/>
            </a:xfrm>
            <a:custGeom>
              <a:avLst/>
              <a:gdLst/>
              <a:ahLst/>
              <a:cxnLst/>
              <a:rect l="l" t="t" r="r" b="b"/>
              <a:pathLst>
                <a:path w="19631" h="1690" extrusionOk="0">
                  <a:moveTo>
                    <a:pt x="0" y="1"/>
                  </a:moveTo>
                  <a:lnTo>
                    <a:pt x="0" y="1690"/>
                  </a:lnTo>
                  <a:lnTo>
                    <a:pt x="19630" y="1690"/>
                  </a:lnTo>
                  <a:lnTo>
                    <a:pt x="196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2"/>
            <p:cNvSpPr/>
            <p:nvPr/>
          </p:nvSpPr>
          <p:spPr>
            <a:xfrm>
              <a:off x="6372417" y="2955877"/>
              <a:ext cx="217839" cy="33323"/>
            </a:xfrm>
            <a:custGeom>
              <a:avLst/>
              <a:gdLst/>
              <a:ahLst/>
              <a:cxnLst/>
              <a:rect l="l" t="t" r="r" b="b"/>
              <a:pathLst>
                <a:path w="11048" h="1690" extrusionOk="0">
                  <a:moveTo>
                    <a:pt x="0" y="1"/>
                  </a:moveTo>
                  <a:lnTo>
                    <a:pt x="0" y="1690"/>
                  </a:lnTo>
                  <a:lnTo>
                    <a:pt x="11048" y="1690"/>
                  </a:lnTo>
                  <a:lnTo>
                    <a:pt x="110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2"/>
            <p:cNvSpPr/>
            <p:nvPr/>
          </p:nvSpPr>
          <p:spPr>
            <a:xfrm>
              <a:off x="5943956" y="3034648"/>
              <a:ext cx="235407" cy="32869"/>
            </a:xfrm>
            <a:custGeom>
              <a:avLst/>
              <a:gdLst/>
              <a:ahLst/>
              <a:cxnLst/>
              <a:rect l="l" t="t" r="r" b="b"/>
              <a:pathLst>
                <a:path w="11939" h="1667" extrusionOk="0">
                  <a:moveTo>
                    <a:pt x="0" y="0"/>
                  </a:moveTo>
                  <a:lnTo>
                    <a:pt x="0" y="1666"/>
                  </a:lnTo>
                  <a:lnTo>
                    <a:pt x="11938" y="1666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2"/>
            <p:cNvSpPr/>
            <p:nvPr/>
          </p:nvSpPr>
          <p:spPr>
            <a:xfrm>
              <a:off x="6964692" y="1818592"/>
              <a:ext cx="1301592" cy="169689"/>
            </a:xfrm>
            <a:custGeom>
              <a:avLst/>
              <a:gdLst/>
              <a:ahLst/>
              <a:cxnLst/>
              <a:rect l="l" t="t" r="r" b="b"/>
              <a:pathLst>
                <a:path w="66012" h="8606" extrusionOk="0">
                  <a:moveTo>
                    <a:pt x="0" y="0"/>
                  </a:moveTo>
                  <a:lnTo>
                    <a:pt x="0" y="8605"/>
                  </a:lnTo>
                  <a:lnTo>
                    <a:pt x="66011" y="8605"/>
                  </a:lnTo>
                  <a:lnTo>
                    <a:pt x="660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2"/>
            <p:cNvSpPr/>
            <p:nvPr/>
          </p:nvSpPr>
          <p:spPr>
            <a:xfrm>
              <a:off x="6964692" y="1988261"/>
              <a:ext cx="1301592" cy="24312"/>
            </a:xfrm>
            <a:custGeom>
              <a:avLst/>
              <a:gdLst/>
              <a:ahLst/>
              <a:cxnLst/>
              <a:rect l="l" t="t" r="r" b="b"/>
              <a:pathLst>
                <a:path w="66012" h="1233" extrusionOk="0">
                  <a:moveTo>
                    <a:pt x="0" y="0"/>
                  </a:moveTo>
                  <a:lnTo>
                    <a:pt x="0" y="1233"/>
                  </a:lnTo>
                  <a:lnTo>
                    <a:pt x="66011" y="1233"/>
                  </a:lnTo>
                  <a:lnTo>
                    <a:pt x="660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2"/>
            <p:cNvSpPr/>
            <p:nvPr/>
          </p:nvSpPr>
          <p:spPr>
            <a:xfrm>
              <a:off x="7006533" y="1860432"/>
              <a:ext cx="57634" cy="11278"/>
            </a:xfrm>
            <a:custGeom>
              <a:avLst/>
              <a:gdLst/>
              <a:ahLst/>
              <a:cxnLst/>
              <a:rect l="l" t="t" r="r" b="b"/>
              <a:pathLst>
                <a:path w="2923" h="572" extrusionOk="0">
                  <a:moveTo>
                    <a:pt x="298" y="1"/>
                  </a:moveTo>
                  <a:cubicBezTo>
                    <a:pt x="138" y="1"/>
                    <a:pt x="1" y="138"/>
                    <a:pt x="1" y="298"/>
                  </a:cubicBezTo>
                  <a:cubicBezTo>
                    <a:pt x="1" y="457"/>
                    <a:pt x="138" y="572"/>
                    <a:pt x="298" y="572"/>
                  </a:cubicBezTo>
                  <a:lnTo>
                    <a:pt x="2626" y="572"/>
                  </a:lnTo>
                  <a:cubicBezTo>
                    <a:pt x="2786" y="572"/>
                    <a:pt x="2923" y="457"/>
                    <a:pt x="2923" y="298"/>
                  </a:cubicBezTo>
                  <a:cubicBezTo>
                    <a:pt x="2923" y="138"/>
                    <a:pt x="2786" y="1"/>
                    <a:pt x="26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2"/>
            <p:cNvSpPr/>
            <p:nvPr/>
          </p:nvSpPr>
          <p:spPr>
            <a:xfrm>
              <a:off x="7099264" y="1860432"/>
              <a:ext cx="57161" cy="11278"/>
            </a:xfrm>
            <a:custGeom>
              <a:avLst/>
              <a:gdLst/>
              <a:ahLst/>
              <a:cxnLst/>
              <a:rect l="l" t="t" r="r" b="b"/>
              <a:pathLst>
                <a:path w="2899" h="572" extrusionOk="0">
                  <a:moveTo>
                    <a:pt x="274" y="1"/>
                  </a:moveTo>
                  <a:cubicBezTo>
                    <a:pt x="114" y="1"/>
                    <a:pt x="0" y="138"/>
                    <a:pt x="0" y="298"/>
                  </a:cubicBezTo>
                  <a:cubicBezTo>
                    <a:pt x="0" y="457"/>
                    <a:pt x="114" y="572"/>
                    <a:pt x="274" y="572"/>
                  </a:cubicBezTo>
                  <a:lnTo>
                    <a:pt x="2625" y="572"/>
                  </a:lnTo>
                  <a:cubicBezTo>
                    <a:pt x="2785" y="572"/>
                    <a:pt x="2899" y="457"/>
                    <a:pt x="2899" y="298"/>
                  </a:cubicBezTo>
                  <a:cubicBezTo>
                    <a:pt x="2899" y="138"/>
                    <a:pt x="2785" y="1"/>
                    <a:pt x="26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2"/>
            <p:cNvSpPr/>
            <p:nvPr/>
          </p:nvSpPr>
          <p:spPr>
            <a:xfrm>
              <a:off x="7006533" y="1842430"/>
              <a:ext cx="57634" cy="29280"/>
            </a:xfrm>
            <a:custGeom>
              <a:avLst/>
              <a:gdLst/>
              <a:ahLst/>
              <a:cxnLst/>
              <a:rect l="l" t="t" r="r" b="b"/>
              <a:pathLst>
                <a:path w="2923" h="1485" extrusionOk="0">
                  <a:moveTo>
                    <a:pt x="2352" y="572"/>
                  </a:moveTo>
                  <a:lnTo>
                    <a:pt x="2352" y="914"/>
                  </a:lnTo>
                  <a:lnTo>
                    <a:pt x="572" y="914"/>
                  </a:lnTo>
                  <a:lnTo>
                    <a:pt x="572" y="572"/>
                  </a:lnTo>
                  <a:close/>
                  <a:moveTo>
                    <a:pt x="298" y="1"/>
                  </a:moveTo>
                  <a:cubicBezTo>
                    <a:pt x="138" y="1"/>
                    <a:pt x="1" y="138"/>
                    <a:pt x="1" y="298"/>
                  </a:cubicBezTo>
                  <a:lnTo>
                    <a:pt x="1" y="1211"/>
                  </a:lnTo>
                  <a:cubicBezTo>
                    <a:pt x="1" y="1370"/>
                    <a:pt x="138" y="1485"/>
                    <a:pt x="298" y="1485"/>
                  </a:cubicBezTo>
                  <a:lnTo>
                    <a:pt x="2626" y="1485"/>
                  </a:lnTo>
                  <a:cubicBezTo>
                    <a:pt x="2786" y="1485"/>
                    <a:pt x="2923" y="1370"/>
                    <a:pt x="2923" y="1211"/>
                  </a:cubicBezTo>
                  <a:lnTo>
                    <a:pt x="2923" y="298"/>
                  </a:lnTo>
                  <a:cubicBezTo>
                    <a:pt x="2923" y="138"/>
                    <a:pt x="2786" y="1"/>
                    <a:pt x="2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2"/>
            <p:cNvSpPr/>
            <p:nvPr/>
          </p:nvSpPr>
          <p:spPr>
            <a:xfrm>
              <a:off x="7058291" y="1906788"/>
              <a:ext cx="462691" cy="32889"/>
            </a:xfrm>
            <a:custGeom>
              <a:avLst/>
              <a:gdLst/>
              <a:ahLst/>
              <a:cxnLst/>
              <a:rect l="l" t="t" r="r" b="b"/>
              <a:pathLst>
                <a:path w="23466" h="1668" extrusionOk="0">
                  <a:moveTo>
                    <a:pt x="1" y="1"/>
                  </a:moveTo>
                  <a:lnTo>
                    <a:pt x="1" y="1667"/>
                  </a:lnTo>
                  <a:lnTo>
                    <a:pt x="23465" y="1667"/>
                  </a:lnTo>
                  <a:lnTo>
                    <a:pt x="234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2"/>
            <p:cNvSpPr/>
            <p:nvPr/>
          </p:nvSpPr>
          <p:spPr>
            <a:xfrm>
              <a:off x="7548863" y="1906788"/>
              <a:ext cx="194454" cy="32889"/>
            </a:xfrm>
            <a:custGeom>
              <a:avLst/>
              <a:gdLst/>
              <a:ahLst/>
              <a:cxnLst/>
              <a:rect l="l" t="t" r="r" b="b"/>
              <a:pathLst>
                <a:path w="9862" h="1668" extrusionOk="0">
                  <a:moveTo>
                    <a:pt x="0" y="1"/>
                  </a:moveTo>
                  <a:lnTo>
                    <a:pt x="0" y="1667"/>
                  </a:lnTo>
                  <a:lnTo>
                    <a:pt x="9861" y="1667"/>
                  </a:lnTo>
                  <a:lnTo>
                    <a:pt x="98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2"/>
            <p:cNvSpPr/>
            <p:nvPr/>
          </p:nvSpPr>
          <p:spPr>
            <a:xfrm>
              <a:off x="6964692" y="2047216"/>
              <a:ext cx="1301592" cy="169235"/>
            </a:xfrm>
            <a:custGeom>
              <a:avLst/>
              <a:gdLst/>
              <a:ahLst/>
              <a:cxnLst/>
              <a:rect l="l" t="t" r="r" b="b"/>
              <a:pathLst>
                <a:path w="66012" h="8583" extrusionOk="0">
                  <a:moveTo>
                    <a:pt x="0" y="0"/>
                  </a:moveTo>
                  <a:lnTo>
                    <a:pt x="0" y="8583"/>
                  </a:lnTo>
                  <a:lnTo>
                    <a:pt x="66011" y="8583"/>
                  </a:lnTo>
                  <a:lnTo>
                    <a:pt x="660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2"/>
            <p:cNvSpPr/>
            <p:nvPr/>
          </p:nvSpPr>
          <p:spPr>
            <a:xfrm>
              <a:off x="6964692" y="2216431"/>
              <a:ext cx="1301592" cy="24785"/>
            </a:xfrm>
            <a:custGeom>
              <a:avLst/>
              <a:gdLst/>
              <a:ahLst/>
              <a:cxnLst/>
              <a:rect l="l" t="t" r="r" b="b"/>
              <a:pathLst>
                <a:path w="66012" h="1257" extrusionOk="0">
                  <a:moveTo>
                    <a:pt x="0" y="1"/>
                  </a:moveTo>
                  <a:lnTo>
                    <a:pt x="0" y="1256"/>
                  </a:lnTo>
                  <a:lnTo>
                    <a:pt x="66011" y="1256"/>
                  </a:lnTo>
                  <a:lnTo>
                    <a:pt x="660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2"/>
            <p:cNvSpPr/>
            <p:nvPr/>
          </p:nvSpPr>
          <p:spPr>
            <a:xfrm>
              <a:off x="7006533" y="2089076"/>
              <a:ext cx="57634" cy="11259"/>
            </a:xfrm>
            <a:custGeom>
              <a:avLst/>
              <a:gdLst/>
              <a:ahLst/>
              <a:cxnLst/>
              <a:rect l="l" t="t" r="r" b="b"/>
              <a:pathLst>
                <a:path w="2923" h="571" extrusionOk="0">
                  <a:moveTo>
                    <a:pt x="298" y="0"/>
                  </a:moveTo>
                  <a:cubicBezTo>
                    <a:pt x="138" y="0"/>
                    <a:pt x="1" y="114"/>
                    <a:pt x="1" y="274"/>
                  </a:cubicBezTo>
                  <a:cubicBezTo>
                    <a:pt x="1" y="434"/>
                    <a:pt x="138" y="571"/>
                    <a:pt x="298" y="571"/>
                  </a:cubicBezTo>
                  <a:lnTo>
                    <a:pt x="2626" y="571"/>
                  </a:lnTo>
                  <a:cubicBezTo>
                    <a:pt x="2786" y="571"/>
                    <a:pt x="2923" y="434"/>
                    <a:pt x="2923" y="274"/>
                  </a:cubicBezTo>
                  <a:cubicBezTo>
                    <a:pt x="2923" y="114"/>
                    <a:pt x="2786" y="0"/>
                    <a:pt x="26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2"/>
            <p:cNvSpPr/>
            <p:nvPr/>
          </p:nvSpPr>
          <p:spPr>
            <a:xfrm>
              <a:off x="7099264" y="2089076"/>
              <a:ext cx="57161" cy="11259"/>
            </a:xfrm>
            <a:custGeom>
              <a:avLst/>
              <a:gdLst/>
              <a:ahLst/>
              <a:cxnLst/>
              <a:rect l="l" t="t" r="r" b="b"/>
              <a:pathLst>
                <a:path w="2899" h="571" extrusionOk="0">
                  <a:moveTo>
                    <a:pt x="274" y="0"/>
                  </a:moveTo>
                  <a:cubicBezTo>
                    <a:pt x="114" y="0"/>
                    <a:pt x="0" y="114"/>
                    <a:pt x="0" y="274"/>
                  </a:cubicBezTo>
                  <a:cubicBezTo>
                    <a:pt x="0" y="434"/>
                    <a:pt x="114" y="571"/>
                    <a:pt x="274" y="571"/>
                  </a:cubicBezTo>
                  <a:lnTo>
                    <a:pt x="2625" y="571"/>
                  </a:lnTo>
                  <a:cubicBezTo>
                    <a:pt x="2785" y="571"/>
                    <a:pt x="2899" y="434"/>
                    <a:pt x="2899" y="274"/>
                  </a:cubicBezTo>
                  <a:cubicBezTo>
                    <a:pt x="2899" y="114"/>
                    <a:pt x="2785" y="0"/>
                    <a:pt x="2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2"/>
            <p:cNvSpPr/>
            <p:nvPr/>
          </p:nvSpPr>
          <p:spPr>
            <a:xfrm>
              <a:off x="7006533" y="2071074"/>
              <a:ext cx="57634" cy="29261"/>
            </a:xfrm>
            <a:custGeom>
              <a:avLst/>
              <a:gdLst/>
              <a:ahLst/>
              <a:cxnLst/>
              <a:rect l="l" t="t" r="r" b="b"/>
              <a:pathLst>
                <a:path w="2923" h="1484" extrusionOk="0">
                  <a:moveTo>
                    <a:pt x="2352" y="571"/>
                  </a:moveTo>
                  <a:lnTo>
                    <a:pt x="2352" y="913"/>
                  </a:lnTo>
                  <a:lnTo>
                    <a:pt x="572" y="913"/>
                  </a:lnTo>
                  <a:lnTo>
                    <a:pt x="572" y="571"/>
                  </a:lnTo>
                  <a:close/>
                  <a:moveTo>
                    <a:pt x="298" y="0"/>
                  </a:moveTo>
                  <a:cubicBezTo>
                    <a:pt x="138" y="0"/>
                    <a:pt x="1" y="137"/>
                    <a:pt x="1" y="274"/>
                  </a:cubicBezTo>
                  <a:lnTo>
                    <a:pt x="1" y="1187"/>
                  </a:lnTo>
                  <a:cubicBezTo>
                    <a:pt x="1" y="1347"/>
                    <a:pt x="138" y="1484"/>
                    <a:pt x="298" y="1484"/>
                  </a:cubicBezTo>
                  <a:lnTo>
                    <a:pt x="2626" y="1484"/>
                  </a:lnTo>
                  <a:cubicBezTo>
                    <a:pt x="2786" y="1484"/>
                    <a:pt x="2923" y="1347"/>
                    <a:pt x="2923" y="1187"/>
                  </a:cubicBezTo>
                  <a:lnTo>
                    <a:pt x="2923" y="274"/>
                  </a:lnTo>
                  <a:cubicBezTo>
                    <a:pt x="2923" y="137"/>
                    <a:pt x="2786" y="0"/>
                    <a:pt x="26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2"/>
            <p:cNvSpPr/>
            <p:nvPr/>
          </p:nvSpPr>
          <p:spPr>
            <a:xfrm>
              <a:off x="7058291" y="2134978"/>
              <a:ext cx="211549" cy="33323"/>
            </a:xfrm>
            <a:custGeom>
              <a:avLst/>
              <a:gdLst/>
              <a:ahLst/>
              <a:cxnLst/>
              <a:rect l="l" t="t" r="r" b="b"/>
              <a:pathLst>
                <a:path w="10729" h="1690" extrusionOk="0">
                  <a:moveTo>
                    <a:pt x="1" y="0"/>
                  </a:moveTo>
                  <a:lnTo>
                    <a:pt x="1" y="1689"/>
                  </a:lnTo>
                  <a:lnTo>
                    <a:pt x="10729" y="1689"/>
                  </a:lnTo>
                  <a:lnTo>
                    <a:pt x="107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2"/>
            <p:cNvSpPr/>
            <p:nvPr/>
          </p:nvSpPr>
          <p:spPr>
            <a:xfrm>
              <a:off x="7528160" y="2134978"/>
              <a:ext cx="617493" cy="33323"/>
            </a:xfrm>
            <a:custGeom>
              <a:avLst/>
              <a:gdLst/>
              <a:ahLst/>
              <a:cxnLst/>
              <a:rect l="l" t="t" r="r" b="b"/>
              <a:pathLst>
                <a:path w="31317" h="1690" extrusionOk="0">
                  <a:moveTo>
                    <a:pt x="1" y="0"/>
                  </a:moveTo>
                  <a:lnTo>
                    <a:pt x="1" y="1689"/>
                  </a:lnTo>
                  <a:lnTo>
                    <a:pt x="31317" y="1689"/>
                  </a:lnTo>
                  <a:lnTo>
                    <a:pt x="313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2"/>
            <p:cNvSpPr/>
            <p:nvPr/>
          </p:nvSpPr>
          <p:spPr>
            <a:xfrm>
              <a:off x="7304938" y="2134978"/>
              <a:ext cx="193981" cy="33323"/>
            </a:xfrm>
            <a:custGeom>
              <a:avLst/>
              <a:gdLst/>
              <a:ahLst/>
              <a:cxnLst/>
              <a:rect l="l" t="t" r="r" b="b"/>
              <a:pathLst>
                <a:path w="9838" h="1690" extrusionOk="0">
                  <a:moveTo>
                    <a:pt x="0" y="0"/>
                  </a:moveTo>
                  <a:lnTo>
                    <a:pt x="0" y="1689"/>
                  </a:lnTo>
                  <a:lnTo>
                    <a:pt x="9838" y="1689"/>
                  </a:lnTo>
                  <a:lnTo>
                    <a:pt x="9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2"/>
            <p:cNvSpPr/>
            <p:nvPr/>
          </p:nvSpPr>
          <p:spPr>
            <a:xfrm>
              <a:off x="6964692" y="2275387"/>
              <a:ext cx="1301592" cy="169689"/>
            </a:xfrm>
            <a:custGeom>
              <a:avLst/>
              <a:gdLst/>
              <a:ahLst/>
              <a:cxnLst/>
              <a:rect l="l" t="t" r="r" b="b"/>
              <a:pathLst>
                <a:path w="66012" h="8606" extrusionOk="0">
                  <a:moveTo>
                    <a:pt x="0" y="1"/>
                  </a:moveTo>
                  <a:lnTo>
                    <a:pt x="0" y="8606"/>
                  </a:lnTo>
                  <a:lnTo>
                    <a:pt x="66011" y="8606"/>
                  </a:lnTo>
                  <a:lnTo>
                    <a:pt x="660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2"/>
            <p:cNvSpPr/>
            <p:nvPr/>
          </p:nvSpPr>
          <p:spPr>
            <a:xfrm>
              <a:off x="6964692" y="2445056"/>
              <a:ext cx="1301592" cy="24331"/>
            </a:xfrm>
            <a:custGeom>
              <a:avLst/>
              <a:gdLst/>
              <a:ahLst/>
              <a:cxnLst/>
              <a:rect l="l" t="t" r="r" b="b"/>
              <a:pathLst>
                <a:path w="66012" h="1234" extrusionOk="0">
                  <a:moveTo>
                    <a:pt x="0" y="1"/>
                  </a:moveTo>
                  <a:lnTo>
                    <a:pt x="0" y="1234"/>
                  </a:lnTo>
                  <a:lnTo>
                    <a:pt x="66011" y="1234"/>
                  </a:lnTo>
                  <a:lnTo>
                    <a:pt x="660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2"/>
            <p:cNvSpPr/>
            <p:nvPr/>
          </p:nvSpPr>
          <p:spPr>
            <a:xfrm>
              <a:off x="7006533" y="2317247"/>
              <a:ext cx="57634" cy="11278"/>
            </a:xfrm>
            <a:custGeom>
              <a:avLst/>
              <a:gdLst/>
              <a:ahLst/>
              <a:cxnLst/>
              <a:rect l="l" t="t" r="r" b="b"/>
              <a:pathLst>
                <a:path w="2923" h="572" extrusionOk="0">
                  <a:moveTo>
                    <a:pt x="298" y="1"/>
                  </a:moveTo>
                  <a:cubicBezTo>
                    <a:pt x="138" y="1"/>
                    <a:pt x="1" y="138"/>
                    <a:pt x="1" y="297"/>
                  </a:cubicBezTo>
                  <a:cubicBezTo>
                    <a:pt x="1" y="457"/>
                    <a:pt x="138" y="571"/>
                    <a:pt x="298" y="571"/>
                  </a:cubicBezTo>
                  <a:lnTo>
                    <a:pt x="2626" y="571"/>
                  </a:lnTo>
                  <a:cubicBezTo>
                    <a:pt x="2786" y="571"/>
                    <a:pt x="2923" y="457"/>
                    <a:pt x="2923" y="297"/>
                  </a:cubicBezTo>
                  <a:cubicBezTo>
                    <a:pt x="2923" y="138"/>
                    <a:pt x="2786" y="1"/>
                    <a:pt x="26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2"/>
            <p:cNvSpPr/>
            <p:nvPr/>
          </p:nvSpPr>
          <p:spPr>
            <a:xfrm>
              <a:off x="7099264" y="2317247"/>
              <a:ext cx="57161" cy="11278"/>
            </a:xfrm>
            <a:custGeom>
              <a:avLst/>
              <a:gdLst/>
              <a:ahLst/>
              <a:cxnLst/>
              <a:rect l="l" t="t" r="r" b="b"/>
              <a:pathLst>
                <a:path w="2899" h="572" extrusionOk="0">
                  <a:moveTo>
                    <a:pt x="274" y="1"/>
                  </a:moveTo>
                  <a:cubicBezTo>
                    <a:pt x="114" y="1"/>
                    <a:pt x="0" y="138"/>
                    <a:pt x="0" y="297"/>
                  </a:cubicBezTo>
                  <a:cubicBezTo>
                    <a:pt x="0" y="457"/>
                    <a:pt x="114" y="571"/>
                    <a:pt x="274" y="571"/>
                  </a:cubicBezTo>
                  <a:lnTo>
                    <a:pt x="2625" y="571"/>
                  </a:lnTo>
                  <a:cubicBezTo>
                    <a:pt x="2785" y="571"/>
                    <a:pt x="2899" y="457"/>
                    <a:pt x="2899" y="297"/>
                  </a:cubicBezTo>
                  <a:cubicBezTo>
                    <a:pt x="2899" y="138"/>
                    <a:pt x="2785" y="1"/>
                    <a:pt x="26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2"/>
            <p:cNvSpPr/>
            <p:nvPr/>
          </p:nvSpPr>
          <p:spPr>
            <a:xfrm>
              <a:off x="7006533" y="2299245"/>
              <a:ext cx="57634" cy="29280"/>
            </a:xfrm>
            <a:custGeom>
              <a:avLst/>
              <a:gdLst/>
              <a:ahLst/>
              <a:cxnLst/>
              <a:rect l="l" t="t" r="r" b="b"/>
              <a:pathLst>
                <a:path w="2923" h="1485" extrusionOk="0">
                  <a:moveTo>
                    <a:pt x="2352" y="571"/>
                  </a:moveTo>
                  <a:lnTo>
                    <a:pt x="2352" y="914"/>
                  </a:lnTo>
                  <a:lnTo>
                    <a:pt x="572" y="914"/>
                  </a:lnTo>
                  <a:lnTo>
                    <a:pt x="572" y="571"/>
                  </a:lnTo>
                  <a:close/>
                  <a:moveTo>
                    <a:pt x="298" y="1"/>
                  </a:moveTo>
                  <a:cubicBezTo>
                    <a:pt x="138" y="1"/>
                    <a:pt x="1" y="138"/>
                    <a:pt x="1" y="297"/>
                  </a:cubicBezTo>
                  <a:lnTo>
                    <a:pt x="1" y="1210"/>
                  </a:lnTo>
                  <a:cubicBezTo>
                    <a:pt x="1" y="1370"/>
                    <a:pt x="138" y="1484"/>
                    <a:pt x="298" y="1484"/>
                  </a:cubicBezTo>
                  <a:lnTo>
                    <a:pt x="2626" y="1484"/>
                  </a:lnTo>
                  <a:cubicBezTo>
                    <a:pt x="2786" y="1484"/>
                    <a:pt x="2923" y="1370"/>
                    <a:pt x="2923" y="1210"/>
                  </a:cubicBezTo>
                  <a:lnTo>
                    <a:pt x="2923" y="297"/>
                  </a:lnTo>
                  <a:cubicBezTo>
                    <a:pt x="2923" y="138"/>
                    <a:pt x="2786" y="1"/>
                    <a:pt x="2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2"/>
            <p:cNvSpPr/>
            <p:nvPr/>
          </p:nvSpPr>
          <p:spPr>
            <a:xfrm>
              <a:off x="7058291" y="2363603"/>
              <a:ext cx="462691" cy="33323"/>
            </a:xfrm>
            <a:custGeom>
              <a:avLst/>
              <a:gdLst/>
              <a:ahLst/>
              <a:cxnLst/>
              <a:rect l="l" t="t" r="r" b="b"/>
              <a:pathLst>
                <a:path w="23466" h="1690" extrusionOk="0">
                  <a:moveTo>
                    <a:pt x="1" y="1"/>
                  </a:moveTo>
                  <a:lnTo>
                    <a:pt x="1" y="1690"/>
                  </a:lnTo>
                  <a:lnTo>
                    <a:pt x="23465" y="1690"/>
                  </a:lnTo>
                  <a:lnTo>
                    <a:pt x="234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2"/>
            <p:cNvSpPr/>
            <p:nvPr/>
          </p:nvSpPr>
          <p:spPr>
            <a:xfrm>
              <a:off x="6964692" y="2504031"/>
              <a:ext cx="1301592" cy="169235"/>
            </a:xfrm>
            <a:custGeom>
              <a:avLst/>
              <a:gdLst/>
              <a:ahLst/>
              <a:cxnLst/>
              <a:rect l="l" t="t" r="r" b="b"/>
              <a:pathLst>
                <a:path w="66012" h="8583" extrusionOk="0">
                  <a:moveTo>
                    <a:pt x="0" y="0"/>
                  </a:moveTo>
                  <a:lnTo>
                    <a:pt x="0" y="8582"/>
                  </a:lnTo>
                  <a:lnTo>
                    <a:pt x="66011" y="8582"/>
                  </a:lnTo>
                  <a:lnTo>
                    <a:pt x="660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2"/>
            <p:cNvSpPr/>
            <p:nvPr/>
          </p:nvSpPr>
          <p:spPr>
            <a:xfrm>
              <a:off x="6964692" y="2673246"/>
              <a:ext cx="1301592" cy="24765"/>
            </a:xfrm>
            <a:custGeom>
              <a:avLst/>
              <a:gdLst/>
              <a:ahLst/>
              <a:cxnLst/>
              <a:rect l="l" t="t" r="r" b="b"/>
              <a:pathLst>
                <a:path w="66012" h="1256" extrusionOk="0">
                  <a:moveTo>
                    <a:pt x="0" y="0"/>
                  </a:moveTo>
                  <a:lnTo>
                    <a:pt x="0" y="1256"/>
                  </a:lnTo>
                  <a:lnTo>
                    <a:pt x="66011" y="1256"/>
                  </a:lnTo>
                  <a:lnTo>
                    <a:pt x="660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2"/>
            <p:cNvSpPr/>
            <p:nvPr/>
          </p:nvSpPr>
          <p:spPr>
            <a:xfrm>
              <a:off x="7006533" y="2545871"/>
              <a:ext cx="57634" cy="11278"/>
            </a:xfrm>
            <a:custGeom>
              <a:avLst/>
              <a:gdLst/>
              <a:ahLst/>
              <a:cxnLst/>
              <a:rect l="l" t="t" r="r" b="b"/>
              <a:pathLst>
                <a:path w="2923" h="572" extrusionOk="0">
                  <a:moveTo>
                    <a:pt x="298" y="1"/>
                  </a:moveTo>
                  <a:cubicBezTo>
                    <a:pt x="138" y="1"/>
                    <a:pt x="1" y="115"/>
                    <a:pt x="1" y="275"/>
                  </a:cubicBezTo>
                  <a:cubicBezTo>
                    <a:pt x="1" y="435"/>
                    <a:pt x="138" y="571"/>
                    <a:pt x="298" y="571"/>
                  </a:cubicBezTo>
                  <a:lnTo>
                    <a:pt x="2626" y="571"/>
                  </a:lnTo>
                  <a:cubicBezTo>
                    <a:pt x="2786" y="571"/>
                    <a:pt x="2923" y="435"/>
                    <a:pt x="2923" y="275"/>
                  </a:cubicBezTo>
                  <a:cubicBezTo>
                    <a:pt x="2923" y="115"/>
                    <a:pt x="2786" y="1"/>
                    <a:pt x="26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2"/>
            <p:cNvSpPr/>
            <p:nvPr/>
          </p:nvSpPr>
          <p:spPr>
            <a:xfrm>
              <a:off x="7099264" y="2545871"/>
              <a:ext cx="57161" cy="11278"/>
            </a:xfrm>
            <a:custGeom>
              <a:avLst/>
              <a:gdLst/>
              <a:ahLst/>
              <a:cxnLst/>
              <a:rect l="l" t="t" r="r" b="b"/>
              <a:pathLst>
                <a:path w="2899" h="572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cubicBezTo>
                    <a:pt x="0" y="435"/>
                    <a:pt x="114" y="571"/>
                    <a:pt x="274" y="571"/>
                  </a:cubicBezTo>
                  <a:lnTo>
                    <a:pt x="2625" y="571"/>
                  </a:lnTo>
                  <a:cubicBezTo>
                    <a:pt x="2785" y="571"/>
                    <a:pt x="2899" y="435"/>
                    <a:pt x="2899" y="275"/>
                  </a:cubicBezTo>
                  <a:cubicBezTo>
                    <a:pt x="2899" y="115"/>
                    <a:pt x="2785" y="1"/>
                    <a:pt x="26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2"/>
            <p:cNvSpPr/>
            <p:nvPr/>
          </p:nvSpPr>
          <p:spPr>
            <a:xfrm>
              <a:off x="7006533" y="2527869"/>
              <a:ext cx="57634" cy="29280"/>
            </a:xfrm>
            <a:custGeom>
              <a:avLst/>
              <a:gdLst/>
              <a:ahLst/>
              <a:cxnLst/>
              <a:rect l="l" t="t" r="r" b="b"/>
              <a:pathLst>
                <a:path w="2923" h="1485" extrusionOk="0">
                  <a:moveTo>
                    <a:pt x="2352" y="571"/>
                  </a:moveTo>
                  <a:lnTo>
                    <a:pt x="2352" y="914"/>
                  </a:lnTo>
                  <a:lnTo>
                    <a:pt x="572" y="914"/>
                  </a:lnTo>
                  <a:lnTo>
                    <a:pt x="572" y="571"/>
                  </a:lnTo>
                  <a:close/>
                  <a:moveTo>
                    <a:pt x="298" y="1"/>
                  </a:moveTo>
                  <a:cubicBezTo>
                    <a:pt x="138" y="1"/>
                    <a:pt x="1" y="138"/>
                    <a:pt x="1" y="275"/>
                  </a:cubicBezTo>
                  <a:lnTo>
                    <a:pt x="1" y="1188"/>
                  </a:lnTo>
                  <a:cubicBezTo>
                    <a:pt x="1" y="1348"/>
                    <a:pt x="138" y="1484"/>
                    <a:pt x="298" y="1484"/>
                  </a:cubicBezTo>
                  <a:lnTo>
                    <a:pt x="2626" y="1484"/>
                  </a:lnTo>
                  <a:cubicBezTo>
                    <a:pt x="2786" y="1484"/>
                    <a:pt x="2923" y="1348"/>
                    <a:pt x="2923" y="1188"/>
                  </a:cubicBezTo>
                  <a:lnTo>
                    <a:pt x="2923" y="275"/>
                  </a:lnTo>
                  <a:cubicBezTo>
                    <a:pt x="2923" y="138"/>
                    <a:pt x="2786" y="1"/>
                    <a:pt x="2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2"/>
            <p:cNvSpPr/>
            <p:nvPr/>
          </p:nvSpPr>
          <p:spPr>
            <a:xfrm>
              <a:off x="7058291" y="2591793"/>
              <a:ext cx="324077" cy="33323"/>
            </a:xfrm>
            <a:custGeom>
              <a:avLst/>
              <a:gdLst/>
              <a:ahLst/>
              <a:cxnLst/>
              <a:rect l="l" t="t" r="r" b="b"/>
              <a:pathLst>
                <a:path w="16436" h="1690" extrusionOk="0">
                  <a:moveTo>
                    <a:pt x="1" y="0"/>
                  </a:moveTo>
                  <a:lnTo>
                    <a:pt x="1" y="1689"/>
                  </a:lnTo>
                  <a:lnTo>
                    <a:pt x="16435" y="1689"/>
                  </a:lnTo>
                  <a:lnTo>
                    <a:pt x="164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2"/>
            <p:cNvSpPr/>
            <p:nvPr/>
          </p:nvSpPr>
          <p:spPr>
            <a:xfrm>
              <a:off x="7419694" y="2591793"/>
              <a:ext cx="545485" cy="33323"/>
            </a:xfrm>
            <a:custGeom>
              <a:avLst/>
              <a:gdLst/>
              <a:ahLst/>
              <a:cxnLst/>
              <a:rect l="l" t="t" r="r" b="b"/>
              <a:pathLst>
                <a:path w="27665" h="1690" extrusionOk="0">
                  <a:moveTo>
                    <a:pt x="1" y="0"/>
                  </a:moveTo>
                  <a:lnTo>
                    <a:pt x="1" y="1689"/>
                  </a:lnTo>
                  <a:lnTo>
                    <a:pt x="27665" y="1689"/>
                  </a:lnTo>
                  <a:lnTo>
                    <a:pt x="276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2"/>
            <p:cNvSpPr/>
            <p:nvPr/>
          </p:nvSpPr>
          <p:spPr>
            <a:xfrm>
              <a:off x="8006113" y="2591793"/>
              <a:ext cx="89596" cy="33323"/>
            </a:xfrm>
            <a:custGeom>
              <a:avLst/>
              <a:gdLst/>
              <a:ahLst/>
              <a:cxnLst/>
              <a:rect l="l" t="t" r="r" b="b"/>
              <a:pathLst>
                <a:path w="4544" h="1690" extrusionOk="0">
                  <a:moveTo>
                    <a:pt x="1" y="0"/>
                  </a:moveTo>
                  <a:lnTo>
                    <a:pt x="1" y="1689"/>
                  </a:lnTo>
                  <a:lnTo>
                    <a:pt x="4543" y="1689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2"/>
            <p:cNvSpPr/>
            <p:nvPr/>
          </p:nvSpPr>
          <p:spPr>
            <a:xfrm>
              <a:off x="6964692" y="2770454"/>
              <a:ext cx="1301592" cy="387074"/>
            </a:xfrm>
            <a:custGeom>
              <a:avLst/>
              <a:gdLst/>
              <a:ahLst/>
              <a:cxnLst/>
              <a:rect l="l" t="t" r="r" b="b"/>
              <a:pathLst>
                <a:path w="66012" h="19631" extrusionOk="0">
                  <a:moveTo>
                    <a:pt x="0" y="1"/>
                  </a:moveTo>
                  <a:lnTo>
                    <a:pt x="0" y="19630"/>
                  </a:lnTo>
                  <a:lnTo>
                    <a:pt x="66011" y="19630"/>
                  </a:lnTo>
                  <a:lnTo>
                    <a:pt x="660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2"/>
            <p:cNvSpPr/>
            <p:nvPr/>
          </p:nvSpPr>
          <p:spPr>
            <a:xfrm>
              <a:off x="6964692" y="3133196"/>
              <a:ext cx="1301592" cy="24331"/>
            </a:xfrm>
            <a:custGeom>
              <a:avLst/>
              <a:gdLst/>
              <a:ahLst/>
              <a:cxnLst/>
              <a:rect l="l" t="t" r="r" b="b"/>
              <a:pathLst>
                <a:path w="66012" h="1234" extrusionOk="0">
                  <a:moveTo>
                    <a:pt x="0" y="1"/>
                  </a:moveTo>
                  <a:lnTo>
                    <a:pt x="0" y="1233"/>
                  </a:lnTo>
                  <a:lnTo>
                    <a:pt x="66011" y="1233"/>
                  </a:lnTo>
                  <a:lnTo>
                    <a:pt x="660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2"/>
            <p:cNvSpPr/>
            <p:nvPr/>
          </p:nvSpPr>
          <p:spPr>
            <a:xfrm>
              <a:off x="7006533" y="2812314"/>
              <a:ext cx="57634" cy="57634"/>
            </a:xfrm>
            <a:custGeom>
              <a:avLst/>
              <a:gdLst/>
              <a:ahLst/>
              <a:cxnLst/>
              <a:rect l="l" t="t" r="r" b="b"/>
              <a:pathLst>
                <a:path w="2923" h="2923" extrusionOk="0">
                  <a:moveTo>
                    <a:pt x="2352" y="571"/>
                  </a:moveTo>
                  <a:lnTo>
                    <a:pt x="2352" y="2351"/>
                  </a:lnTo>
                  <a:lnTo>
                    <a:pt x="572" y="2351"/>
                  </a:lnTo>
                  <a:lnTo>
                    <a:pt x="572" y="571"/>
                  </a:lnTo>
                  <a:close/>
                  <a:moveTo>
                    <a:pt x="298" y="0"/>
                  </a:moveTo>
                  <a:cubicBezTo>
                    <a:pt x="138" y="0"/>
                    <a:pt x="1" y="137"/>
                    <a:pt x="1" y="274"/>
                  </a:cubicBezTo>
                  <a:lnTo>
                    <a:pt x="1" y="2625"/>
                  </a:lnTo>
                  <a:cubicBezTo>
                    <a:pt x="1" y="2785"/>
                    <a:pt x="138" y="2922"/>
                    <a:pt x="298" y="2922"/>
                  </a:cubicBezTo>
                  <a:lnTo>
                    <a:pt x="2626" y="2922"/>
                  </a:lnTo>
                  <a:cubicBezTo>
                    <a:pt x="2786" y="2922"/>
                    <a:pt x="2923" y="2785"/>
                    <a:pt x="2923" y="2625"/>
                  </a:cubicBezTo>
                  <a:lnTo>
                    <a:pt x="2923" y="274"/>
                  </a:lnTo>
                  <a:cubicBezTo>
                    <a:pt x="2923" y="137"/>
                    <a:pt x="2786" y="0"/>
                    <a:pt x="26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2"/>
            <p:cNvSpPr/>
            <p:nvPr/>
          </p:nvSpPr>
          <p:spPr>
            <a:xfrm>
              <a:off x="7099264" y="2858670"/>
              <a:ext cx="57161" cy="11278"/>
            </a:xfrm>
            <a:custGeom>
              <a:avLst/>
              <a:gdLst/>
              <a:ahLst/>
              <a:cxnLst/>
              <a:rect l="l" t="t" r="r" b="b"/>
              <a:pathLst>
                <a:path w="2899" h="572" extrusionOk="0">
                  <a:moveTo>
                    <a:pt x="274" y="0"/>
                  </a:moveTo>
                  <a:cubicBezTo>
                    <a:pt x="114" y="0"/>
                    <a:pt x="0" y="115"/>
                    <a:pt x="0" y="274"/>
                  </a:cubicBezTo>
                  <a:cubicBezTo>
                    <a:pt x="0" y="434"/>
                    <a:pt x="114" y="571"/>
                    <a:pt x="274" y="571"/>
                  </a:cubicBezTo>
                  <a:lnTo>
                    <a:pt x="2625" y="571"/>
                  </a:lnTo>
                  <a:cubicBezTo>
                    <a:pt x="2785" y="571"/>
                    <a:pt x="2899" y="434"/>
                    <a:pt x="2899" y="274"/>
                  </a:cubicBezTo>
                  <a:cubicBezTo>
                    <a:pt x="2899" y="115"/>
                    <a:pt x="2785" y="0"/>
                    <a:pt x="2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2"/>
            <p:cNvSpPr/>
            <p:nvPr/>
          </p:nvSpPr>
          <p:spPr>
            <a:xfrm>
              <a:off x="7211319" y="2870362"/>
              <a:ext cx="187237" cy="187257"/>
            </a:xfrm>
            <a:custGeom>
              <a:avLst/>
              <a:gdLst/>
              <a:ahLst/>
              <a:cxnLst/>
              <a:rect l="l" t="t" r="r" b="b"/>
              <a:pathLst>
                <a:path w="9496" h="9497" extrusionOk="0">
                  <a:moveTo>
                    <a:pt x="1" y="1"/>
                  </a:moveTo>
                  <a:lnTo>
                    <a:pt x="1" y="9496"/>
                  </a:lnTo>
                  <a:lnTo>
                    <a:pt x="9496" y="9496"/>
                  </a:lnTo>
                  <a:lnTo>
                    <a:pt x="94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2"/>
            <p:cNvSpPr/>
            <p:nvPr/>
          </p:nvSpPr>
          <p:spPr>
            <a:xfrm>
              <a:off x="7252272" y="2912222"/>
              <a:ext cx="105331" cy="103537"/>
            </a:xfrm>
            <a:custGeom>
              <a:avLst/>
              <a:gdLst/>
              <a:ahLst/>
              <a:cxnLst/>
              <a:rect l="l" t="t" r="r" b="b"/>
              <a:pathLst>
                <a:path w="5342" h="5251" extrusionOk="0">
                  <a:moveTo>
                    <a:pt x="5022" y="1"/>
                  </a:moveTo>
                  <a:cubicBezTo>
                    <a:pt x="4948" y="1"/>
                    <a:pt x="4874" y="23"/>
                    <a:pt x="4817" y="69"/>
                  </a:cubicBezTo>
                  <a:lnTo>
                    <a:pt x="115" y="4771"/>
                  </a:lnTo>
                  <a:cubicBezTo>
                    <a:pt x="1" y="4885"/>
                    <a:pt x="1" y="5068"/>
                    <a:pt x="115" y="5182"/>
                  </a:cubicBezTo>
                  <a:cubicBezTo>
                    <a:pt x="183" y="5228"/>
                    <a:pt x="252" y="5250"/>
                    <a:pt x="320" y="5250"/>
                  </a:cubicBezTo>
                  <a:cubicBezTo>
                    <a:pt x="389" y="5250"/>
                    <a:pt x="480" y="5228"/>
                    <a:pt x="526" y="5182"/>
                  </a:cubicBezTo>
                  <a:lnTo>
                    <a:pt x="5228" y="480"/>
                  </a:lnTo>
                  <a:cubicBezTo>
                    <a:pt x="5342" y="366"/>
                    <a:pt x="5342" y="183"/>
                    <a:pt x="5228" y="69"/>
                  </a:cubicBezTo>
                  <a:cubicBezTo>
                    <a:pt x="5171" y="23"/>
                    <a:pt x="5096" y="1"/>
                    <a:pt x="50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2"/>
            <p:cNvSpPr/>
            <p:nvPr/>
          </p:nvSpPr>
          <p:spPr>
            <a:xfrm>
              <a:off x="7252272" y="2912222"/>
              <a:ext cx="105331" cy="103537"/>
            </a:xfrm>
            <a:custGeom>
              <a:avLst/>
              <a:gdLst/>
              <a:ahLst/>
              <a:cxnLst/>
              <a:rect l="l" t="t" r="r" b="b"/>
              <a:pathLst>
                <a:path w="5342" h="5251" extrusionOk="0">
                  <a:moveTo>
                    <a:pt x="320" y="1"/>
                  </a:moveTo>
                  <a:cubicBezTo>
                    <a:pt x="246" y="1"/>
                    <a:pt x="172" y="23"/>
                    <a:pt x="115" y="69"/>
                  </a:cubicBezTo>
                  <a:cubicBezTo>
                    <a:pt x="1" y="183"/>
                    <a:pt x="1" y="366"/>
                    <a:pt x="115" y="480"/>
                  </a:cubicBezTo>
                  <a:lnTo>
                    <a:pt x="4817" y="5182"/>
                  </a:lnTo>
                  <a:cubicBezTo>
                    <a:pt x="4885" y="5228"/>
                    <a:pt x="4954" y="5250"/>
                    <a:pt x="5022" y="5250"/>
                  </a:cubicBezTo>
                  <a:cubicBezTo>
                    <a:pt x="5091" y="5250"/>
                    <a:pt x="5159" y="5228"/>
                    <a:pt x="5228" y="5182"/>
                  </a:cubicBezTo>
                  <a:cubicBezTo>
                    <a:pt x="5342" y="5068"/>
                    <a:pt x="5342" y="4885"/>
                    <a:pt x="5228" y="4771"/>
                  </a:cubicBezTo>
                  <a:lnTo>
                    <a:pt x="526" y="69"/>
                  </a:lnTo>
                  <a:cubicBezTo>
                    <a:pt x="469" y="23"/>
                    <a:pt x="394" y="1"/>
                    <a:pt x="3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2"/>
            <p:cNvSpPr/>
            <p:nvPr/>
          </p:nvSpPr>
          <p:spPr>
            <a:xfrm>
              <a:off x="7466503" y="2870362"/>
              <a:ext cx="187237" cy="187257"/>
            </a:xfrm>
            <a:custGeom>
              <a:avLst/>
              <a:gdLst/>
              <a:ahLst/>
              <a:cxnLst/>
              <a:rect l="l" t="t" r="r" b="b"/>
              <a:pathLst>
                <a:path w="9496" h="9497" extrusionOk="0">
                  <a:moveTo>
                    <a:pt x="0" y="1"/>
                  </a:moveTo>
                  <a:lnTo>
                    <a:pt x="0" y="9496"/>
                  </a:lnTo>
                  <a:lnTo>
                    <a:pt x="9496" y="9496"/>
                  </a:lnTo>
                  <a:lnTo>
                    <a:pt x="94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2"/>
            <p:cNvSpPr/>
            <p:nvPr/>
          </p:nvSpPr>
          <p:spPr>
            <a:xfrm>
              <a:off x="7507456" y="2912222"/>
              <a:ext cx="105331" cy="103537"/>
            </a:xfrm>
            <a:custGeom>
              <a:avLst/>
              <a:gdLst/>
              <a:ahLst/>
              <a:cxnLst/>
              <a:rect l="l" t="t" r="r" b="b"/>
              <a:pathLst>
                <a:path w="5342" h="5251" extrusionOk="0">
                  <a:moveTo>
                    <a:pt x="5022" y="1"/>
                  </a:moveTo>
                  <a:cubicBezTo>
                    <a:pt x="4948" y="1"/>
                    <a:pt x="4874" y="23"/>
                    <a:pt x="4817" y="69"/>
                  </a:cubicBezTo>
                  <a:lnTo>
                    <a:pt x="115" y="4771"/>
                  </a:lnTo>
                  <a:cubicBezTo>
                    <a:pt x="1" y="4885"/>
                    <a:pt x="1" y="5068"/>
                    <a:pt x="115" y="5182"/>
                  </a:cubicBezTo>
                  <a:cubicBezTo>
                    <a:pt x="183" y="5228"/>
                    <a:pt x="252" y="5250"/>
                    <a:pt x="320" y="5250"/>
                  </a:cubicBezTo>
                  <a:cubicBezTo>
                    <a:pt x="389" y="5250"/>
                    <a:pt x="480" y="5228"/>
                    <a:pt x="526" y="5182"/>
                  </a:cubicBezTo>
                  <a:lnTo>
                    <a:pt x="5228" y="480"/>
                  </a:lnTo>
                  <a:cubicBezTo>
                    <a:pt x="5342" y="366"/>
                    <a:pt x="5342" y="183"/>
                    <a:pt x="5228" y="69"/>
                  </a:cubicBezTo>
                  <a:cubicBezTo>
                    <a:pt x="5170" y="23"/>
                    <a:pt x="5096" y="1"/>
                    <a:pt x="50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2"/>
            <p:cNvSpPr/>
            <p:nvPr/>
          </p:nvSpPr>
          <p:spPr>
            <a:xfrm>
              <a:off x="7721687" y="2870362"/>
              <a:ext cx="187237" cy="187257"/>
            </a:xfrm>
            <a:custGeom>
              <a:avLst/>
              <a:gdLst/>
              <a:ahLst/>
              <a:cxnLst/>
              <a:rect l="l" t="t" r="r" b="b"/>
              <a:pathLst>
                <a:path w="9496" h="9497" extrusionOk="0">
                  <a:moveTo>
                    <a:pt x="0" y="1"/>
                  </a:moveTo>
                  <a:lnTo>
                    <a:pt x="0" y="9496"/>
                  </a:lnTo>
                  <a:lnTo>
                    <a:pt x="9496" y="9496"/>
                  </a:lnTo>
                  <a:lnTo>
                    <a:pt x="94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2"/>
            <p:cNvSpPr/>
            <p:nvPr/>
          </p:nvSpPr>
          <p:spPr>
            <a:xfrm>
              <a:off x="7772085" y="2916284"/>
              <a:ext cx="94979" cy="95413"/>
            </a:xfrm>
            <a:custGeom>
              <a:avLst/>
              <a:gdLst/>
              <a:ahLst/>
              <a:cxnLst/>
              <a:rect l="l" t="t" r="r" b="b"/>
              <a:pathLst>
                <a:path w="4817" h="4839" extrusionOk="0">
                  <a:moveTo>
                    <a:pt x="4246" y="571"/>
                  </a:moveTo>
                  <a:lnTo>
                    <a:pt x="4246" y="4268"/>
                  </a:lnTo>
                  <a:lnTo>
                    <a:pt x="571" y="4268"/>
                  </a:lnTo>
                  <a:lnTo>
                    <a:pt x="571" y="571"/>
                  </a:lnTo>
                  <a:close/>
                  <a:moveTo>
                    <a:pt x="275" y="0"/>
                  </a:moveTo>
                  <a:cubicBezTo>
                    <a:pt x="115" y="0"/>
                    <a:pt x="1" y="137"/>
                    <a:pt x="1" y="297"/>
                  </a:cubicBezTo>
                  <a:lnTo>
                    <a:pt x="1" y="4542"/>
                  </a:lnTo>
                  <a:cubicBezTo>
                    <a:pt x="1" y="4702"/>
                    <a:pt x="115" y="4839"/>
                    <a:pt x="275" y="4839"/>
                  </a:cubicBezTo>
                  <a:lnTo>
                    <a:pt x="4543" y="4839"/>
                  </a:lnTo>
                  <a:cubicBezTo>
                    <a:pt x="4680" y="4839"/>
                    <a:pt x="4817" y="4702"/>
                    <a:pt x="4817" y="4542"/>
                  </a:cubicBezTo>
                  <a:lnTo>
                    <a:pt x="4817" y="297"/>
                  </a:lnTo>
                  <a:cubicBezTo>
                    <a:pt x="4817" y="137"/>
                    <a:pt x="4680" y="0"/>
                    <a:pt x="45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2"/>
            <p:cNvSpPr/>
            <p:nvPr/>
          </p:nvSpPr>
          <p:spPr>
            <a:xfrm>
              <a:off x="7976872" y="2870362"/>
              <a:ext cx="186784" cy="187257"/>
            </a:xfrm>
            <a:custGeom>
              <a:avLst/>
              <a:gdLst/>
              <a:ahLst/>
              <a:cxnLst/>
              <a:rect l="l" t="t" r="r" b="b"/>
              <a:pathLst>
                <a:path w="9473" h="9497" extrusionOk="0">
                  <a:moveTo>
                    <a:pt x="0" y="1"/>
                  </a:moveTo>
                  <a:lnTo>
                    <a:pt x="0" y="9496"/>
                  </a:lnTo>
                  <a:lnTo>
                    <a:pt x="9473" y="9496"/>
                  </a:lnTo>
                  <a:lnTo>
                    <a:pt x="94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2"/>
            <p:cNvSpPr/>
            <p:nvPr/>
          </p:nvSpPr>
          <p:spPr>
            <a:xfrm>
              <a:off x="8022774" y="2916383"/>
              <a:ext cx="11278" cy="11160"/>
            </a:xfrm>
            <a:custGeom>
              <a:avLst/>
              <a:gdLst/>
              <a:ahLst/>
              <a:cxnLst/>
              <a:rect l="l" t="t" r="r" b="b"/>
              <a:pathLst>
                <a:path w="572" h="566" extrusionOk="0">
                  <a:moveTo>
                    <a:pt x="286" y="1"/>
                  </a:moveTo>
                  <a:cubicBezTo>
                    <a:pt x="252" y="1"/>
                    <a:pt x="217" y="6"/>
                    <a:pt x="183" y="18"/>
                  </a:cubicBezTo>
                  <a:cubicBezTo>
                    <a:pt x="137" y="41"/>
                    <a:pt x="115" y="64"/>
                    <a:pt x="92" y="86"/>
                  </a:cubicBezTo>
                  <a:cubicBezTo>
                    <a:pt x="23" y="132"/>
                    <a:pt x="1" y="223"/>
                    <a:pt x="1" y="292"/>
                  </a:cubicBezTo>
                  <a:cubicBezTo>
                    <a:pt x="1" y="337"/>
                    <a:pt x="1" y="360"/>
                    <a:pt x="23" y="406"/>
                  </a:cubicBezTo>
                  <a:cubicBezTo>
                    <a:pt x="46" y="429"/>
                    <a:pt x="69" y="452"/>
                    <a:pt x="92" y="497"/>
                  </a:cubicBezTo>
                  <a:cubicBezTo>
                    <a:pt x="137" y="543"/>
                    <a:pt x="206" y="566"/>
                    <a:pt x="297" y="566"/>
                  </a:cubicBezTo>
                  <a:cubicBezTo>
                    <a:pt x="366" y="566"/>
                    <a:pt x="434" y="543"/>
                    <a:pt x="480" y="497"/>
                  </a:cubicBezTo>
                  <a:cubicBezTo>
                    <a:pt x="548" y="429"/>
                    <a:pt x="571" y="360"/>
                    <a:pt x="571" y="292"/>
                  </a:cubicBezTo>
                  <a:cubicBezTo>
                    <a:pt x="571" y="246"/>
                    <a:pt x="571" y="223"/>
                    <a:pt x="548" y="178"/>
                  </a:cubicBezTo>
                  <a:cubicBezTo>
                    <a:pt x="526" y="132"/>
                    <a:pt x="526" y="109"/>
                    <a:pt x="480" y="86"/>
                  </a:cubicBezTo>
                  <a:cubicBezTo>
                    <a:pt x="457" y="64"/>
                    <a:pt x="434" y="41"/>
                    <a:pt x="389" y="18"/>
                  </a:cubicBezTo>
                  <a:cubicBezTo>
                    <a:pt x="354" y="6"/>
                    <a:pt x="320" y="1"/>
                    <a:pt x="2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2"/>
            <p:cNvSpPr/>
            <p:nvPr/>
          </p:nvSpPr>
          <p:spPr>
            <a:xfrm>
              <a:off x="8106495" y="2916383"/>
              <a:ext cx="11259" cy="11160"/>
            </a:xfrm>
            <a:custGeom>
              <a:avLst/>
              <a:gdLst/>
              <a:ahLst/>
              <a:cxnLst/>
              <a:rect l="l" t="t" r="r" b="b"/>
              <a:pathLst>
                <a:path w="571" h="566" extrusionOk="0">
                  <a:moveTo>
                    <a:pt x="297" y="1"/>
                  </a:moveTo>
                  <a:cubicBezTo>
                    <a:pt x="257" y="1"/>
                    <a:pt x="217" y="6"/>
                    <a:pt x="183" y="18"/>
                  </a:cubicBezTo>
                  <a:cubicBezTo>
                    <a:pt x="160" y="41"/>
                    <a:pt x="114" y="64"/>
                    <a:pt x="91" y="86"/>
                  </a:cubicBezTo>
                  <a:cubicBezTo>
                    <a:pt x="46" y="132"/>
                    <a:pt x="0" y="223"/>
                    <a:pt x="0" y="292"/>
                  </a:cubicBezTo>
                  <a:cubicBezTo>
                    <a:pt x="0" y="337"/>
                    <a:pt x="23" y="360"/>
                    <a:pt x="23" y="406"/>
                  </a:cubicBezTo>
                  <a:cubicBezTo>
                    <a:pt x="46" y="429"/>
                    <a:pt x="69" y="452"/>
                    <a:pt x="91" y="497"/>
                  </a:cubicBezTo>
                  <a:cubicBezTo>
                    <a:pt x="137" y="543"/>
                    <a:pt x="228" y="566"/>
                    <a:pt x="297" y="566"/>
                  </a:cubicBezTo>
                  <a:cubicBezTo>
                    <a:pt x="365" y="566"/>
                    <a:pt x="434" y="543"/>
                    <a:pt x="502" y="497"/>
                  </a:cubicBezTo>
                  <a:cubicBezTo>
                    <a:pt x="548" y="429"/>
                    <a:pt x="571" y="360"/>
                    <a:pt x="571" y="292"/>
                  </a:cubicBezTo>
                  <a:cubicBezTo>
                    <a:pt x="571" y="246"/>
                    <a:pt x="571" y="223"/>
                    <a:pt x="548" y="178"/>
                  </a:cubicBezTo>
                  <a:cubicBezTo>
                    <a:pt x="548" y="132"/>
                    <a:pt x="525" y="109"/>
                    <a:pt x="502" y="86"/>
                  </a:cubicBezTo>
                  <a:cubicBezTo>
                    <a:pt x="479" y="64"/>
                    <a:pt x="434" y="41"/>
                    <a:pt x="411" y="18"/>
                  </a:cubicBezTo>
                  <a:cubicBezTo>
                    <a:pt x="377" y="6"/>
                    <a:pt x="337" y="1"/>
                    <a:pt x="2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2"/>
            <p:cNvSpPr/>
            <p:nvPr/>
          </p:nvSpPr>
          <p:spPr>
            <a:xfrm>
              <a:off x="8022774" y="3000202"/>
              <a:ext cx="11278" cy="11495"/>
            </a:xfrm>
            <a:custGeom>
              <a:avLst/>
              <a:gdLst/>
              <a:ahLst/>
              <a:cxnLst/>
              <a:rect l="l" t="t" r="r" b="b"/>
              <a:pathLst>
                <a:path w="572" h="583" extrusionOk="0">
                  <a:moveTo>
                    <a:pt x="286" y="1"/>
                  </a:moveTo>
                  <a:cubicBezTo>
                    <a:pt x="252" y="1"/>
                    <a:pt x="217" y="12"/>
                    <a:pt x="183" y="35"/>
                  </a:cubicBezTo>
                  <a:cubicBezTo>
                    <a:pt x="137" y="35"/>
                    <a:pt x="115" y="58"/>
                    <a:pt x="92" y="81"/>
                  </a:cubicBezTo>
                  <a:cubicBezTo>
                    <a:pt x="23" y="149"/>
                    <a:pt x="1" y="218"/>
                    <a:pt x="1" y="286"/>
                  </a:cubicBezTo>
                  <a:cubicBezTo>
                    <a:pt x="1" y="332"/>
                    <a:pt x="1" y="355"/>
                    <a:pt x="23" y="400"/>
                  </a:cubicBezTo>
                  <a:cubicBezTo>
                    <a:pt x="46" y="446"/>
                    <a:pt x="46" y="469"/>
                    <a:pt x="92" y="492"/>
                  </a:cubicBezTo>
                  <a:cubicBezTo>
                    <a:pt x="115" y="515"/>
                    <a:pt x="137" y="537"/>
                    <a:pt x="183" y="560"/>
                  </a:cubicBezTo>
                  <a:cubicBezTo>
                    <a:pt x="206" y="560"/>
                    <a:pt x="252" y="583"/>
                    <a:pt x="297" y="583"/>
                  </a:cubicBezTo>
                  <a:cubicBezTo>
                    <a:pt x="320" y="583"/>
                    <a:pt x="366" y="560"/>
                    <a:pt x="389" y="560"/>
                  </a:cubicBezTo>
                  <a:cubicBezTo>
                    <a:pt x="434" y="537"/>
                    <a:pt x="457" y="515"/>
                    <a:pt x="480" y="492"/>
                  </a:cubicBezTo>
                  <a:cubicBezTo>
                    <a:pt x="526" y="469"/>
                    <a:pt x="526" y="446"/>
                    <a:pt x="548" y="400"/>
                  </a:cubicBezTo>
                  <a:cubicBezTo>
                    <a:pt x="571" y="355"/>
                    <a:pt x="571" y="332"/>
                    <a:pt x="571" y="286"/>
                  </a:cubicBezTo>
                  <a:cubicBezTo>
                    <a:pt x="571" y="218"/>
                    <a:pt x="548" y="149"/>
                    <a:pt x="480" y="81"/>
                  </a:cubicBezTo>
                  <a:cubicBezTo>
                    <a:pt x="457" y="58"/>
                    <a:pt x="434" y="35"/>
                    <a:pt x="389" y="35"/>
                  </a:cubicBezTo>
                  <a:cubicBezTo>
                    <a:pt x="354" y="12"/>
                    <a:pt x="320" y="1"/>
                    <a:pt x="2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2"/>
            <p:cNvSpPr/>
            <p:nvPr/>
          </p:nvSpPr>
          <p:spPr>
            <a:xfrm>
              <a:off x="8106495" y="3000419"/>
              <a:ext cx="11259" cy="11278"/>
            </a:xfrm>
            <a:custGeom>
              <a:avLst/>
              <a:gdLst/>
              <a:ahLst/>
              <a:cxnLst/>
              <a:rect l="l" t="t" r="r" b="b"/>
              <a:pathLst>
                <a:path w="571" h="572" extrusionOk="0">
                  <a:moveTo>
                    <a:pt x="303" y="0"/>
                  </a:moveTo>
                  <a:cubicBezTo>
                    <a:pt x="263" y="0"/>
                    <a:pt x="223" y="8"/>
                    <a:pt x="183" y="24"/>
                  </a:cubicBezTo>
                  <a:cubicBezTo>
                    <a:pt x="160" y="24"/>
                    <a:pt x="114" y="47"/>
                    <a:pt x="91" y="70"/>
                  </a:cubicBezTo>
                  <a:cubicBezTo>
                    <a:pt x="46" y="138"/>
                    <a:pt x="0" y="207"/>
                    <a:pt x="0" y="275"/>
                  </a:cubicBezTo>
                  <a:cubicBezTo>
                    <a:pt x="0" y="321"/>
                    <a:pt x="23" y="344"/>
                    <a:pt x="23" y="389"/>
                  </a:cubicBezTo>
                  <a:cubicBezTo>
                    <a:pt x="46" y="435"/>
                    <a:pt x="69" y="458"/>
                    <a:pt x="91" y="481"/>
                  </a:cubicBezTo>
                  <a:cubicBezTo>
                    <a:pt x="114" y="504"/>
                    <a:pt x="160" y="526"/>
                    <a:pt x="183" y="549"/>
                  </a:cubicBezTo>
                  <a:cubicBezTo>
                    <a:pt x="228" y="549"/>
                    <a:pt x="251" y="572"/>
                    <a:pt x="297" y="572"/>
                  </a:cubicBezTo>
                  <a:cubicBezTo>
                    <a:pt x="365" y="572"/>
                    <a:pt x="434" y="526"/>
                    <a:pt x="502" y="481"/>
                  </a:cubicBezTo>
                  <a:cubicBezTo>
                    <a:pt x="525" y="458"/>
                    <a:pt x="548" y="435"/>
                    <a:pt x="548" y="389"/>
                  </a:cubicBezTo>
                  <a:cubicBezTo>
                    <a:pt x="571" y="344"/>
                    <a:pt x="571" y="321"/>
                    <a:pt x="571" y="275"/>
                  </a:cubicBezTo>
                  <a:cubicBezTo>
                    <a:pt x="571" y="207"/>
                    <a:pt x="548" y="138"/>
                    <a:pt x="502" y="70"/>
                  </a:cubicBezTo>
                  <a:cubicBezTo>
                    <a:pt x="443" y="26"/>
                    <a:pt x="375" y="0"/>
                    <a:pt x="3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2"/>
            <p:cNvSpPr/>
            <p:nvPr/>
          </p:nvSpPr>
          <p:spPr>
            <a:xfrm>
              <a:off x="8417479" y="1683566"/>
              <a:ext cx="831724" cy="832177"/>
            </a:xfrm>
            <a:custGeom>
              <a:avLst/>
              <a:gdLst/>
              <a:ahLst/>
              <a:cxnLst/>
              <a:rect l="l" t="t" r="r" b="b"/>
              <a:pathLst>
                <a:path w="42182" h="42205" extrusionOk="0">
                  <a:moveTo>
                    <a:pt x="2739" y="1"/>
                  </a:moveTo>
                  <a:cubicBezTo>
                    <a:pt x="1210" y="1"/>
                    <a:pt x="0" y="1233"/>
                    <a:pt x="0" y="2740"/>
                  </a:cubicBezTo>
                  <a:lnTo>
                    <a:pt x="0" y="39466"/>
                  </a:lnTo>
                  <a:cubicBezTo>
                    <a:pt x="0" y="40972"/>
                    <a:pt x="1210" y="42205"/>
                    <a:pt x="2739" y="42205"/>
                  </a:cubicBezTo>
                  <a:lnTo>
                    <a:pt x="39442" y="42205"/>
                  </a:lnTo>
                  <a:cubicBezTo>
                    <a:pt x="40949" y="42205"/>
                    <a:pt x="42181" y="40972"/>
                    <a:pt x="42181" y="39466"/>
                  </a:cubicBezTo>
                  <a:lnTo>
                    <a:pt x="42181" y="2740"/>
                  </a:lnTo>
                  <a:cubicBezTo>
                    <a:pt x="42181" y="1233"/>
                    <a:pt x="40949" y="1"/>
                    <a:pt x="39442" y="1"/>
                  </a:cubicBezTo>
                  <a:close/>
                </a:path>
              </a:pathLst>
            </a:custGeom>
            <a:solidFill>
              <a:srgbClr val="2970AA">
                <a:alpha val="34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2"/>
            <p:cNvSpPr/>
            <p:nvPr/>
          </p:nvSpPr>
          <p:spPr>
            <a:xfrm>
              <a:off x="8364814" y="1630920"/>
              <a:ext cx="831724" cy="832157"/>
            </a:xfrm>
            <a:custGeom>
              <a:avLst/>
              <a:gdLst/>
              <a:ahLst/>
              <a:cxnLst/>
              <a:rect l="l" t="t" r="r" b="b"/>
              <a:pathLst>
                <a:path w="42182" h="42204" extrusionOk="0">
                  <a:moveTo>
                    <a:pt x="2740" y="0"/>
                  </a:moveTo>
                  <a:cubicBezTo>
                    <a:pt x="1233" y="0"/>
                    <a:pt x="1" y="1233"/>
                    <a:pt x="1" y="2739"/>
                  </a:cubicBezTo>
                  <a:lnTo>
                    <a:pt x="1" y="39465"/>
                  </a:lnTo>
                  <a:cubicBezTo>
                    <a:pt x="1" y="40971"/>
                    <a:pt x="1233" y="42204"/>
                    <a:pt x="2740" y="42204"/>
                  </a:cubicBezTo>
                  <a:lnTo>
                    <a:pt x="39443" y="42204"/>
                  </a:lnTo>
                  <a:cubicBezTo>
                    <a:pt x="40972" y="42204"/>
                    <a:pt x="42182" y="40971"/>
                    <a:pt x="42182" y="39465"/>
                  </a:cubicBezTo>
                  <a:lnTo>
                    <a:pt x="42182" y="2739"/>
                  </a:lnTo>
                  <a:cubicBezTo>
                    <a:pt x="42182" y="1233"/>
                    <a:pt x="40972" y="0"/>
                    <a:pt x="394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2"/>
            <p:cNvSpPr/>
            <p:nvPr/>
          </p:nvSpPr>
          <p:spPr>
            <a:xfrm>
              <a:off x="8359411" y="1625518"/>
              <a:ext cx="842982" cy="842963"/>
            </a:xfrm>
            <a:custGeom>
              <a:avLst/>
              <a:gdLst/>
              <a:ahLst/>
              <a:cxnLst/>
              <a:rect l="l" t="t" r="r" b="b"/>
              <a:pathLst>
                <a:path w="42753" h="42752" extrusionOk="0">
                  <a:moveTo>
                    <a:pt x="39717" y="571"/>
                  </a:moveTo>
                  <a:cubicBezTo>
                    <a:pt x="41086" y="571"/>
                    <a:pt x="42182" y="1666"/>
                    <a:pt x="42182" y="3013"/>
                  </a:cubicBezTo>
                  <a:lnTo>
                    <a:pt x="42182" y="39739"/>
                  </a:lnTo>
                  <a:cubicBezTo>
                    <a:pt x="42182" y="41086"/>
                    <a:pt x="41086" y="42181"/>
                    <a:pt x="39717" y="42181"/>
                  </a:cubicBezTo>
                  <a:lnTo>
                    <a:pt x="3014" y="42181"/>
                  </a:lnTo>
                  <a:cubicBezTo>
                    <a:pt x="1667" y="42181"/>
                    <a:pt x="571" y="41086"/>
                    <a:pt x="571" y="39739"/>
                  </a:cubicBezTo>
                  <a:lnTo>
                    <a:pt x="571" y="3013"/>
                  </a:lnTo>
                  <a:cubicBezTo>
                    <a:pt x="571" y="1666"/>
                    <a:pt x="1667" y="571"/>
                    <a:pt x="3014" y="571"/>
                  </a:cubicBezTo>
                  <a:close/>
                  <a:moveTo>
                    <a:pt x="3014" y="0"/>
                  </a:moveTo>
                  <a:cubicBezTo>
                    <a:pt x="1348" y="0"/>
                    <a:pt x="1" y="1347"/>
                    <a:pt x="1" y="3013"/>
                  </a:cubicBezTo>
                  <a:lnTo>
                    <a:pt x="1" y="39739"/>
                  </a:lnTo>
                  <a:cubicBezTo>
                    <a:pt x="1" y="41405"/>
                    <a:pt x="1348" y="42752"/>
                    <a:pt x="3014" y="42752"/>
                  </a:cubicBezTo>
                  <a:lnTo>
                    <a:pt x="39717" y="42752"/>
                  </a:lnTo>
                  <a:cubicBezTo>
                    <a:pt x="41383" y="42752"/>
                    <a:pt x="42753" y="41405"/>
                    <a:pt x="42753" y="39739"/>
                  </a:cubicBezTo>
                  <a:lnTo>
                    <a:pt x="42753" y="3013"/>
                  </a:lnTo>
                  <a:cubicBezTo>
                    <a:pt x="42753" y="1347"/>
                    <a:pt x="41383" y="0"/>
                    <a:pt x="397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2"/>
            <p:cNvSpPr/>
            <p:nvPr/>
          </p:nvSpPr>
          <p:spPr>
            <a:xfrm>
              <a:off x="8428718" y="1690329"/>
              <a:ext cx="54933" cy="54026"/>
            </a:xfrm>
            <a:custGeom>
              <a:avLst/>
              <a:gdLst/>
              <a:ahLst/>
              <a:cxnLst/>
              <a:rect l="l" t="t" r="r" b="b"/>
              <a:pathLst>
                <a:path w="2786" h="2740" extrusionOk="0">
                  <a:moveTo>
                    <a:pt x="2466" y="0"/>
                  </a:moveTo>
                  <a:cubicBezTo>
                    <a:pt x="2392" y="0"/>
                    <a:pt x="2318" y="23"/>
                    <a:pt x="2261" y="69"/>
                  </a:cubicBezTo>
                  <a:lnTo>
                    <a:pt x="115" y="2237"/>
                  </a:lnTo>
                  <a:cubicBezTo>
                    <a:pt x="1" y="2351"/>
                    <a:pt x="1" y="2534"/>
                    <a:pt x="115" y="2648"/>
                  </a:cubicBezTo>
                  <a:cubicBezTo>
                    <a:pt x="161" y="2693"/>
                    <a:pt x="229" y="2739"/>
                    <a:pt x="321" y="2739"/>
                  </a:cubicBezTo>
                  <a:cubicBezTo>
                    <a:pt x="389" y="2739"/>
                    <a:pt x="457" y="2693"/>
                    <a:pt x="503" y="2648"/>
                  </a:cubicBezTo>
                  <a:lnTo>
                    <a:pt x="2672" y="479"/>
                  </a:lnTo>
                  <a:cubicBezTo>
                    <a:pt x="2786" y="365"/>
                    <a:pt x="2786" y="183"/>
                    <a:pt x="2672" y="69"/>
                  </a:cubicBezTo>
                  <a:cubicBezTo>
                    <a:pt x="2614" y="23"/>
                    <a:pt x="2540" y="0"/>
                    <a:pt x="2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2"/>
            <p:cNvSpPr/>
            <p:nvPr/>
          </p:nvSpPr>
          <p:spPr>
            <a:xfrm>
              <a:off x="8428718" y="1690329"/>
              <a:ext cx="54933" cy="54026"/>
            </a:xfrm>
            <a:custGeom>
              <a:avLst/>
              <a:gdLst/>
              <a:ahLst/>
              <a:cxnLst/>
              <a:rect l="l" t="t" r="r" b="b"/>
              <a:pathLst>
                <a:path w="2786" h="2740" extrusionOk="0">
                  <a:moveTo>
                    <a:pt x="318" y="0"/>
                  </a:moveTo>
                  <a:cubicBezTo>
                    <a:pt x="246" y="0"/>
                    <a:pt x="172" y="23"/>
                    <a:pt x="115" y="69"/>
                  </a:cubicBezTo>
                  <a:cubicBezTo>
                    <a:pt x="1" y="183"/>
                    <a:pt x="1" y="365"/>
                    <a:pt x="115" y="479"/>
                  </a:cubicBezTo>
                  <a:lnTo>
                    <a:pt x="2283" y="2648"/>
                  </a:lnTo>
                  <a:cubicBezTo>
                    <a:pt x="2329" y="2693"/>
                    <a:pt x="2398" y="2739"/>
                    <a:pt x="2466" y="2739"/>
                  </a:cubicBezTo>
                  <a:cubicBezTo>
                    <a:pt x="2557" y="2739"/>
                    <a:pt x="2626" y="2693"/>
                    <a:pt x="2672" y="2648"/>
                  </a:cubicBezTo>
                  <a:cubicBezTo>
                    <a:pt x="2786" y="2534"/>
                    <a:pt x="2786" y="2351"/>
                    <a:pt x="2672" y="2237"/>
                  </a:cubicBezTo>
                  <a:lnTo>
                    <a:pt x="503" y="69"/>
                  </a:lnTo>
                  <a:cubicBezTo>
                    <a:pt x="457" y="23"/>
                    <a:pt x="389" y="0"/>
                    <a:pt x="3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2"/>
            <p:cNvSpPr/>
            <p:nvPr/>
          </p:nvSpPr>
          <p:spPr>
            <a:xfrm>
              <a:off x="8179844" y="1858638"/>
              <a:ext cx="246646" cy="107579"/>
            </a:xfrm>
            <a:custGeom>
              <a:avLst/>
              <a:gdLst/>
              <a:ahLst/>
              <a:cxnLst/>
              <a:rect l="l" t="t" r="r" b="b"/>
              <a:pathLst>
                <a:path w="12509" h="5456" extrusionOk="0">
                  <a:moveTo>
                    <a:pt x="274" y="1"/>
                  </a:moveTo>
                  <a:cubicBezTo>
                    <a:pt x="115" y="1"/>
                    <a:pt x="1" y="138"/>
                    <a:pt x="1" y="297"/>
                  </a:cubicBezTo>
                  <a:cubicBezTo>
                    <a:pt x="1" y="457"/>
                    <a:pt x="115" y="571"/>
                    <a:pt x="274" y="571"/>
                  </a:cubicBezTo>
                  <a:cubicBezTo>
                    <a:pt x="3470" y="571"/>
                    <a:pt x="4976" y="1827"/>
                    <a:pt x="6414" y="3036"/>
                  </a:cubicBezTo>
                  <a:cubicBezTo>
                    <a:pt x="7830" y="4223"/>
                    <a:pt x="9290" y="5456"/>
                    <a:pt x="12235" y="5456"/>
                  </a:cubicBezTo>
                  <a:cubicBezTo>
                    <a:pt x="12395" y="5456"/>
                    <a:pt x="12509" y="5342"/>
                    <a:pt x="12509" y="5182"/>
                  </a:cubicBezTo>
                  <a:cubicBezTo>
                    <a:pt x="12509" y="5022"/>
                    <a:pt x="12395" y="4885"/>
                    <a:pt x="12235" y="4885"/>
                  </a:cubicBezTo>
                  <a:cubicBezTo>
                    <a:pt x="9496" y="4885"/>
                    <a:pt x="8172" y="3790"/>
                    <a:pt x="6780" y="2603"/>
                  </a:cubicBezTo>
                  <a:cubicBezTo>
                    <a:pt x="5273" y="1325"/>
                    <a:pt x="3698" y="1"/>
                    <a:pt x="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2"/>
            <p:cNvSpPr/>
            <p:nvPr/>
          </p:nvSpPr>
          <p:spPr>
            <a:xfrm>
              <a:off x="8421068" y="1939203"/>
              <a:ext cx="42787" cy="42767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74" y="0"/>
                  </a:moveTo>
                  <a:cubicBezTo>
                    <a:pt x="480" y="0"/>
                    <a:pt x="1" y="503"/>
                    <a:pt x="1" y="1096"/>
                  </a:cubicBezTo>
                  <a:cubicBezTo>
                    <a:pt x="1" y="1689"/>
                    <a:pt x="480" y="2169"/>
                    <a:pt x="1074" y="2169"/>
                  </a:cubicBezTo>
                  <a:cubicBezTo>
                    <a:pt x="1667" y="2169"/>
                    <a:pt x="2169" y="1689"/>
                    <a:pt x="2169" y="1096"/>
                  </a:cubicBezTo>
                  <a:cubicBezTo>
                    <a:pt x="2169" y="503"/>
                    <a:pt x="1667" y="0"/>
                    <a:pt x="10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2"/>
            <p:cNvSpPr/>
            <p:nvPr/>
          </p:nvSpPr>
          <p:spPr>
            <a:xfrm>
              <a:off x="8415231" y="1933801"/>
              <a:ext cx="54026" cy="54026"/>
            </a:xfrm>
            <a:custGeom>
              <a:avLst/>
              <a:gdLst/>
              <a:ahLst/>
              <a:cxnLst/>
              <a:rect l="l" t="t" r="r" b="b"/>
              <a:pathLst>
                <a:path w="2740" h="2740" extrusionOk="0">
                  <a:moveTo>
                    <a:pt x="1370" y="571"/>
                  </a:moveTo>
                  <a:cubicBezTo>
                    <a:pt x="1826" y="571"/>
                    <a:pt x="2169" y="914"/>
                    <a:pt x="2169" y="1370"/>
                  </a:cubicBezTo>
                  <a:cubicBezTo>
                    <a:pt x="2169" y="1804"/>
                    <a:pt x="1826" y="2169"/>
                    <a:pt x="1370" y="2169"/>
                  </a:cubicBezTo>
                  <a:cubicBezTo>
                    <a:pt x="936" y="2169"/>
                    <a:pt x="571" y="1804"/>
                    <a:pt x="571" y="1370"/>
                  </a:cubicBezTo>
                  <a:cubicBezTo>
                    <a:pt x="571" y="914"/>
                    <a:pt x="936" y="571"/>
                    <a:pt x="1370" y="571"/>
                  </a:cubicBezTo>
                  <a:close/>
                  <a:moveTo>
                    <a:pt x="1370" y="0"/>
                  </a:moveTo>
                  <a:cubicBezTo>
                    <a:pt x="616" y="0"/>
                    <a:pt x="0" y="617"/>
                    <a:pt x="0" y="1370"/>
                  </a:cubicBezTo>
                  <a:cubicBezTo>
                    <a:pt x="0" y="2123"/>
                    <a:pt x="616" y="2740"/>
                    <a:pt x="1370" y="2740"/>
                  </a:cubicBezTo>
                  <a:cubicBezTo>
                    <a:pt x="2123" y="2740"/>
                    <a:pt x="2739" y="2123"/>
                    <a:pt x="2739" y="1370"/>
                  </a:cubicBezTo>
                  <a:cubicBezTo>
                    <a:pt x="2739" y="617"/>
                    <a:pt x="2123" y="0"/>
                    <a:pt x="1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2"/>
            <p:cNvSpPr/>
            <p:nvPr/>
          </p:nvSpPr>
          <p:spPr>
            <a:xfrm>
              <a:off x="8142932" y="1842884"/>
              <a:ext cx="42333" cy="42787"/>
            </a:xfrm>
            <a:custGeom>
              <a:avLst/>
              <a:gdLst/>
              <a:ahLst/>
              <a:cxnLst/>
              <a:rect l="l" t="t" r="r" b="b"/>
              <a:pathLst>
                <a:path w="2147" h="2170" extrusionOk="0">
                  <a:moveTo>
                    <a:pt x="1074" y="1"/>
                  </a:moveTo>
                  <a:cubicBezTo>
                    <a:pt x="480" y="1"/>
                    <a:pt x="1" y="503"/>
                    <a:pt x="1" y="1096"/>
                  </a:cubicBezTo>
                  <a:cubicBezTo>
                    <a:pt x="1" y="1690"/>
                    <a:pt x="480" y="2169"/>
                    <a:pt x="1074" y="2169"/>
                  </a:cubicBezTo>
                  <a:cubicBezTo>
                    <a:pt x="1667" y="2169"/>
                    <a:pt x="2146" y="1690"/>
                    <a:pt x="2146" y="1096"/>
                  </a:cubicBezTo>
                  <a:cubicBezTo>
                    <a:pt x="2146" y="503"/>
                    <a:pt x="1667" y="1"/>
                    <a:pt x="10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2"/>
            <p:cNvSpPr/>
            <p:nvPr/>
          </p:nvSpPr>
          <p:spPr>
            <a:xfrm>
              <a:off x="8137096" y="1837481"/>
              <a:ext cx="54026" cy="54026"/>
            </a:xfrm>
            <a:custGeom>
              <a:avLst/>
              <a:gdLst/>
              <a:ahLst/>
              <a:cxnLst/>
              <a:rect l="l" t="t" r="r" b="b"/>
              <a:pathLst>
                <a:path w="2740" h="2740" extrusionOk="0">
                  <a:moveTo>
                    <a:pt x="1370" y="572"/>
                  </a:moveTo>
                  <a:cubicBezTo>
                    <a:pt x="1803" y="572"/>
                    <a:pt x="2169" y="914"/>
                    <a:pt x="2169" y="1370"/>
                  </a:cubicBezTo>
                  <a:cubicBezTo>
                    <a:pt x="2169" y="1804"/>
                    <a:pt x="1803" y="2169"/>
                    <a:pt x="1370" y="2169"/>
                  </a:cubicBezTo>
                  <a:cubicBezTo>
                    <a:pt x="936" y="2169"/>
                    <a:pt x="571" y="1804"/>
                    <a:pt x="571" y="1370"/>
                  </a:cubicBezTo>
                  <a:cubicBezTo>
                    <a:pt x="571" y="914"/>
                    <a:pt x="936" y="572"/>
                    <a:pt x="1370" y="572"/>
                  </a:cubicBezTo>
                  <a:close/>
                  <a:moveTo>
                    <a:pt x="1370" y="1"/>
                  </a:moveTo>
                  <a:cubicBezTo>
                    <a:pt x="616" y="1"/>
                    <a:pt x="0" y="617"/>
                    <a:pt x="0" y="1370"/>
                  </a:cubicBezTo>
                  <a:cubicBezTo>
                    <a:pt x="0" y="2124"/>
                    <a:pt x="616" y="2740"/>
                    <a:pt x="1370" y="2740"/>
                  </a:cubicBezTo>
                  <a:cubicBezTo>
                    <a:pt x="2123" y="2740"/>
                    <a:pt x="2739" y="2124"/>
                    <a:pt x="2739" y="1370"/>
                  </a:cubicBezTo>
                  <a:cubicBezTo>
                    <a:pt x="2739" y="617"/>
                    <a:pt x="2123" y="1"/>
                    <a:pt x="13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2"/>
            <p:cNvSpPr/>
            <p:nvPr/>
          </p:nvSpPr>
          <p:spPr>
            <a:xfrm>
              <a:off x="8421068" y="2071528"/>
              <a:ext cx="42787" cy="42767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74" y="0"/>
                  </a:moveTo>
                  <a:cubicBezTo>
                    <a:pt x="480" y="0"/>
                    <a:pt x="1" y="479"/>
                    <a:pt x="1" y="1073"/>
                  </a:cubicBezTo>
                  <a:cubicBezTo>
                    <a:pt x="1" y="1666"/>
                    <a:pt x="480" y="2168"/>
                    <a:pt x="1074" y="2168"/>
                  </a:cubicBezTo>
                  <a:cubicBezTo>
                    <a:pt x="1667" y="2168"/>
                    <a:pt x="2169" y="1666"/>
                    <a:pt x="2169" y="1073"/>
                  </a:cubicBezTo>
                  <a:cubicBezTo>
                    <a:pt x="2169" y="479"/>
                    <a:pt x="1667" y="0"/>
                    <a:pt x="10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2"/>
            <p:cNvSpPr/>
            <p:nvPr/>
          </p:nvSpPr>
          <p:spPr>
            <a:xfrm>
              <a:off x="8415231" y="2065671"/>
              <a:ext cx="54026" cy="54026"/>
            </a:xfrm>
            <a:custGeom>
              <a:avLst/>
              <a:gdLst/>
              <a:ahLst/>
              <a:cxnLst/>
              <a:rect l="l" t="t" r="r" b="b"/>
              <a:pathLst>
                <a:path w="2740" h="2740" extrusionOk="0">
                  <a:moveTo>
                    <a:pt x="1370" y="571"/>
                  </a:moveTo>
                  <a:cubicBezTo>
                    <a:pt x="1826" y="571"/>
                    <a:pt x="2169" y="936"/>
                    <a:pt x="2169" y="1370"/>
                  </a:cubicBezTo>
                  <a:cubicBezTo>
                    <a:pt x="2169" y="1803"/>
                    <a:pt x="1826" y="2169"/>
                    <a:pt x="1370" y="2169"/>
                  </a:cubicBezTo>
                  <a:cubicBezTo>
                    <a:pt x="936" y="2169"/>
                    <a:pt x="571" y="1803"/>
                    <a:pt x="571" y="1370"/>
                  </a:cubicBezTo>
                  <a:cubicBezTo>
                    <a:pt x="571" y="936"/>
                    <a:pt x="936" y="571"/>
                    <a:pt x="1370" y="571"/>
                  </a:cubicBezTo>
                  <a:close/>
                  <a:moveTo>
                    <a:pt x="1370" y="0"/>
                  </a:moveTo>
                  <a:cubicBezTo>
                    <a:pt x="616" y="0"/>
                    <a:pt x="0" y="617"/>
                    <a:pt x="0" y="1370"/>
                  </a:cubicBezTo>
                  <a:cubicBezTo>
                    <a:pt x="0" y="2123"/>
                    <a:pt x="616" y="2739"/>
                    <a:pt x="1370" y="2739"/>
                  </a:cubicBezTo>
                  <a:cubicBezTo>
                    <a:pt x="2123" y="2739"/>
                    <a:pt x="2739" y="2123"/>
                    <a:pt x="2739" y="1370"/>
                  </a:cubicBezTo>
                  <a:cubicBezTo>
                    <a:pt x="2739" y="617"/>
                    <a:pt x="2123" y="0"/>
                    <a:pt x="1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2"/>
            <p:cNvSpPr/>
            <p:nvPr/>
          </p:nvSpPr>
          <p:spPr>
            <a:xfrm>
              <a:off x="8142932" y="2071528"/>
              <a:ext cx="42333" cy="42767"/>
            </a:xfrm>
            <a:custGeom>
              <a:avLst/>
              <a:gdLst/>
              <a:ahLst/>
              <a:cxnLst/>
              <a:rect l="l" t="t" r="r" b="b"/>
              <a:pathLst>
                <a:path w="2147" h="2169" extrusionOk="0">
                  <a:moveTo>
                    <a:pt x="1074" y="0"/>
                  </a:moveTo>
                  <a:cubicBezTo>
                    <a:pt x="480" y="0"/>
                    <a:pt x="1" y="479"/>
                    <a:pt x="1" y="1073"/>
                  </a:cubicBezTo>
                  <a:cubicBezTo>
                    <a:pt x="1" y="1666"/>
                    <a:pt x="480" y="2168"/>
                    <a:pt x="1074" y="2168"/>
                  </a:cubicBezTo>
                  <a:cubicBezTo>
                    <a:pt x="1667" y="2168"/>
                    <a:pt x="2146" y="1666"/>
                    <a:pt x="2146" y="1073"/>
                  </a:cubicBezTo>
                  <a:cubicBezTo>
                    <a:pt x="2146" y="479"/>
                    <a:pt x="1667" y="0"/>
                    <a:pt x="10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2"/>
            <p:cNvSpPr/>
            <p:nvPr/>
          </p:nvSpPr>
          <p:spPr>
            <a:xfrm>
              <a:off x="8137096" y="2065671"/>
              <a:ext cx="54026" cy="54026"/>
            </a:xfrm>
            <a:custGeom>
              <a:avLst/>
              <a:gdLst/>
              <a:ahLst/>
              <a:cxnLst/>
              <a:rect l="l" t="t" r="r" b="b"/>
              <a:pathLst>
                <a:path w="2740" h="2740" extrusionOk="0">
                  <a:moveTo>
                    <a:pt x="1370" y="571"/>
                  </a:moveTo>
                  <a:cubicBezTo>
                    <a:pt x="1803" y="571"/>
                    <a:pt x="2169" y="936"/>
                    <a:pt x="2169" y="1370"/>
                  </a:cubicBezTo>
                  <a:cubicBezTo>
                    <a:pt x="2169" y="1803"/>
                    <a:pt x="1803" y="2169"/>
                    <a:pt x="1370" y="2169"/>
                  </a:cubicBezTo>
                  <a:cubicBezTo>
                    <a:pt x="936" y="2169"/>
                    <a:pt x="571" y="1803"/>
                    <a:pt x="571" y="1370"/>
                  </a:cubicBezTo>
                  <a:cubicBezTo>
                    <a:pt x="571" y="936"/>
                    <a:pt x="936" y="571"/>
                    <a:pt x="1370" y="571"/>
                  </a:cubicBezTo>
                  <a:close/>
                  <a:moveTo>
                    <a:pt x="1370" y="0"/>
                  </a:moveTo>
                  <a:cubicBezTo>
                    <a:pt x="616" y="0"/>
                    <a:pt x="0" y="617"/>
                    <a:pt x="0" y="1370"/>
                  </a:cubicBezTo>
                  <a:cubicBezTo>
                    <a:pt x="0" y="2123"/>
                    <a:pt x="616" y="2739"/>
                    <a:pt x="1370" y="2739"/>
                  </a:cubicBezTo>
                  <a:cubicBezTo>
                    <a:pt x="2123" y="2739"/>
                    <a:pt x="2739" y="2123"/>
                    <a:pt x="2739" y="1370"/>
                  </a:cubicBezTo>
                  <a:cubicBezTo>
                    <a:pt x="2739" y="617"/>
                    <a:pt x="2123" y="0"/>
                    <a:pt x="1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2"/>
            <p:cNvSpPr/>
            <p:nvPr/>
          </p:nvSpPr>
          <p:spPr>
            <a:xfrm>
              <a:off x="8179844" y="2087262"/>
              <a:ext cx="246646" cy="11278"/>
            </a:xfrm>
            <a:custGeom>
              <a:avLst/>
              <a:gdLst/>
              <a:ahLst/>
              <a:cxnLst/>
              <a:rect l="l" t="t" r="r" b="b"/>
              <a:pathLst>
                <a:path w="12509" h="572" extrusionOk="0">
                  <a:moveTo>
                    <a:pt x="274" y="1"/>
                  </a:moveTo>
                  <a:cubicBezTo>
                    <a:pt x="115" y="1"/>
                    <a:pt x="1" y="115"/>
                    <a:pt x="1" y="275"/>
                  </a:cubicBezTo>
                  <a:cubicBezTo>
                    <a:pt x="1" y="435"/>
                    <a:pt x="115" y="572"/>
                    <a:pt x="274" y="572"/>
                  </a:cubicBezTo>
                  <a:lnTo>
                    <a:pt x="12235" y="572"/>
                  </a:lnTo>
                  <a:cubicBezTo>
                    <a:pt x="12395" y="572"/>
                    <a:pt x="12509" y="435"/>
                    <a:pt x="12509" y="275"/>
                  </a:cubicBezTo>
                  <a:cubicBezTo>
                    <a:pt x="12509" y="115"/>
                    <a:pt x="12395" y="1"/>
                    <a:pt x="1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2"/>
            <p:cNvSpPr/>
            <p:nvPr/>
          </p:nvSpPr>
          <p:spPr>
            <a:xfrm>
              <a:off x="8179844" y="2219133"/>
              <a:ext cx="246646" cy="107579"/>
            </a:xfrm>
            <a:custGeom>
              <a:avLst/>
              <a:gdLst/>
              <a:ahLst/>
              <a:cxnLst/>
              <a:rect l="l" t="t" r="r" b="b"/>
              <a:pathLst>
                <a:path w="12509" h="5456" extrusionOk="0">
                  <a:moveTo>
                    <a:pt x="12235" y="1"/>
                  </a:moveTo>
                  <a:cubicBezTo>
                    <a:pt x="9290" y="1"/>
                    <a:pt x="7830" y="1233"/>
                    <a:pt x="6414" y="2420"/>
                  </a:cubicBezTo>
                  <a:cubicBezTo>
                    <a:pt x="4976" y="3630"/>
                    <a:pt x="3470" y="4885"/>
                    <a:pt x="274" y="4885"/>
                  </a:cubicBezTo>
                  <a:cubicBezTo>
                    <a:pt x="115" y="4885"/>
                    <a:pt x="1" y="5022"/>
                    <a:pt x="1" y="5182"/>
                  </a:cubicBezTo>
                  <a:cubicBezTo>
                    <a:pt x="1" y="5342"/>
                    <a:pt x="115" y="5456"/>
                    <a:pt x="274" y="5456"/>
                  </a:cubicBezTo>
                  <a:cubicBezTo>
                    <a:pt x="3698" y="5456"/>
                    <a:pt x="5273" y="4132"/>
                    <a:pt x="6780" y="2854"/>
                  </a:cubicBezTo>
                  <a:cubicBezTo>
                    <a:pt x="8172" y="1690"/>
                    <a:pt x="9496" y="571"/>
                    <a:pt x="12235" y="571"/>
                  </a:cubicBezTo>
                  <a:cubicBezTo>
                    <a:pt x="12395" y="571"/>
                    <a:pt x="12509" y="457"/>
                    <a:pt x="12509" y="297"/>
                  </a:cubicBezTo>
                  <a:cubicBezTo>
                    <a:pt x="12509" y="138"/>
                    <a:pt x="12395" y="1"/>
                    <a:pt x="1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2"/>
            <p:cNvSpPr/>
            <p:nvPr/>
          </p:nvSpPr>
          <p:spPr>
            <a:xfrm>
              <a:off x="8421068" y="2203378"/>
              <a:ext cx="42787" cy="42787"/>
            </a:xfrm>
            <a:custGeom>
              <a:avLst/>
              <a:gdLst/>
              <a:ahLst/>
              <a:cxnLst/>
              <a:rect l="l" t="t" r="r" b="b"/>
              <a:pathLst>
                <a:path w="2170" h="2170" extrusionOk="0">
                  <a:moveTo>
                    <a:pt x="1074" y="1"/>
                  </a:moveTo>
                  <a:cubicBezTo>
                    <a:pt x="480" y="1"/>
                    <a:pt x="1" y="503"/>
                    <a:pt x="1" y="1096"/>
                  </a:cubicBezTo>
                  <a:cubicBezTo>
                    <a:pt x="1" y="1690"/>
                    <a:pt x="480" y="2169"/>
                    <a:pt x="1074" y="2169"/>
                  </a:cubicBezTo>
                  <a:cubicBezTo>
                    <a:pt x="1667" y="2169"/>
                    <a:pt x="2169" y="1690"/>
                    <a:pt x="2169" y="1096"/>
                  </a:cubicBezTo>
                  <a:cubicBezTo>
                    <a:pt x="2169" y="503"/>
                    <a:pt x="1667" y="1"/>
                    <a:pt x="10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2"/>
            <p:cNvSpPr/>
            <p:nvPr/>
          </p:nvSpPr>
          <p:spPr>
            <a:xfrm>
              <a:off x="8415231" y="2197976"/>
              <a:ext cx="54026" cy="54026"/>
            </a:xfrm>
            <a:custGeom>
              <a:avLst/>
              <a:gdLst/>
              <a:ahLst/>
              <a:cxnLst/>
              <a:rect l="l" t="t" r="r" b="b"/>
              <a:pathLst>
                <a:path w="2740" h="2740" extrusionOk="0">
                  <a:moveTo>
                    <a:pt x="1370" y="572"/>
                  </a:moveTo>
                  <a:cubicBezTo>
                    <a:pt x="1826" y="572"/>
                    <a:pt x="2169" y="937"/>
                    <a:pt x="2169" y="1370"/>
                  </a:cubicBezTo>
                  <a:cubicBezTo>
                    <a:pt x="2169" y="1804"/>
                    <a:pt x="1826" y="2169"/>
                    <a:pt x="1370" y="2169"/>
                  </a:cubicBezTo>
                  <a:cubicBezTo>
                    <a:pt x="936" y="2169"/>
                    <a:pt x="571" y="1804"/>
                    <a:pt x="571" y="1370"/>
                  </a:cubicBezTo>
                  <a:cubicBezTo>
                    <a:pt x="571" y="937"/>
                    <a:pt x="936" y="572"/>
                    <a:pt x="1370" y="572"/>
                  </a:cubicBezTo>
                  <a:close/>
                  <a:moveTo>
                    <a:pt x="1370" y="1"/>
                  </a:moveTo>
                  <a:cubicBezTo>
                    <a:pt x="616" y="1"/>
                    <a:pt x="0" y="617"/>
                    <a:pt x="0" y="1370"/>
                  </a:cubicBezTo>
                  <a:cubicBezTo>
                    <a:pt x="0" y="2124"/>
                    <a:pt x="616" y="2740"/>
                    <a:pt x="1370" y="2740"/>
                  </a:cubicBezTo>
                  <a:cubicBezTo>
                    <a:pt x="2123" y="2740"/>
                    <a:pt x="2739" y="2124"/>
                    <a:pt x="2739" y="1370"/>
                  </a:cubicBezTo>
                  <a:cubicBezTo>
                    <a:pt x="2739" y="617"/>
                    <a:pt x="2123" y="1"/>
                    <a:pt x="13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2"/>
            <p:cNvSpPr/>
            <p:nvPr/>
          </p:nvSpPr>
          <p:spPr>
            <a:xfrm>
              <a:off x="8142932" y="2299698"/>
              <a:ext cx="42333" cy="42767"/>
            </a:xfrm>
            <a:custGeom>
              <a:avLst/>
              <a:gdLst/>
              <a:ahLst/>
              <a:cxnLst/>
              <a:rect l="l" t="t" r="r" b="b"/>
              <a:pathLst>
                <a:path w="2147" h="2169" extrusionOk="0">
                  <a:moveTo>
                    <a:pt x="1074" y="0"/>
                  </a:moveTo>
                  <a:cubicBezTo>
                    <a:pt x="480" y="0"/>
                    <a:pt x="1" y="503"/>
                    <a:pt x="1" y="1096"/>
                  </a:cubicBezTo>
                  <a:cubicBezTo>
                    <a:pt x="1" y="1689"/>
                    <a:pt x="480" y="2169"/>
                    <a:pt x="1074" y="2169"/>
                  </a:cubicBezTo>
                  <a:cubicBezTo>
                    <a:pt x="1667" y="2169"/>
                    <a:pt x="2146" y="1689"/>
                    <a:pt x="2146" y="1096"/>
                  </a:cubicBezTo>
                  <a:cubicBezTo>
                    <a:pt x="2146" y="503"/>
                    <a:pt x="1667" y="0"/>
                    <a:pt x="10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2"/>
            <p:cNvSpPr/>
            <p:nvPr/>
          </p:nvSpPr>
          <p:spPr>
            <a:xfrm>
              <a:off x="8137096" y="2294296"/>
              <a:ext cx="54026" cy="54026"/>
            </a:xfrm>
            <a:custGeom>
              <a:avLst/>
              <a:gdLst/>
              <a:ahLst/>
              <a:cxnLst/>
              <a:rect l="l" t="t" r="r" b="b"/>
              <a:pathLst>
                <a:path w="2740" h="2740" extrusionOk="0">
                  <a:moveTo>
                    <a:pt x="1370" y="571"/>
                  </a:moveTo>
                  <a:cubicBezTo>
                    <a:pt x="1803" y="571"/>
                    <a:pt x="2169" y="936"/>
                    <a:pt x="2169" y="1370"/>
                  </a:cubicBezTo>
                  <a:cubicBezTo>
                    <a:pt x="2169" y="1804"/>
                    <a:pt x="1803" y="2169"/>
                    <a:pt x="1370" y="2169"/>
                  </a:cubicBezTo>
                  <a:cubicBezTo>
                    <a:pt x="936" y="2169"/>
                    <a:pt x="571" y="1804"/>
                    <a:pt x="571" y="1370"/>
                  </a:cubicBezTo>
                  <a:cubicBezTo>
                    <a:pt x="571" y="936"/>
                    <a:pt x="936" y="571"/>
                    <a:pt x="1370" y="571"/>
                  </a:cubicBezTo>
                  <a:close/>
                  <a:moveTo>
                    <a:pt x="1370" y="1"/>
                  </a:moveTo>
                  <a:cubicBezTo>
                    <a:pt x="616" y="1"/>
                    <a:pt x="0" y="617"/>
                    <a:pt x="0" y="1370"/>
                  </a:cubicBezTo>
                  <a:cubicBezTo>
                    <a:pt x="0" y="2123"/>
                    <a:pt x="616" y="2740"/>
                    <a:pt x="1370" y="2740"/>
                  </a:cubicBezTo>
                  <a:cubicBezTo>
                    <a:pt x="2123" y="2740"/>
                    <a:pt x="2739" y="2123"/>
                    <a:pt x="2739" y="1370"/>
                  </a:cubicBezTo>
                  <a:cubicBezTo>
                    <a:pt x="2739" y="617"/>
                    <a:pt x="2123" y="1"/>
                    <a:pt x="13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2"/>
            <p:cNvSpPr/>
            <p:nvPr/>
          </p:nvSpPr>
          <p:spPr>
            <a:xfrm>
              <a:off x="6075826" y="3424838"/>
              <a:ext cx="945139" cy="512182"/>
            </a:xfrm>
            <a:custGeom>
              <a:avLst/>
              <a:gdLst/>
              <a:ahLst/>
              <a:cxnLst/>
              <a:rect l="l" t="t" r="r" b="b"/>
              <a:pathLst>
                <a:path w="47934" h="25976" extrusionOk="0">
                  <a:moveTo>
                    <a:pt x="2739" y="1"/>
                  </a:moveTo>
                  <a:cubicBezTo>
                    <a:pt x="1233" y="1"/>
                    <a:pt x="0" y="1210"/>
                    <a:pt x="0" y="2740"/>
                  </a:cubicBezTo>
                  <a:lnTo>
                    <a:pt x="0" y="23237"/>
                  </a:lnTo>
                  <a:cubicBezTo>
                    <a:pt x="0" y="24743"/>
                    <a:pt x="1233" y="25976"/>
                    <a:pt x="2739" y="25976"/>
                  </a:cubicBezTo>
                  <a:lnTo>
                    <a:pt x="45194" y="25976"/>
                  </a:lnTo>
                  <a:cubicBezTo>
                    <a:pt x="46701" y="25976"/>
                    <a:pt x="47933" y="24743"/>
                    <a:pt x="47933" y="23237"/>
                  </a:cubicBezTo>
                  <a:lnTo>
                    <a:pt x="47933" y="2740"/>
                  </a:lnTo>
                  <a:cubicBezTo>
                    <a:pt x="47933" y="1210"/>
                    <a:pt x="46701" y="1"/>
                    <a:pt x="45194" y="1"/>
                  </a:cubicBezTo>
                  <a:close/>
                </a:path>
              </a:pathLst>
            </a:custGeom>
            <a:solidFill>
              <a:srgbClr val="2970AA">
                <a:alpha val="34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2"/>
            <p:cNvSpPr/>
            <p:nvPr/>
          </p:nvSpPr>
          <p:spPr>
            <a:xfrm>
              <a:off x="6023614" y="3372192"/>
              <a:ext cx="945139" cy="512182"/>
            </a:xfrm>
            <a:custGeom>
              <a:avLst/>
              <a:gdLst/>
              <a:ahLst/>
              <a:cxnLst/>
              <a:rect l="l" t="t" r="r" b="b"/>
              <a:pathLst>
                <a:path w="47934" h="25976" extrusionOk="0">
                  <a:moveTo>
                    <a:pt x="2740" y="0"/>
                  </a:moveTo>
                  <a:cubicBezTo>
                    <a:pt x="1210" y="0"/>
                    <a:pt x="1" y="1233"/>
                    <a:pt x="1" y="2739"/>
                  </a:cubicBezTo>
                  <a:lnTo>
                    <a:pt x="1" y="23236"/>
                  </a:lnTo>
                  <a:cubicBezTo>
                    <a:pt x="1" y="24743"/>
                    <a:pt x="1210" y="25975"/>
                    <a:pt x="2740" y="25975"/>
                  </a:cubicBezTo>
                  <a:lnTo>
                    <a:pt x="45195" y="25975"/>
                  </a:lnTo>
                  <a:cubicBezTo>
                    <a:pt x="46701" y="25975"/>
                    <a:pt x="47934" y="24743"/>
                    <a:pt x="47934" y="23236"/>
                  </a:cubicBezTo>
                  <a:lnTo>
                    <a:pt x="47934" y="2739"/>
                  </a:lnTo>
                  <a:cubicBezTo>
                    <a:pt x="47934" y="1233"/>
                    <a:pt x="46701" y="0"/>
                    <a:pt x="451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2"/>
            <p:cNvSpPr/>
            <p:nvPr/>
          </p:nvSpPr>
          <p:spPr>
            <a:xfrm>
              <a:off x="6017758" y="3366789"/>
              <a:ext cx="956397" cy="523421"/>
            </a:xfrm>
            <a:custGeom>
              <a:avLst/>
              <a:gdLst/>
              <a:ahLst/>
              <a:cxnLst/>
              <a:rect l="l" t="t" r="r" b="b"/>
              <a:pathLst>
                <a:path w="48505" h="26546" extrusionOk="0">
                  <a:moveTo>
                    <a:pt x="45492" y="571"/>
                  </a:moveTo>
                  <a:cubicBezTo>
                    <a:pt x="46838" y="571"/>
                    <a:pt x="47934" y="1666"/>
                    <a:pt x="47934" y="3013"/>
                  </a:cubicBezTo>
                  <a:lnTo>
                    <a:pt x="47934" y="23510"/>
                  </a:lnTo>
                  <a:cubicBezTo>
                    <a:pt x="47934" y="24857"/>
                    <a:pt x="46838" y="25975"/>
                    <a:pt x="45492" y="25975"/>
                  </a:cubicBezTo>
                  <a:lnTo>
                    <a:pt x="3037" y="25975"/>
                  </a:lnTo>
                  <a:cubicBezTo>
                    <a:pt x="1667" y="25975"/>
                    <a:pt x="571" y="24857"/>
                    <a:pt x="571" y="23510"/>
                  </a:cubicBezTo>
                  <a:lnTo>
                    <a:pt x="571" y="3013"/>
                  </a:lnTo>
                  <a:cubicBezTo>
                    <a:pt x="571" y="1666"/>
                    <a:pt x="1667" y="571"/>
                    <a:pt x="3037" y="571"/>
                  </a:cubicBezTo>
                  <a:close/>
                  <a:moveTo>
                    <a:pt x="3037" y="0"/>
                  </a:moveTo>
                  <a:cubicBezTo>
                    <a:pt x="1370" y="0"/>
                    <a:pt x="1" y="1347"/>
                    <a:pt x="1" y="3013"/>
                  </a:cubicBezTo>
                  <a:lnTo>
                    <a:pt x="1" y="23510"/>
                  </a:lnTo>
                  <a:cubicBezTo>
                    <a:pt x="1" y="25176"/>
                    <a:pt x="1370" y="26546"/>
                    <a:pt x="3037" y="26546"/>
                  </a:cubicBezTo>
                  <a:lnTo>
                    <a:pt x="45492" y="26546"/>
                  </a:lnTo>
                  <a:cubicBezTo>
                    <a:pt x="47158" y="26546"/>
                    <a:pt x="48505" y="25176"/>
                    <a:pt x="48505" y="23510"/>
                  </a:cubicBezTo>
                  <a:lnTo>
                    <a:pt x="48505" y="3013"/>
                  </a:lnTo>
                  <a:cubicBezTo>
                    <a:pt x="48505" y="1347"/>
                    <a:pt x="47158" y="0"/>
                    <a:pt x="454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2"/>
            <p:cNvSpPr/>
            <p:nvPr/>
          </p:nvSpPr>
          <p:spPr>
            <a:xfrm>
              <a:off x="6087519" y="3431246"/>
              <a:ext cx="54933" cy="53927"/>
            </a:xfrm>
            <a:custGeom>
              <a:avLst/>
              <a:gdLst/>
              <a:ahLst/>
              <a:cxnLst/>
              <a:rect l="l" t="t" r="r" b="b"/>
              <a:pathLst>
                <a:path w="2786" h="2735" extrusionOk="0">
                  <a:moveTo>
                    <a:pt x="2466" y="1"/>
                  </a:moveTo>
                  <a:cubicBezTo>
                    <a:pt x="2392" y="1"/>
                    <a:pt x="2317" y="29"/>
                    <a:pt x="2260" y="86"/>
                  </a:cubicBezTo>
                  <a:lnTo>
                    <a:pt x="92" y="2255"/>
                  </a:lnTo>
                  <a:cubicBezTo>
                    <a:pt x="1" y="2369"/>
                    <a:pt x="1" y="2552"/>
                    <a:pt x="92" y="2643"/>
                  </a:cubicBezTo>
                  <a:cubicBezTo>
                    <a:pt x="160" y="2711"/>
                    <a:pt x="229" y="2734"/>
                    <a:pt x="297" y="2734"/>
                  </a:cubicBezTo>
                  <a:cubicBezTo>
                    <a:pt x="366" y="2734"/>
                    <a:pt x="457" y="2711"/>
                    <a:pt x="503" y="2643"/>
                  </a:cubicBezTo>
                  <a:lnTo>
                    <a:pt x="2671" y="497"/>
                  </a:lnTo>
                  <a:cubicBezTo>
                    <a:pt x="2785" y="383"/>
                    <a:pt x="2785" y="201"/>
                    <a:pt x="2671" y="86"/>
                  </a:cubicBezTo>
                  <a:cubicBezTo>
                    <a:pt x="2614" y="29"/>
                    <a:pt x="2540" y="1"/>
                    <a:pt x="24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2"/>
            <p:cNvSpPr/>
            <p:nvPr/>
          </p:nvSpPr>
          <p:spPr>
            <a:xfrm>
              <a:off x="6087519" y="3431246"/>
              <a:ext cx="54933" cy="53927"/>
            </a:xfrm>
            <a:custGeom>
              <a:avLst/>
              <a:gdLst/>
              <a:ahLst/>
              <a:cxnLst/>
              <a:rect l="l" t="t" r="r" b="b"/>
              <a:pathLst>
                <a:path w="2786" h="2735" extrusionOk="0">
                  <a:moveTo>
                    <a:pt x="297" y="1"/>
                  </a:moveTo>
                  <a:cubicBezTo>
                    <a:pt x="223" y="1"/>
                    <a:pt x="149" y="29"/>
                    <a:pt x="92" y="86"/>
                  </a:cubicBezTo>
                  <a:cubicBezTo>
                    <a:pt x="1" y="201"/>
                    <a:pt x="1" y="383"/>
                    <a:pt x="92" y="497"/>
                  </a:cubicBezTo>
                  <a:lnTo>
                    <a:pt x="2260" y="2643"/>
                  </a:lnTo>
                  <a:cubicBezTo>
                    <a:pt x="2329" y="2711"/>
                    <a:pt x="2397" y="2734"/>
                    <a:pt x="2466" y="2734"/>
                  </a:cubicBezTo>
                  <a:cubicBezTo>
                    <a:pt x="2534" y="2734"/>
                    <a:pt x="2603" y="2711"/>
                    <a:pt x="2671" y="2643"/>
                  </a:cubicBezTo>
                  <a:cubicBezTo>
                    <a:pt x="2785" y="2552"/>
                    <a:pt x="2785" y="2369"/>
                    <a:pt x="2671" y="2255"/>
                  </a:cubicBezTo>
                  <a:lnTo>
                    <a:pt x="503" y="86"/>
                  </a:lnTo>
                  <a:cubicBezTo>
                    <a:pt x="446" y="29"/>
                    <a:pt x="372" y="1"/>
                    <a:pt x="2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2"/>
            <p:cNvSpPr/>
            <p:nvPr/>
          </p:nvSpPr>
          <p:spPr>
            <a:xfrm>
              <a:off x="6309854" y="3097192"/>
              <a:ext cx="194434" cy="308756"/>
            </a:xfrm>
            <a:custGeom>
              <a:avLst/>
              <a:gdLst/>
              <a:ahLst/>
              <a:cxnLst/>
              <a:rect l="l" t="t" r="r" b="b"/>
              <a:pathLst>
                <a:path w="9861" h="15659" extrusionOk="0">
                  <a:moveTo>
                    <a:pt x="297" y="1"/>
                  </a:moveTo>
                  <a:cubicBezTo>
                    <a:pt x="137" y="1"/>
                    <a:pt x="0" y="115"/>
                    <a:pt x="0" y="275"/>
                  </a:cubicBezTo>
                  <a:cubicBezTo>
                    <a:pt x="0" y="434"/>
                    <a:pt x="137" y="571"/>
                    <a:pt x="297" y="571"/>
                  </a:cubicBezTo>
                  <a:lnTo>
                    <a:pt x="1553" y="571"/>
                  </a:lnTo>
                  <a:cubicBezTo>
                    <a:pt x="3127" y="571"/>
                    <a:pt x="4406" y="1850"/>
                    <a:pt x="4406" y="3425"/>
                  </a:cubicBezTo>
                  <a:cubicBezTo>
                    <a:pt x="4406" y="6826"/>
                    <a:pt x="5730" y="8400"/>
                    <a:pt x="7008" y="9930"/>
                  </a:cubicBezTo>
                  <a:cubicBezTo>
                    <a:pt x="8172" y="11322"/>
                    <a:pt x="9290" y="12646"/>
                    <a:pt x="9290" y="15362"/>
                  </a:cubicBezTo>
                  <a:cubicBezTo>
                    <a:pt x="9290" y="15522"/>
                    <a:pt x="9404" y="15659"/>
                    <a:pt x="9564" y="15659"/>
                  </a:cubicBezTo>
                  <a:cubicBezTo>
                    <a:pt x="9724" y="15659"/>
                    <a:pt x="9861" y="15522"/>
                    <a:pt x="9861" y="15362"/>
                  </a:cubicBezTo>
                  <a:cubicBezTo>
                    <a:pt x="9861" y="12441"/>
                    <a:pt x="8628" y="10980"/>
                    <a:pt x="7441" y="9565"/>
                  </a:cubicBezTo>
                  <a:cubicBezTo>
                    <a:pt x="6232" y="8104"/>
                    <a:pt x="4976" y="6620"/>
                    <a:pt x="4976" y="3425"/>
                  </a:cubicBezTo>
                  <a:cubicBezTo>
                    <a:pt x="4976" y="1530"/>
                    <a:pt x="3424" y="1"/>
                    <a:pt x="15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2"/>
            <p:cNvSpPr/>
            <p:nvPr/>
          </p:nvSpPr>
          <p:spPr>
            <a:xfrm>
              <a:off x="6477275" y="3400092"/>
              <a:ext cx="42767" cy="42767"/>
            </a:xfrm>
            <a:custGeom>
              <a:avLst/>
              <a:gdLst/>
              <a:ahLst/>
              <a:cxnLst/>
              <a:rect l="l" t="t" r="r" b="b"/>
              <a:pathLst>
                <a:path w="2169" h="2169" extrusionOk="0">
                  <a:moveTo>
                    <a:pt x="1073" y="0"/>
                  </a:moveTo>
                  <a:cubicBezTo>
                    <a:pt x="480" y="0"/>
                    <a:pt x="0" y="502"/>
                    <a:pt x="0" y="1096"/>
                  </a:cubicBezTo>
                  <a:cubicBezTo>
                    <a:pt x="0" y="1689"/>
                    <a:pt x="480" y="2169"/>
                    <a:pt x="1073" y="2169"/>
                  </a:cubicBezTo>
                  <a:cubicBezTo>
                    <a:pt x="1667" y="2169"/>
                    <a:pt x="2169" y="1689"/>
                    <a:pt x="2169" y="1096"/>
                  </a:cubicBezTo>
                  <a:cubicBezTo>
                    <a:pt x="2169" y="502"/>
                    <a:pt x="1667" y="0"/>
                    <a:pt x="10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2"/>
            <p:cNvSpPr/>
            <p:nvPr/>
          </p:nvSpPr>
          <p:spPr>
            <a:xfrm>
              <a:off x="6471419" y="3394690"/>
              <a:ext cx="54026" cy="54026"/>
            </a:xfrm>
            <a:custGeom>
              <a:avLst/>
              <a:gdLst/>
              <a:ahLst/>
              <a:cxnLst/>
              <a:rect l="l" t="t" r="r" b="b"/>
              <a:pathLst>
                <a:path w="2740" h="2740" extrusionOk="0">
                  <a:moveTo>
                    <a:pt x="1370" y="571"/>
                  </a:moveTo>
                  <a:cubicBezTo>
                    <a:pt x="1827" y="571"/>
                    <a:pt x="2169" y="936"/>
                    <a:pt x="2169" y="1370"/>
                  </a:cubicBezTo>
                  <a:cubicBezTo>
                    <a:pt x="2169" y="1803"/>
                    <a:pt x="1827" y="2169"/>
                    <a:pt x="1370" y="2169"/>
                  </a:cubicBezTo>
                  <a:cubicBezTo>
                    <a:pt x="937" y="2169"/>
                    <a:pt x="571" y="1803"/>
                    <a:pt x="571" y="1370"/>
                  </a:cubicBezTo>
                  <a:cubicBezTo>
                    <a:pt x="571" y="936"/>
                    <a:pt x="937" y="571"/>
                    <a:pt x="1370" y="571"/>
                  </a:cubicBezTo>
                  <a:close/>
                  <a:moveTo>
                    <a:pt x="1370" y="0"/>
                  </a:moveTo>
                  <a:cubicBezTo>
                    <a:pt x="617" y="0"/>
                    <a:pt x="1" y="617"/>
                    <a:pt x="1" y="1370"/>
                  </a:cubicBezTo>
                  <a:cubicBezTo>
                    <a:pt x="1" y="2123"/>
                    <a:pt x="617" y="2739"/>
                    <a:pt x="1370" y="2739"/>
                  </a:cubicBezTo>
                  <a:cubicBezTo>
                    <a:pt x="2123" y="2739"/>
                    <a:pt x="2740" y="2123"/>
                    <a:pt x="2740" y="1370"/>
                  </a:cubicBezTo>
                  <a:cubicBezTo>
                    <a:pt x="2740" y="617"/>
                    <a:pt x="2123" y="0"/>
                    <a:pt x="1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2"/>
            <p:cNvSpPr/>
            <p:nvPr/>
          </p:nvSpPr>
          <p:spPr>
            <a:xfrm>
              <a:off x="6272942" y="3081438"/>
              <a:ext cx="42787" cy="42787"/>
            </a:xfrm>
            <a:custGeom>
              <a:avLst/>
              <a:gdLst/>
              <a:ahLst/>
              <a:cxnLst/>
              <a:rect l="l" t="t" r="r" b="b"/>
              <a:pathLst>
                <a:path w="2170" h="2170" extrusionOk="0">
                  <a:moveTo>
                    <a:pt x="109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667"/>
                    <a:pt x="480" y="2169"/>
                    <a:pt x="1096" y="2169"/>
                  </a:cubicBezTo>
                  <a:cubicBezTo>
                    <a:pt x="1690" y="2169"/>
                    <a:pt x="2169" y="1667"/>
                    <a:pt x="2169" y="1074"/>
                  </a:cubicBezTo>
                  <a:cubicBezTo>
                    <a:pt x="2169" y="480"/>
                    <a:pt x="1690" y="1"/>
                    <a:pt x="10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2"/>
            <p:cNvSpPr/>
            <p:nvPr/>
          </p:nvSpPr>
          <p:spPr>
            <a:xfrm>
              <a:off x="6267540" y="3075601"/>
              <a:ext cx="53592" cy="54026"/>
            </a:xfrm>
            <a:custGeom>
              <a:avLst/>
              <a:gdLst/>
              <a:ahLst/>
              <a:cxnLst/>
              <a:rect l="l" t="t" r="r" b="b"/>
              <a:pathLst>
                <a:path w="2718" h="2740" extrusionOk="0">
                  <a:moveTo>
                    <a:pt x="1370" y="571"/>
                  </a:moveTo>
                  <a:cubicBezTo>
                    <a:pt x="1804" y="571"/>
                    <a:pt x="2146" y="936"/>
                    <a:pt x="2146" y="1370"/>
                  </a:cubicBezTo>
                  <a:cubicBezTo>
                    <a:pt x="2146" y="1803"/>
                    <a:pt x="1804" y="2169"/>
                    <a:pt x="1370" y="2169"/>
                  </a:cubicBezTo>
                  <a:cubicBezTo>
                    <a:pt x="914" y="2169"/>
                    <a:pt x="571" y="1803"/>
                    <a:pt x="571" y="1370"/>
                  </a:cubicBezTo>
                  <a:cubicBezTo>
                    <a:pt x="571" y="936"/>
                    <a:pt x="914" y="571"/>
                    <a:pt x="1370" y="571"/>
                  </a:cubicBezTo>
                  <a:close/>
                  <a:moveTo>
                    <a:pt x="1370" y="0"/>
                  </a:moveTo>
                  <a:cubicBezTo>
                    <a:pt x="617" y="0"/>
                    <a:pt x="1" y="616"/>
                    <a:pt x="1" y="1370"/>
                  </a:cubicBezTo>
                  <a:cubicBezTo>
                    <a:pt x="1" y="2123"/>
                    <a:pt x="617" y="2739"/>
                    <a:pt x="1370" y="2739"/>
                  </a:cubicBezTo>
                  <a:cubicBezTo>
                    <a:pt x="2124" y="2739"/>
                    <a:pt x="2717" y="2123"/>
                    <a:pt x="2717" y="1370"/>
                  </a:cubicBezTo>
                  <a:cubicBezTo>
                    <a:pt x="2717" y="616"/>
                    <a:pt x="2124" y="0"/>
                    <a:pt x="1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2"/>
            <p:cNvSpPr/>
            <p:nvPr/>
          </p:nvSpPr>
          <p:spPr>
            <a:xfrm>
              <a:off x="5294520" y="1830284"/>
              <a:ext cx="522080" cy="712019"/>
            </a:xfrm>
            <a:custGeom>
              <a:avLst/>
              <a:gdLst/>
              <a:ahLst/>
              <a:cxnLst/>
              <a:rect l="l" t="t" r="r" b="b"/>
              <a:pathLst>
                <a:path w="26478" h="36111" extrusionOk="0">
                  <a:moveTo>
                    <a:pt x="2740" y="1"/>
                  </a:moveTo>
                  <a:cubicBezTo>
                    <a:pt x="1233" y="1"/>
                    <a:pt x="1" y="1210"/>
                    <a:pt x="1" y="2740"/>
                  </a:cubicBezTo>
                  <a:lnTo>
                    <a:pt x="1" y="33371"/>
                  </a:lnTo>
                  <a:cubicBezTo>
                    <a:pt x="1" y="34901"/>
                    <a:pt x="1233" y="36110"/>
                    <a:pt x="2740" y="36110"/>
                  </a:cubicBezTo>
                  <a:lnTo>
                    <a:pt x="23739" y="36110"/>
                  </a:lnTo>
                  <a:cubicBezTo>
                    <a:pt x="25268" y="36110"/>
                    <a:pt x="26478" y="34901"/>
                    <a:pt x="26478" y="33371"/>
                  </a:cubicBezTo>
                  <a:lnTo>
                    <a:pt x="26478" y="2740"/>
                  </a:lnTo>
                  <a:cubicBezTo>
                    <a:pt x="26478" y="1210"/>
                    <a:pt x="25268" y="1"/>
                    <a:pt x="23739" y="1"/>
                  </a:cubicBezTo>
                  <a:close/>
                </a:path>
              </a:pathLst>
            </a:custGeom>
            <a:solidFill>
              <a:srgbClr val="2970AA">
                <a:alpha val="34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2"/>
            <p:cNvSpPr/>
            <p:nvPr/>
          </p:nvSpPr>
          <p:spPr>
            <a:xfrm>
              <a:off x="5242308" y="1777638"/>
              <a:ext cx="522100" cy="712452"/>
            </a:xfrm>
            <a:custGeom>
              <a:avLst/>
              <a:gdLst/>
              <a:ahLst/>
              <a:cxnLst/>
              <a:rect l="l" t="t" r="r" b="b"/>
              <a:pathLst>
                <a:path w="26479" h="36133" extrusionOk="0">
                  <a:moveTo>
                    <a:pt x="2740" y="0"/>
                  </a:moveTo>
                  <a:cubicBezTo>
                    <a:pt x="1211" y="0"/>
                    <a:pt x="1" y="1233"/>
                    <a:pt x="1" y="2739"/>
                  </a:cubicBezTo>
                  <a:lnTo>
                    <a:pt x="1" y="33393"/>
                  </a:lnTo>
                  <a:cubicBezTo>
                    <a:pt x="1" y="34900"/>
                    <a:pt x="1211" y="36133"/>
                    <a:pt x="2740" y="36133"/>
                  </a:cubicBezTo>
                  <a:lnTo>
                    <a:pt x="23739" y="36133"/>
                  </a:lnTo>
                  <a:cubicBezTo>
                    <a:pt x="25246" y="36133"/>
                    <a:pt x="26478" y="34900"/>
                    <a:pt x="26478" y="33393"/>
                  </a:cubicBezTo>
                  <a:lnTo>
                    <a:pt x="26478" y="2739"/>
                  </a:lnTo>
                  <a:cubicBezTo>
                    <a:pt x="26478" y="1233"/>
                    <a:pt x="25246" y="0"/>
                    <a:pt x="23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2"/>
            <p:cNvSpPr/>
            <p:nvPr/>
          </p:nvSpPr>
          <p:spPr>
            <a:xfrm>
              <a:off x="5236471" y="1771782"/>
              <a:ext cx="533339" cy="723711"/>
            </a:xfrm>
            <a:custGeom>
              <a:avLst/>
              <a:gdLst/>
              <a:ahLst/>
              <a:cxnLst/>
              <a:rect l="l" t="t" r="r" b="b"/>
              <a:pathLst>
                <a:path w="27049" h="36704" extrusionOk="0">
                  <a:moveTo>
                    <a:pt x="24035" y="571"/>
                  </a:moveTo>
                  <a:cubicBezTo>
                    <a:pt x="25382" y="571"/>
                    <a:pt x="26477" y="1689"/>
                    <a:pt x="26477" y="3036"/>
                  </a:cubicBezTo>
                  <a:lnTo>
                    <a:pt x="26477" y="33690"/>
                  </a:lnTo>
                  <a:cubicBezTo>
                    <a:pt x="26477" y="35037"/>
                    <a:pt x="25382" y="36133"/>
                    <a:pt x="24035" y="36133"/>
                  </a:cubicBezTo>
                  <a:lnTo>
                    <a:pt x="3036" y="36133"/>
                  </a:lnTo>
                  <a:cubicBezTo>
                    <a:pt x="1666" y="36133"/>
                    <a:pt x="571" y="35037"/>
                    <a:pt x="571" y="33690"/>
                  </a:cubicBezTo>
                  <a:lnTo>
                    <a:pt x="571" y="3036"/>
                  </a:lnTo>
                  <a:cubicBezTo>
                    <a:pt x="571" y="1689"/>
                    <a:pt x="1666" y="571"/>
                    <a:pt x="3036" y="571"/>
                  </a:cubicBezTo>
                  <a:close/>
                  <a:moveTo>
                    <a:pt x="3036" y="0"/>
                  </a:moveTo>
                  <a:cubicBezTo>
                    <a:pt x="1347" y="0"/>
                    <a:pt x="0" y="1370"/>
                    <a:pt x="0" y="3036"/>
                  </a:cubicBezTo>
                  <a:lnTo>
                    <a:pt x="0" y="33690"/>
                  </a:lnTo>
                  <a:cubicBezTo>
                    <a:pt x="0" y="35357"/>
                    <a:pt x="1347" y="36703"/>
                    <a:pt x="3036" y="36703"/>
                  </a:cubicBezTo>
                  <a:lnTo>
                    <a:pt x="24035" y="36703"/>
                  </a:lnTo>
                  <a:cubicBezTo>
                    <a:pt x="25701" y="36703"/>
                    <a:pt x="27048" y="35357"/>
                    <a:pt x="27048" y="33690"/>
                  </a:cubicBezTo>
                  <a:lnTo>
                    <a:pt x="27048" y="3036"/>
                  </a:lnTo>
                  <a:cubicBezTo>
                    <a:pt x="27048" y="1370"/>
                    <a:pt x="25701" y="0"/>
                    <a:pt x="240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2"/>
            <p:cNvSpPr/>
            <p:nvPr/>
          </p:nvSpPr>
          <p:spPr>
            <a:xfrm>
              <a:off x="5305778" y="1836692"/>
              <a:ext cx="55367" cy="53927"/>
            </a:xfrm>
            <a:custGeom>
              <a:avLst/>
              <a:gdLst/>
              <a:ahLst/>
              <a:cxnLst/>
              <a:rect l="l" t="t" r="r" b="b"/>
              <a:pathLst>
                <a:path w="2808" h="2735" extrusionOk="0">
                  <a:moveTo>
                    <a:pt x="2488" y="1"/>
                  </a:moveTo>
                  <a:cubicBezTo>
                    <a:pt x="2414" y="1"/>
                    <a:pt x="2340" y="29"/>
                    <a:pt x="2283" y="87"/>
                  </a:cubicBezTo>
                  <a:lnTo>
                    <a:pt x="114" y="2255"/>
                  </a:lnTo>
                  <a:cubicBezTo>
                    <a:pt x="0" y="2369"/>
                    <a:pt x="0" y="2529"/>
                    <a:pt x="114" y="2643"/>
                  </a:cubicBezTo>
                  <a:cubicBezTo>
                    <a:pt x="183" y="2711"/>
                    <a:pt x="251" y="2734"/>
                    <a:pt x="320" y="2734"/>
                  </a:cubicBezTo>
                  <a:cubicBezTo>
                    <a:pt x="388" y="2734"/>
                    <a:pt x="457" y="2711"/>
                    <a:pt x="525" y="2643"/>
                  </a:cubicBezTo>
                  <a:lnTo>
                    <a:pt x="2694" y="497"/>
                  </a:lnTo>
                  <a:cubicBezTo>
                    <a:pt x="2808" y="383"/>
                    <a:pt x="2808" y="201"/>
                    <a:pt x="2694" y="87"/>
                  </a:cubicBezTo>
                  <a:cubicBezTo>
                    <a:pt x="2636" y="29"/>
                    <a:pt x="2562" y="1"/>
                    <a:pt x="2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2"/>
            <p:cNvSpPr/>
            <p:nvPr/>
          </p:nvSpPr>
          <p:spPr>
            <a:xfrm>
              <a:off x="5305778" y="1836692"/>
              <a:ext cx="55367" cy="53927"/>
            </a:xfrm>
            <a:custGeom>
              <a:avLst/>
              <a:gdLst/>
              <a:ahLst/>
              <a:cxnLst/>
              <a:rect l="l" t="t" r="r" b="b"/>
              <a:pathLst>
                <a:path w="2808" h="2735" extrusionOk="0">
                  <a:moveTo>
                    <a:pt x="320" y="1"/>
                  </a:moveTo>
                  <a:cubicBezTo>
                    <a:pt x="246" y="1"/>
                    <a:pt x="171" y="29"/>
                    <a:pt x="114" y="87"/>
                  </a:cubicBezTo>
                  <a:cubicBezTo>
                    <a:pt x="0" y="201"/>
                    <a:pt x="0" y="383"/>
                    <a:pt x="114" y="497"/>
                  </a:cubicBezTo>
                  <a:lnTo>
                    <a:pt x="2283" y="2643"/>
                  </a:lnTo>
                  <a:cubicBezTo>
                    <a:pt x="2328" y="2711"/>
                    <a:pt x="2420" y="2734"/>
                    <a:pt x="2488" y="2734"/>
                  </a:cubicBezTo>
                  <a:cubicBezTo>
                    <a:pt x="2557" y="2734"/>
                    <a:pt x="2625" y="2711"/>
                    <a:pt x="2694" y="2643"/>
                  </a:cubicBezTo>
                  <a:cubicBezTo>
                    <a:pt x="2808" y="2529"/>
                    <a:pt x="2808" y="2369"/>
                    <a:pt x="2694" y="2255"/>
                  </a:cubicBezTo>
                  <a:lnTo>
                    <a:pt x="525" y="87"/>
                  </a:lnTo>
                  <a:cubicBezTo>
                    <a:pt x="468" y="29"/>
                    <a:pt x="394" y="1"/>
                    <a:pt x="3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2"/>
            <p:cNvSpPr/>
            <p:nvPr/>
          </p:nvSpPr>
          <p:spPr>
            <a:xfrm>
              <a:off x="5701371" y="1946400"/>
              <a:ext cx="247100" cy="108032"/>
            </a:xfrm>
            <a:custGeom>
              <a:avLst/>
              <a:gdLst/>
              <a:ahLst/>
              <a:cxnLst/>
              <a:rect l="l" t="t" r="r" b="b"/>
              <a:pathLst>
                <a:path w="12532" h="5479" extrusionOk="0">
                  <a:moveTo>
                    <a:pt x="297" y="1"/>
                  </a:moveTo>
                  <a:cubicBezTo>
                    <a:pt x="138" y="1"/>
                    <a:pt x="1" y="138"/>
                    <a:pt x="1" y="297"/>
                  </a:cubicBezTo>
                  <a:cubicBezTo>
                    <a:pt x="1" y="457"/>
                    <a:pt x="138" y="571"/>
                    <a:pt x="297" y="571"/>
                  </a:cubicBezTo>
                  <a:cubicBezTo>
                    <a:pt x="3014" y="571"/>
                    <a:pt x="4337" y="1690"/>
                    <a:pt x="5730" y="2854"/>
                  </a:cubicBezTo>
                  <a:cubicBezTo>
                    <a:pt x="7259" y="4155"/>
                    <a:pt x="8834" y="5479"/>
                    <a:pt x="12235" y="5479"/>
                  </a:cubicBezTo>
                  <a:cubicBezTo>
                    <a:pt x="12395" y="5479"/>
                    <a:pt x="12532" y="5342"/>
                    <a:pt x="12532" y="5182"/>
                  </a:cubicBezTo>
                  <a:cubicBezTo>
                    <a:pt x="12532" y="5022"/>
                    <a:pt x="12395" y="4908"/>
                    <a:pt x="12235" y="4908"/>
                  </a:cubicBezTo>
                  <a:cubicBezTo>
                    <a:pt x="9039" y="4908"/>
                    <a:pt x="7556" y="3653"/>
                    <a:pt x="6095" y="2420"/>
                  </a:cubicBezTo>
                  <a:cubicBezTo>
                    <a:pt x="4703" y="1233"/>
                    <a:pt x="3242" y="1"/>
                    <a:pt x="2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2"/>
            <p:cNvSpPr/>
            <p:nvPr/>
          </p:nvSpPr>
          <p:spPr>
            <a:xfrm>
              <a:off x="5664460" y="1931100"/>
              <a:ext cx="42787" cy="42333"/>
            </a:xfrm>
            <a:custGeom>
              <a:avLst/>
              <a:gdLst/>
              <a:ahLst/>
              <a:cxnLst/>
              <a:rect l="l" t="t" r="r" b="b"/>
              <a:pathLst>
                <a:path w="2170" h="2147" extrusionOk="0">
                  <a:moveTo>
                    <a:pt x="1074" y="1"/>
                  </a:moveTo>
                  <a:cubicBezTo>
                    <a:pt x="480" y="1"/>
                    <a:pt x="1" y="480"/>
                    <a:pt x="1" y="1073"/>
                  </a:cubicBezTo>
                  <a:cubicBezTo>
                    <a:pt x="1" y="1667"/>
                    <a:pt x="480" y="2146"/>
                    <a:pt x="1074" y="2146"/>
                  </a:cubicBezTo>
                  <a:cubicBezTo>
                    <a:pt x="1690" y="2146"/>
                    <a:pt x="2169" y="1667"/>
                    <a:pt x="2169" y="1073"/>
                  </a:cubicBezTo>
                  <a:cubicBezTo>
                    <a:pt x="2169" y="480"/>
                    <a:pt x="1690" y="1"/>
                    <a:pt x="10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2"/>
            <p:cNvSpPr/>
            <p:nvPr/>
          </p:nvSpPr>
          <p:spPr>
            <a:xfrm>
              <a:off x="5659077" y="1925243"/>
              <a:ext cx="53572" cy="54026"/>
            </a:xfrm>
            <a:custGeom>
              <a:avLst/>
              <a:gdLst/>
              <a:ahLst/>
              <a:cxnLst/>
              <a:rect l="l" t="t" r="r" b="b"/>
              <a:pathLst>
                <a:path w="2717" h="2740" extrusionOk="0">
                  <a:moveTo>
                    <a:pt x="1347" y="571"/>
                  </a:moveTo>
                  <a:cubicBezTo>
                    <a:pt x="1803" y="571"/>
                    <a:pt x="2146" y="937"/>
                    <a:pt x="2146" y="1370"/>
                  </a:cubicBezTo>
                  <a:cubicBezTo>
                    <a:pt x="2146" y="1804"/>
                    <a:pt x="1803" y="2169"/>
                    <a:pt x="1347" y="2169"/>
                  </a:cubicBezTo>
                  <a:cubicBezTo>
                    <a:pt x="913" y="2169"/>
                    <a:pt x="571" y="1804"/>
                    <a:pt x="571" y="1370"/>
                  </a:cubicBezTo>
                  <a:cubicBezTo>
                    <a:pt x="571" y="937"/>
                    <a:pt x="913" y="571"/>
                    <a:pt x="1347" y="571"/>
                  </a:cubicBezTo>
                  <a:close/>
                  <a:moveTo>
                    <a:pt x="1347" y="1"/>
                  </a:moveTo>
                  <a:cubicBezTo>
                    <a:pt x="593" y="1"/>
                    <a:pt x="0" y="617"/>
                    <a:pt x="0" y="1370"/>
                  </a:cubicBezTo>
                  <a:cubicBezTo>
                    <a:pt x="0" y="2124"/>
                    <a:pt x="593" y="2740"/>
                    <a:pt x="1347" y="2740"/>
                  </a:cubicBezTo>
                  <a:cubicBezTo>
                    <a:pt x="2100" y="2740"/>
                    <a:pt x="2716" y="2124"/>
                    <a:pt x="2716" y="1370"/>
                  </a:cubicBezTo>
                  <a:cubicBezTo>
                    <a:pt x="2716" y="617"/>
                    <a:pt x="2100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2"/>
            <p:cNvSpPr/>
            <p:nvPr/>
          </p:nvSpPr>
          <p:spPr>
            <a:xfrm>
              <a:off x="5942595" y="2027420"/>
              <a:ext cx="42787" cy="42314"/>
            </a:xfrm>
            <a:custGeom>
              <a:avLst/>
              <a:gdLst/>
              <a:ahLst/>
              <a:cxnLst/>
              <a:rect l="l" t="t" r="r" b="b"/>
              <a:pathLst>
                <a:path w="2170" h="2146" extrusionOk="0">
                  <a:moveTo>
                    <a:pt x="1097" y="0"/>
                  </a:moveTo>
                  <a:cubicBezTo>
                    <a:pt x="503" y="0"/>
                    <a:pt x="1" y="479"/>
                    <a:pt x="1" y="1073"/>
                  </a:cubicBezTo>
                  <a:cubicBezTo>
                    <a:pt x="1" y="1666"/>
                    <a:pt x="503" y="2146"/>
                    <a:pt x="1097" y="2146"/>
                  </a:cubicBezTo>
                  <a:cubicBezTo>
                    <a:pt x="1690" y="2146"/>
                    <a:pt x="2169" y="1666"/>
                    <a:pt x="2169" y="1073"/>
                  </a:cubicBezTo>
                  <a:cubicBezTo>
                    <a:pt x="2169" y="479"/>
                    <a:pt x="1690" y="0"/>
                    <a:pt x="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2"/>
            <p:cNvSpPr/>
            <p:nvPr/>
          </p:nvSpPr>
          <p:spPr>
            <a:xfrm>
              <a:off x="5937212" y="2021563"/>
              <a:ext cx="54026" cy="54026"/>
            </a:xfrm>
            <a:custGeom>
              <a:avLst/>
              <a:gdLst/>
              <a:ahLst/>
              <a:cxnLst/>
              <a:rect l="l" t="t" r="r" b="b"/>
              <a:pathLst>
                <a:path w="2740" h="2740" extrusionOk="0">
                  <a:moveTo>
                    <a:pt x="1370" y="571"/>
                  </a:moveTo>
                  <a:cubicBezTo>
                    <a:pt x="1803" y="571"/>
                    <a:pt x="2168" y="936"/>
                    <a:pt x="2168" y="1370"/>
                  </a:cubicBezTo>
                  <a:cubicBezTo>
                    <a:pt x="2168" y="1804"/>
                    <a:pt x="1803" y="2169"/>
                    <a:pt x="1370" y="2169"/>
                  </a:cubicBezTo>
                  <a:cubicBezTo>
                    <a:pt x="936" y="2169"/>
                    <a:pt x="571" y="1804"/>
                    <a:pt x="571" y="1370"/>
                  </a:cubicBezTo>
                  <a:cubicBezTo>
                    <a:pt x="571" y="936"/>
                    <a:pt x="936" y="571"/>
                    <a:pt x="1370" y="571"/>
                  </a:cubicBezTo>
                  <a:close/>
                  <a:moveTo>
                    <a:pt x="1370" y="0"/>
                  </a:moveTo>
                  <a:cubicBezTo>
                    <a:pt x="616" y="0"/>
                    <a:pt x="0" y="617"/>
                    <a:pt x="0" y="1370"/>
                  </a:cubicBezTo>
                  <a:cubicBezTo>
                    <a:pt x="0" y="2123"/>
                    <a:pt x="616" y="2739"/>
                    <a:pt x="1370" y="2739"/>
                  </a:cubicBezTo>
                  <a:cubicBezTo>
                    <a:pt x="2123" y="2739"/>
                    <a:pt x="2739" y="2123"/>
                    <a:pt x="2739" y="1370"/>
                  </a:cubicBezTo>
                  <a:cubicBezTo>
                    <a:pt x="2739" y="617"/>
                    <a:pt x="2123" y="0"/>
                    <a:pt x="1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2"/>
            <p:cNvSpPr/>
            <p:nvPr/>
          </p:nvSpPr>
          <p:spPr>
            <a:xfrm>
              <a:off x="6114532" y="1595350"/>
              <a:ext cx="550887" cy="348369"/>
            </a:xfrm>
            <a:custGeom>
              <a:avLst/>
              <a:gdLst/>
              <a:ahLst/>
              <a:cxnLst/>
              <a:rect l="l" t="t" r="r" b="b"/>
              <a:pathLst>
                <a:path w="27939" h="17668" extrusionOk="0">
                  <a:moveTo>
                    <a:pt x="2739" y="1"/>
                  </a:moveTo>
                  <a:cubicBezTo>
                    <a:pt x="1233" y="1"/>
                    <a:pt x="0" y="1233"/>
                    <a:pt x="0" y="2740"/>
                  </a:cubicBezTo>
                  <a:lnTo>
                    <a:pt x="0" y="14929"/>
                  </a:lnTo>
                  <a:cubicBezTo>
                    <a:pt x="0" y="16458"/>
                    <a:pt x="1233" y="17668"/>
                    <a:pt x="2739" y="17668"/>
                  </a:cubicBezTo>
                  <a:lnTo>
                    <a:pt x="25199" y="17668"/>
                  </a:lnTo>
                  <a:cubicBezTo>
                    <a:pt x="26729" y="17668"/>
                    <a:pt x="27938" y="16458"/>
                    <a:pt x="27938" y="14929"/>
                  </a:cubicBezTo>
                  <a:lnTo>
                    <a:pt x="27938" y="2740"/>
                  </a:lnTo>
                  <a:cubicBezTo>
                    <a:pt x="27938" y="1233"/>
                    <a:pt x="26729" y="1"/>
                    <a:pt x="25199" y="1"/>
                  </a:cubicBezTo>
                  <a:close/>
                </a:path>
              </a:pathLst>
            </a:custGeom>
            <a:solidFill>
              <a:srgbClr val="2970AA">
                <a:alpha val="34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2"/>
            <p:cNvSpPr/>
            <p:nvPr/>
          </p:nvSpPr>
          <p:spPr>
            <a:xfrm>
              <a:off x="6062320" y="1543158"/>
              <a:ext cx="550887" cy="348349"/>
            </a:xfrm>
            <a:custGeom>
              <a:avLst/>
              <a:gdLst/>
              <a:ahLst/>
              <a:cxnLst/>
              <a:rect l="l" t="t" r="r" b="b"/>
              <a:pathLst>
                <a:path w="27939" h="17667" extrusionOk="0">
                  <a:moveTo>
                    <a:pt x="2740" y="0"/>
                  </a:moveTo>
                  <a:cubicBezTo>
                    <a:pt x="1210" y="0"/>
                    <a:pt x="0" y="1210"/>
                    <a:pt x="0" y="2739"/>
                  </a:cubicBezTo>
                  <a:lnTo>
                    <a:pt x="0" y="14928"/>
                  </a:lnTo>
                  <a:cubicBezTo>
                    <a:pt x="0" y="16434"/>
                    <a:pt x="1210" y="17667"/>
                    <a:pt x="2740" y="17667"/>
                  </a:cubicBezTo>
                  <a:lnTo>
                    <a:pt x="25200" y="17667"/>
                  </a:lnTo>
                  <a:cubicBezTo>
                    <a:pt x="26706" y="17667"/>
                    <a:pt x="27939" y="16434"/>
                    <a:pt x="27939" y="14928"/>
                  </a:cubicBezTo>
                  <a:lnTo>
                    <a:pt x="27939" y="2739"/>
                  </a:lnTo>
                  <a:cubicBezTo>
                    <a:pt x="27939" y="1210"/>
                    <a:pt x="26706" y="0"/>
                    <a:pt x="25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2"/>
            <p:cNvSpPr/>
            <p:nvPr/>
          </p:nvSpPr>
          <p:spPr>
            <a:xfrm>
              <a:off x="6056464" y="1537302"/>
              <a:ext cx="562146" cy="359608"/>
            </a:xfrm>
            <a:custGeom>
              <a:avLst/>
              <a:gdLst/>
              <a:ahLst/>
              <a:cxnLst/>
              <a:rect l="l" t="t" r="r" b="b"/>
              <a:pathLst>
                <a:path w="28510" h="18238" extrusionOk="0">
                  <a:moveTo>
                    <a:pt x="25497" y="571"/>
                  </a:moveTo>
                  <a:cubicBezTo>
                    <a:pt x="26843" y="571"/>
                    <a:pt x="27939" y="1667"/>
                    <a:pt x="27939" y="3036"/>
                  </a:cubicBezTo>
                  <a:lnTo>
                    <a:pt x="27939" y="15225"/>
                  </a:lnTo>
                  <a:cubicBezTo>
                    <a:pt x="27939" y="16572"/>
                    <a:pt x="26843" y="17667"/>
                    <a:pt x="25497" y="17667"/>
                  </a:cubicBezTo>
                  <a:lnTo>
                    <a:pt x="3037" y="17667"/>
                  </a:lnTo>
                  <a:cubicBezTo>
                    <a:pt x="1667" y="17667"/>
                    <a:pt x="571" y="16572"/>
                    <a:pt x="571" y="15225"/>
                  </a:cubicBezTo>
                  <a:lnTo>
                    <a:pt x="571" y="3036"/>
                  </a:lnTo>
                  <a:cubicBezTo>
                    <a:pt x="571" y="1667"/>
                    <a:pt x="1667" y="571"/>
                    <a:pt x="3037" y="571"/>
                  </a:cubicBezTo>
                  <a:close/>
                  <a:moveTo>
                    <a:pt x="3037" y="0"/>
                  </a:moveTo>
                  <a:cubicBezTo>
                    <a:pt x="1370" y="0"/>
                    <a:pt x="1" y="1370"/>
                    <a:pt x="1" y="3036"/>
                  </a:cubicBezTo>
                  <a:lnTo>
                    <a:pt x="1" y="15225"/>
                  </a:lnTo>
                  <a:cubicBezTo>
                    <a:pt x="1" y="16891"/>
                    <a:pt x="1370" y="18238"/>
                    <a:pt x="3037" y="18238"/>
                  </a:cubicBezTo>
                  <a:lnTo>
                    <a:pt x="25497" y="18238"/>
                  </a:lnTo>
                  <a:cubicBezTo>
                    <a:pt x="27163" y="18238"/>
                    <a:pt x="28510" y="16891"/>
                    <a:pt x="28510" y="15225"/>
                  </a:cubicBezTo>
                  <a:lnTo>
                    <a:pt x="28510" y="3036"/>
                  </a:lnTo>
                  <a:cubicBezTo>
                    <a:pt x="28510" y="1370"/>
                    <a:pt x="27163" y="0"/>
                    <a:pt x="254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2"/>
            <p:cNvSpPr/>
            <p:nvPr/>
          </p:nvSpPr>
          <p:spPr>
            <a:xfrm>
              <a:off x="6125771" y="1602212"/>
              <a:ext cx="55386" cy="53927"/>
            </a:xfrm>
            <a:custGeom>
              <a:avLst/>
              <a:gdLst/>
              <a:ahLst/>
              <a:cxnLst/>
              <a:rect l="l" t="t" r="r" b="b"/>
              <a:pathLst>
                <a:path w="2809" h="2735" extrusionOk="0">
                  <a:moveTo>
                    <a:pt x="2489" y="1"/>
                  </a:moveTo>
                  <a:cubicBezTo>
                    <a:pt x="2415" y="1"/>
                    <a:pt x="2340" y="30"/>
                    <a:pt x="2283" y="87"/>
                  </a:cubicBezTo>
                  <a:lnTo>
                    <a:pt x="115" y="2232"/>
                  </a:lnTo>
                  <a:cubicBezTo>
                    <a:pt x="1" y="2346"/>
                    <a:pt x="1" y="2529"/>
                    <a:pt x="115" y="2643"/>
                  </a:cubicBezTo>
                  <a:cubicBezTo>
                    <a:pt x="183" y="2711"/>
                    <a:pt x="252" y="2734"/>
                    <a:pt x="320" y="2734"/>
                  </a:cubicBezTo>
                  <a:cubicBezTo>
                    <a:pt x="389" y="2734"/>
                    <a:pt x="480" y="2711"/>
                    <a:pt x="526" y="2643"/>
                  </a:cubicBezTo>
                  <a:lnTo>
                    <a:pt x="2694" y="475"/>
                  </a:lnTo>
                  <a:cubicBezTo>
                    <a:pt x="2808" y="360"/>
                    <a:pt x="2808" y="201"/>
                    <a:pt x="2694" y="87"/>
                  </a:cubicBezTo>
                  <a:cubicBezTo>
                    <a:pt x="2637" y="30"/>
                    <a:pt x="2563" y="1"/>
                    <a:pt x="24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2"/>
            <p:cNvSpPr/>
            <p:nvPr/>
          </p:nvSpPr>
          <p:spPr>
            <a:xfrm>
              <a:off x="6125771" y="1602212"/>
              <a:ext cx="55386" cy="53927"/>
            </a:xfrm>
            <a:custGeom>
              <a:avLst/>
              <a:gdLst/>
              <a:ahLst/>
              <a:cxnLst/>
              <a:rect l="l" t="t" r="r" b="b"/>
              <a:pathLst>
                <a:path w="2809" h="2735" extrusionOk="0">
                  <a:moveTo>
                    <a:pt x="320" y="1"/>
                  </a:moveTo>
                  <a:cubicBezTo>
                    <a:pt x="246" y="1"/>
                    <a:pt x="172" y="30"/>
                    <a:pt x="115" y="87"/>
                  </a:cubicBezTo>
                  <a:cubicBezTo>
                    <a:pt x="1" y="201"/>
                    <a:pt x="1" y="360"/>
                    <a:pt x="115" y="475"/>
                  </a:cubicBezTo>
                  <a:lnTo>
                    <a:pt x="2283" y="2643"/>
                  </a:lnTo>
                  <a:cubicBezTo>
                    <a:pt x="2329" y="2711"/>
                    <a:pt x="2420" y="2734"/>
                    <a:pt x="2489" y="2734"/>
                  </a:cubicBezTo>
                  <a:cubicBezTo>
                    <a:pt x="2557" y="2734"/>
                    <a:pt x="2626" y="2711"/>
                    <a:pt x="2694" y="2643"/>
                  </a:cubicBezTo>
                  <a:cubicBezTo>
                    <a:pt x="2808" y="2529"/>
                    <a:pt x="2808" y="2346"/>
                    <a:pt x="2694" y="2232"/>
                  </a:cubicBezTo>
                  <a:lnTo>
                    <a:pt x="526" y="87"/>
                  </a:lnTo>
                  <a:cubicBezTo>
                    <a:pt x="469" y="30"/>
                    <a:pt x="395" y="1"/>
                    <a:pt x="3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2"/>
            <p:cNvSpPr txBox="1"/>
            <p:nvPr/>
          </p:nvSpPr>
          <p:spPr>
            <a:xfrm>
              <a:off x="8521453" y="1752205"/>
              <a:ext cx="522000" cy="59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accent6"/>
                  </a:solidFill>
                  <a:latin typeface="Bebas Neue"/>
                  <a:ea typeface="Bebas Neue"/>
                  <a:cs typeface="Bebas Neue"/>
                  <a:sym typeface="Bebas Neue"/>
                </a:rPr>
                <a:t>UI</a:t>
              </a:r>
              <a:endParaRPr sz="26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1432" name="Google Shape;1432;p52"/>
            <p:cNvSpPr txBox="1"/>
            <p:nvPr/>
          </p:nvSpPr>
          <p:spPr>
            <a:xfrm>
              <a:off x="6109875" y="1620513"/>
              <a:ext cx="462600" cy="19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6"/>
                  </a:solidFill>
                  <a:latin typeface="Bebas Neue"/>
                  <a:ea typeface="Bebas Neue"/>
                  <a:cs typeface="Bebas Neue"/>
                  <a:sym typeface="Bebas Neue"/>
                </a:rPr>
                <a:t>JAVA</a:t>
              </a:r>
              <a:endParaRPr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1433" name="Google Shape;1433;p52"/>
            <p:cNvSpPr txBox="1"/>
            <p:nvPr/>
          </p:nvSpPr>
          <p:spPr>
            <a:xfrm>
              <a:off x="6237650" y="3434775"/>
              <a:ext cx="522000" cy="38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accent6"/>
                  </a:solidFill>
                  <a:latin typeface="Bebas Neue"/>
                  <a:ea typeface="Bebas Neue"/>
                  <a:cs typeface="Bebas Neue"/>
                  <a:sym typeface="Bebas Neue"/>
                </a:rPr>
                <a:t>UX</a:t>
              </a:r>
              <a:endParaRPr sz="26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1434" name="Google Shape;1434;p52"/>
            <p:cNvSpPr txBox="1"/>
            <p:nvPr/>
          </p:nvSpPr>
          <p:spPr>
            <a:xfrm>
              <a:off x="5239775" y="1958162"/>
              <a:ext cx="522000" cy="38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accent6"/>
                  </a:solidFill>
                  <a:latin typeface="Bebas Neue"/>
                  <a:ea typeface="Bebas Neue"/>
                  <a:cs typeface="Bebas Neue"/>
                  <a:sym typeface="Bebas Neue"/>
                </a:rPr>
                <a:t>&lt;/&gt;</a:t>
              </a:r>
              <a:endParaRPr sz="22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p64"/>
          <p:cNvSpPr/>
          <p:nvPr/>
        </p:nvSpPr>
        <p:spPr>
          <a:xfrm>
            <a:off x="714799" y="458438"/>
            <a:ext cx="7704000" cy="469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5" name="Google Shape;1995;p64"/>
          <p:cNvGrpSpPr/>
          <p:nvPr/>
        </p:nvGrpSpPr>
        <p:grpSpPr>
          <a:xfrm>
            <a:off x="7631947" y="633263"/>
            <a:ext cx="636814" cy="120078"/>
            <a:chOff x="8209059" y="198000"/>
            <a:chExt cx="636814" cy="120078"/>
          </a:xfrm>
        </p:grpSpPr>
        <p:sp>
          <p:nvSpPr>
            <p:cNvPr id="1996" name="Google Shape;1996;p64"/>
            <p:cNvSpPr/>
            <p:nvPr/>
          </p:nvSpPr>
          <p:spPr>
            <a:xfrm>
              <a:off x="8466925" y="198000"/>
              <a:ext cx="121068" cy="120078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29"/>
                  </a:cubicBezTo>
                  <a:cubicBezTo>
                    <a:pt x="1" y="2357"/>
                    <a:pt x="678" y="3033"/>
                    <a:pt x="1530" y="3033"/>
                  </a:cubicBezTo>
                  <a:cubicBezTo>
                    <a:pt x="2357" y="3033"/>
                    <a:pt x="3059" y="2357"/>
                    <a:pt x="3059" y="1529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64"/>
            <p:cNvSpPr/>
            <p:nvPr/>
          </p:nvSpPr>
          <p:spPr>
            <a:xfrm>
              <a:off x="8725834" y="198000"/>
              <a:ext cx="120039" cy="120078"/>
            </a:xfrm>
            <a:custGeom>
              <a:avLst/>
              <a:gdLst/>
              <a:ahLst/>
              <a:cxnLst/>
              <a:rect l="l" t="t" r="r" b="b"/>
              <a:pathLst>
                <a:path w="3033" h="3034" extrusionOk="0">
                  <a:moveTo>
                    <a:pt x="1504" y="1"/>
                  </a:moveTo>
                  <a:cubicBezTo>
                    <a:pt x="677" y="1"/>
                    <a:pt x="0" y="677"/>
                    <a:pt x="0" y="1529"/>
                  </a:cubicBezTo>
                  <a:cubicBezTo>
                    <a:pt x="0" y="2357"/>
                    <a:pt x="677" y="3033"/>
                    <a:pt x="1504" y="3033"/>
                  </a:cubicBezTo>
                  <a:cubicBezTo>
                    <a:pt x="2356" y="3033"/>
                    <a:pt x="3033" y="2357"/>
                    <a:pt x="3033" y="1529"/>
                  </a:cubicBezTo>
                  <a:cubicBezTo>
                    <a:pt x="3033" y="677"/>
                    <a:pt x="2356" y="1"/>
                    <a:pt x="150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64"/>
            <p:cNvSpPr/>
            <p:nvPr/>
          </p:nvSpPr>
          <p:spPr>
            <a:xfrm>
              <a:off x="8209059" y="198000"/>
              <a:ext cx="120039" cy="120078"/>
            </a:xfrm>
            <a:custGeom>
              <a:avLst/>
              <a:gdLst/>
              <a:ahLst/>
              <a:cxnLst/>
              <a:rect l="l" t="t" r="r" b="b"/>
              <a:pathLst>
                <a:path w="3033" h="3034" extrusionOk="0">
                  <a:moveTo>
                    <a:pt x="1504" y="1"/>
                  </a:moveTo>
                  <a:cubicBezTo>
                    <a:pt x="677" y="1"/>
                    <a:pt x="0" y="677"/>
                    <a:pt x="0" y="1529"/>
                  </a:cubicBezTo>
                  <a:cubicBezTo>
                    <a:pt x="0" y="2357"/>
                    <a:pt x="677" y="3033"/>
                    <a:pt x="1504" y="3033"/>
                  </a:cubicBezTo>
                  <a:cubicBezTo>
                    <a:pt x="2356" y="3033"/>
                    <a:pt x="3033" y="2357"/>
                    <a:pt x="3033" y="1529"/>
                  </a:cubicBezTo>
                  <a:cubicBezTo>
                    <a:pt x="3033" y="677"/>
                    <a:pt x="2356" y="1"/>
                    <a:pt x="15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1440;p53">
            <a:extLst>
              <a:ext uri="{FF2B5EF4-FFF2-40B4-BE49-F238E27FC236}">
                <a16:creationId xmlns:a16="http://schemas.microsoft.com/office/drawing/2014/main" id="{4DB60E07-0549-EA0A-664B-B2D866E70D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65850" y="447121"/>
            <a:ext cx="6412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rtl="1"/>
            <a:r>
              <a:rPr lang="ar-SA" dirty="0">
                <a:solidFill>
                  <a:schemeClr val="bg2"/>
                </a:solidFill>
                <a:latin typeface="+mn-lt"/>
                <a:cs typeface="+mn-cs"/>
              </a:rPr>
              <a:t> مخترع التطبيقات </a:t>
            </a:r>
            <a:r>
              <a:rPr lang="en-US" dirty="0">
                <a:solidFill>
                  <a:schemeClr val="bg2"/>
                </a:solidFill>
                <a:latin typeface="+mn-lt"/>
                <a:cs typeface="+mn-cs"/>
              </a:rPr>
              <a:t>MIT</a:t>
            </a:r>
            <a:endParaRPr lang="ar-SA" dirty="0">
              <a:solidFill>
                <a:schemeClr val="bg2"/>
              </a:solidFill>
              <a:latin typeface="+mn-lt"/>
              <a:cs typeface="+mn-cs"/>
            </a:endParaRPr>
          </a:p>
        </p:txBody>
      </p:sp>
      <p:grpSp>
        <p:nvGrpSpPr>
          <p:cNvPr id="3" name="Google Shape;508;p31">
            <a:extLst>
              <a:ext uri="{FF2B5EF4-FFF2-40B4-BE49-F238E27FC236}">
                <a16:creationId xmlns:a16="http://schemas.microsoft.com/office/drawing/2014/main" id="{D95B89A3-C8C9-3B13-CD92-EFC1D8C2B1F9}"/>
              </a:ext>
            </a:extLst>
          </p:cNvPr>
          <p:cNvGrpSpPr/>
          <p:nvPr/>
        </p:nvGrpSpPr>
        <p:grpSpPr>
          <a:xfrm>
            <a:off x="1467947" y="1194646"/>
            <a:ext cx="6482400" cy="3295800"/>
            <a:chOff x="349200" y="152800"/>
            <a:chExt cx="6482400" cy="32958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Google Shape;509;p31">
              <a:extLst>
                <a:ext uri="{FF2B5EF4-FFF2-40B4-BE49-F238E27FC236}">
                  <a16:creationId xmlns:a16="http://schemas.microsoft.com/office/drawing/2014/main" id="{EFB9351F-64CC-2ED6-1EDD-4FFE33BA72A6}"/>
                </a:ext>
              </a:extLst>
            </p:cNvPr>
            <p:cNvSpPr/>
            <p:nvPr/>
          </p:nvSpPr>
          <p:spPr>
            <a:xfrm flipH="1">
              <a:off x="349200" y="152800"/>
              <a:ext cx="6482400" cy="3295800"/>
            </a:xfrm>
            <a:prstGeom prst="wedgeEllipseCallout">
              <a:avLst>
                <a:gd name="adj1" fmla="val -53536"/>
                <a:gd name="adj2" fmla="val 36092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000" dirty="0">
                  <a:solidFill>
                    <a:schemeClr val="accent6">
                      <a:lumMod val="75000"/>
                      <a:lumOff val="25000"/>
                    </a:schemeClr>
                  </a:solidFill>
                </a:rPr>
                <a:t>تطوير تطبيق خاص بالسياحة</a:t>
              </a:r>
              <a:endParaRPr sz="2000" dirty="0">
                <a:solidFill>
                  <a:schemeClr val="accent6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Google Shape;510;p31">
              <a:extLst>
                <a:ext uri="{FF2B5EF4-FFF2-40B4-BE49-F238E27FC236}">
                  <a16:creationId xmlns:a16="http://schemas.microsoft.com/office/drawing/2014/main" id="{7CD9B538-BF3B-94F2-F6B7-5401B41E49C6}"/>
                </a:ext>
              </a:extLst>
            </p:cNvPr>
            <p:cNvSpPr/>
            <p:nvPr/>
          </p:nvSpPr>
          <p:spPr>
            <a:xfrm rot="-428780">
              <a:off x="453436" y="1782586"/>
              <a:ext cx="541983" cy="978944"/>
            </a:xfrm>
            <a:custGeom>
              <a:avLst/>
              <a:gdLst/>
              <a:ahLst/>
              <a:cxnLst/>
              <a:rect l="l" t="t" r="r" b="b"/>
              <a:pathLst>
                <a:path w="21680" h="39159" extrusionOk="0">
                  <a:moveTo>
                    <a:pt x="2100" y="0"/>
                  </a:moveTo>
                  <a:cubicBezTo>
                    <a:pt x="-5989" y="12147"/>
                    <a:pt x="11361" y="28840"/>
                    <a:pt x="21680" y="39159"/>
                  </a:cubicBezTo>
                </a:path>
              </a:pathLst>
            </a:custGeom>
            <a:grpFill/>
            <a:ln w="28575" cap="rnd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6" name="Google Shape;511;p31">
              <a:extLst>
                <a:ext uri="{FF2B5EF4-FFF2-40B4-BE49-F238E27FC236}">
                  <a16:creationId xmlns:a16="http://schemas.microsoft.com/office/drawing/2014/main" id="{7E516F9B-C50B-FE7E-0A47-DBDB7F34C094}"/>
                </a:ext>
              </a:extLst>
            </p:cNvPr>
            <p:cNvSpPr/>
            <p:nvPr/>
          </p:nvSpPr>
          <p:spPr>
            <a:xfrm>
              <a:off x="6487500" y="2308625"/>
              <a:ext cx="263000" cy="445650"/>
            </a:xfrm>
            <a:custGeom>
              <a:avLst/>
              <a:gdLst/>
              <a:ahLst/>
              <a:cxnLst/>
              <a:rect l="l" t="t" r="r" b="b"/>
              <a:pathLst>
                <a:path w="10520" h="17826" extrusionOk="0">
                  <a:moveTo>
                    <a:pt x="4091" y="0"/>
                  </a:moveTo>
                  <a:lnTo>
                    <a:pt x="0" y="6721"/>
                  </a:lnTo>
                  <a:lnTo>
                    <a:pt x="10520" y="17826"/>
                  </a:lnTo>
                </a:path>
              </a:pathLst>
            </a:custGeom>
            <a:grpFill/>
            <a:ln w="2857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Google Shape;512;p31">
              <a:extLst>
                <a:ext uri="{FF2B5EF4-FFF2-40B4-BE49-F238E27FC236}">
                  <a16:creationId xmlns:a16="http://schemas.microsoft.com/office/drawing/2014/main" id="{158812EB-0B5A-5CC3-D89F-F97623DF9AFE}"/>
                </a:ext>
              </a:extLst>
            </p:cNvPr>
            <p:cNvSpPr/>
            <p:nvPr/>
          </p:nvSpPr>
          <p:spPr>
            <a:xfrm>
              <a:off x="6589775" y="2688500"/>
              <a:ext cx="131500" cy="124200"/>
            </a:xfrm>
            <a:custGeom>
              <a:avLst/>
              <a:gdLst/>
              <a:ahLst/>
              <a:cxnLst/>
              <a:rect l="l" t="t" r="r" b="b"/>
              <a:pathLst>
                <a:path w="5260" h="4968" extrusionOk="0">
                  <a:moveTo>
                    <a:pt x="0" y="0"/>
                  </a:moveTo>
                  <a:cubicBezTo>
                    <a:pt x="1705" y="1706"/>
                    <a:pt x="3555" y="3263"/>
                    <a:pt x="5260" y="4968"/>
                  </a:cubicBezTo>
                </a:path>
              </a:pathLst>
            </a:custGeom>
            <a:grpFill/>
            <a:ln w="28575" cap="rnd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Google Shape;513;p31">
              <a:extLst>
                <a:ext uri="{FF2B5EF4-FFF2-40B4-BE49-F238E27FC236}">
                  <a16:creationId xmlns:a16="http://schemas.microsoft.com/office/drawing/2014/main" id="{683161AE-BB15-C9E3-CE44-2E8CFC956742}"/>
                </a:ext>
              </a:extLst>
            </p:cNvPr>
            <p:cNvSpPr/>
            <p:nvPr/>
          </p:nvSpPr>
          <p:spPr>
            <a:xfrm>
              <a:off x="5529075" y="548850"/>
              <a:ext cx="901200" cy="636925"/>
            </a:xfrm>
            <a:custGeom>
              <a:avLst/>
              <a:gdLst/>
              <a:ahLst/>
              <a:cxnLst/>
              <a:rect l="l" t="t" r="r" b="b"/>
              <a:pathLst>
                <a:path w="36048" h="25477" extrusionOk="0">
                  <a:moveTo>
                    <a:pt x="0" y="0"/>
                  </a:moveTo>
                  <a:cubicBezTo>
                    <a:pt x="7841" y="3136"/>
                    <a:pt x="16280" y="5706"/>
                    <a:pt x="22767" y="11112"/>
                  </a:cubicBezTo>
                  <a:cubicBezTo>
                    <a:pt x="27777" y="15287"/>
                    <a:pt x="31437" y="20866"/>
                    <a:pt x="36048" y="25477"/>
                  </a:cubicBezTo>
                </a:path>
              </a:pathLst>
            </a:custGeom>
            <a:grpFill/>
            <a:ln w="28575" cap="rnd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Google Shape;514;p31">
              <a:extLst>
                <a:ext uri="{FF2B5EF4-FFF2-40B4-BE49-F238E27FC236}">
                  <a16:creationId xmlns:a16="http://schemas.microsoft.com/office/drawing/2014/main" id="{311E3A0F-CDEE-8ECF-AE04-0AFFC7350377}"/>
                </a:ext>
              </a:extLst>
            </p:cNvPr>
            <p:cNvSpPr/>
            <p:nvPr/>
          </p:nvSpPr>
          <p:spPr>
            <a:xfrm rot="-1864311">
              <a:off x="5461325" y="562398"/>
              <a:ext cx="128747" cy="135522"/>
            </a:xfrm>
            <a:custGeom>
              <a:avLst/>
              <a:gdLst/>
              <a:ahLst/>
              <a:cxnLst/>
              <a:rect l="l" t="t" r="r" b="b"/>
              <a:pathLst>
                <a:path w="5150" h="5421" extrusionOk="0">
                  <a:moveTo>
                    <a:pt x="0" y="0"/>
                  </a:moveTo>
                  <a:cubicBezTo>
                    <a:pt x="1947" y="1556"/>
                    <a:pt x="3593" y="3475"/>
                    <a:pt x="5150" y="5421"/>
                  </a:cubicBezTo>
                </a:path>
              </a:pathLst>
            </a:custGeom>
            <a:grpFill/>
            <a:ln w="28575" cap="rnd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" name="Google Shape;580;p31">
            <a:extLst>
              <a:ext uri="{FF2B5EF4-FFF2-40B4-BE49-F238E27FC236}">
                <a16:creationId xmlns:a16="http://schemas.microsoft.com/office/drawing/2014/main" id="{809C1CA2-FE6B-D6AC-65EB-6E6711839BE1}"/>
              </a:ext>
            </a:extLst>
          </p:cNvPr>
          <p:cNvGrpSpPr/>
          <p:nvPr/>
        </p:nvGrpSpPr>
        <p:grpSpPr>
          <a:xfrm>
            <a:off x="2847725" y="3720084"/>
            <a:ext cx="849748" cy="766355"/>
            <a:chOff x="941775" y="3376000"/>
            <a:chExt cx="849748" cy="766355"/>
          </a:xfrm>
        </p:grpSpPr>
        <p:sp>
          <p:nvSpPr>
            <p:cNvPr id="11" name="Google Shape;581;p31">
              <a:extLst>
                <a:ext uri="{FF2B5EF4-FFF2-40B4-BE49-F238E27FC236}">
                  <a16:creationId xmlns:a16="http://schemas.microsoft.com/office/drawing/2014/main" id="{D13DF1C5-F50C-6E6C-34E4-AAC3333D6290}"/>
                </a:ext>
              </a:extLst>
            </p:cNvPr>
            <p:cNvSpPr/>
            <p:nvPr/>
          </p:nvSpPr>
          <p:spPr>
            <a:xfrm>
              <a:off x="941775" y="3376228"/>
              <a:ext cx="849748" cy="766127"/>
            </a:xfrm>
            <a:custGeom>
              <a:avLst/>
              <a:gdLst/>
              <a:ahLst/>
              <a:cxnLst/>
              <a:rect l="l" t="t" r="r" b="b"/>
              <a:pathLst>
                <a:path w="7469" h="6734" extrusionOk="0">
                  <a:moveTo>
                    <a:pt x="4086" y="0"/>
                  </a:moveTo>
                  <a:cubicBezTo>
                    <a:pt x="2718" y="0"/>
                    <a:pt x="1750" y="439"/>
                    <a:pt x="1750" y="439"/>
                  </a:cubicBezTo>
                  <a:cubicBezTo>
                    <a:pt x="0" y="999"/>
                    <a:pt x="62" y="4602"/>
                    <a:pt x="1437" y="5600"/>
                  </a:cubicBezTo>
                  <a:cubicBezTo>
                    <a:pt x="2758" y="6562"/>
                    <a:pt x="3976" y="6734"/>
                    <a:pt x="4606" y="6734"/>
                  </a:cubicBezTo>
                  <a:cubicBezTo>
                    <a:pt x="4791" y="6734"/>
                    <a:pt x="4926" y="6719"/>
                    <a:pt x="4997" y="6705"/>
                  </a:cubicBezTo>
                  <a:cubicBezTo>
                    <a:pt x="5310" y="6641"/>
                    <a:pt x="5038" y="6330"/>
                    <a:pt x="4914" y="6079"/>
                  </a:cubicBezTo>
                  <a:cubicBezTo>
                    <a:pt x="4789" y="5830"/>
                    <a:pt x="7015" y="6038"/>
                    <a:pt x="7309" y="4457"/>
                  </a:cubicBezTo>
                  <a:cubicBezTo>
                    <a:pt x="7389" y="4015"/>
                    <a:pt x="7468" y="897"/>
                    <a:pt x="6413" y="458"/>
                  </a:cubicBezTo>
                  <a:cubicBezTo>
                    <a:pt x="5584" y="114"/>
                    <a:pt x="4783" y="0"/>
                    <a:pt x="4086" y="0"/>
                  </a:cubicBezTo>
                  <a:close/>
                </a:path>
              </a:pathLst>
            </a:custGeom>
            <a:noFill/>
            <a:ln w="114300" cap="flat" cmpd="sng">
              <a:noFill/>
              <a:prstDash val="solid"/>
              <a:round/>
              <a:headEnd type="none" w="sm" len="sm"/>
              <a:tailEnd type="none" w="sm" len="sm"/>
            </a:ln>
            <a:effectLst>
              <a:outerShdw dist="66675" dir="7800000" algn="bl" rotWithShape="0">
                <a:srgbClr val="B7B7B7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82;p31">
              <a:extLst>
                <a:ext uri="{FF2B5EF4-FFF2-40B4-BE49-F238E27FC236}">
                  <a16:creationId xmlns:a16="http://schemas.microsoft.com/office/drawing/2014/main" id="{03AE5B28-A99E-44D1-CD51-A1D213B9699E}"/>
                </a:ext>
              </a:extLst>
            </p:cNvPr>
            <p:cNvSpPr/>
            <p:nvPr/>
          </p:nvSpPr>
          <p:spPr>
            <a:xfrm>
              <a:off x="941775" y="3376000"/>
              <a:ext cx="849748" cy="766127"/>
            </a:xfrm>
            <a:custGeom>
              <a:avLst/>
              <a:gdLst/>
              <a:ahLst/>
              <a:cxnLst/>
              <a:rect l="l" t="t" r="r" b="b"/>
              <a:pathLst>
                <a:path w="7469" h="6734" extrusionOk="0">
                  <a:moveTo>
                    <a:pt x="4082" y="1"/>
                  </a:moveTo>
                  <a:cubicBezTo>
                    <a:pt x="2716" y="1"/>
                    <a:pt x="1748" y="439"/>
                    <a:pt x="1748" y="439"/>
                  </a:cubicBezTo>
                  <a:cubicBezTo>
                    <a:pt x="0" y="1001"/>
                    <a:pt x="62" y="4604"/>
                    <a:pt x="1437" y="5602"/>
                  </a:cubicBezTo>
                  <a:cubicBezTo>
                    <a:pt x="2756" y="6562"/>
                    <a:pt x="3975" y="6733"/>
                    <a:pt x="4604" y="6733"/>
                  </a:cubicBezTo>
                  <a:cubicBezTo>
                    <a:pt x="4790" y="6733"/>
                    <a:pt x="4924" y="6719"/>
                    <a:pt x="4995" y="6704"/>
                  </a:cubicBezTo>
                  <a:cubicBezTo>
                    <a:pt x="5308" y="6643"/>
                    <a:pt x="5038" y="6330"/>
                    <a:pt x="4912" y="6081"/>
                  </a:cubicBezTo>
                  <a:cubicBezTo>
                    <a:pt x="4789" y="5832"/>
                    <a:pt x="7015" y="6040"/>
                    <a:pt x="7306" y="4457"/>
                  </a:cubicBezTo>
                  <a:cubicBezTo>
                    <a:pt x="7389" y="4014"/>
                    <a:pt x="7468" y="899"/>
                    <a:pt x="6413" y="460"/>
                  </a:cubicBezTo>
                  <a:cubicBezTo>
                    <a:pt x="5582" y="115"/>
                    <a:pt x="4780" y="1"/>
                    <a:pt x="4082" y="1"/>
                  </a:cubicBezTo>
                  <a:close/>
                </a:path>
              </a:pathLst>
            </a:custGeom>
            <a:solidFill>
              <a:schemeClr val="bg2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583;p31">
              <a:extLst>
                <a:ext uri="{FF2B5EF4-FFF2-40B4-BE49-F238E27FC236}">
                  <a16:creationId xmlns:a16="http://schemas.microsoft.com/office/drawing/2014/main" id="{A82C84EC-E146-3946-1434-669EFA4DDE9F}"/>
                </a:ext>
              </a:extLst>
            </p:cNvPr>
            <p:cNvSpPr/>
            <p:nvPr/>
          </p:nvSpPr>
          <p:spPr>
            <a:xfrm>
              <a:off x="1169543" y="3574773"/>
              <a:ext cx="427548" cy="360064"/>
            </a:xfrm>
            <a:custGeom>
              <a:avLst/>
              <a:gdLst/>
              <a:ahLst/>
              <a:cxnLst/>
              <a:rect l="l" t="t" r="r" b="b"/>
              <a:pathLst>
                <a:path w="3758" h="3184" extrusionOk="0">
                  <a:moveTo>
                    <a:pt x="1729" y="0"/>
                  </a:moveTo>
                  <a:cubicBezTo>
                    <a:pt x="1314" y="0"/>
                    <a:pt x="1027" y="160"/>
                    <a:pt x="1027" y="160"/>
                  </a:cubicBezTo>
                  <a:cubicBezTo>
                    <a:pt x="1027" y="160"/>
                    <a:pt x="1" y="709"/>
                    <a:pt x="322" y="1882"/>
                  </a:cubicBezTo>
                  <a:cubicBezTo>
                    <a:pt x="476" y="2446"/>
                    <a:pt x="935" y="2521"/>
                    <a:pt x="1233" y="2567"/>
                  </a:cubicBezTo>
                  <a:cubicBezTo>
                    <a:pt x="1531" y="2616"/>
                    <a:pt x="1446" y="2940"/>
                    <a:pt x="1569" y="3140"/>
                  </a:cubicBezTo>
                  <a:cubicBezTo>
                    <a:pt x="1588" y="3170"/>
                    <a:pt x="1623" y="3184"/>
                    <a:pt x="1669" y="3184"/>
                  </a:cubicBezTo>
                  <a:cubicBezTo>
                    <a:pt x="1925" y="3184"/>
                    <a:pt x="2528" y="2782"/>
                    <a:pt x="2648" y="2721"/>
                  </a:cubicBezTo>
                  <a:cubicBezTo>
                    <a:pt x="2791" y="2648"/>
                    <a:pt x="2759" y="2446"/>
                    <a:pt x="2687" y="2303"/>
                  </a:cubicBezTo>
                  <a:cubicBezTo>
                    <a:pt x="2614" y="2161"/>
                    <a:pt x="3757" y="1084"/>
                    <a:pt x="2714" y="331"/>
                  </a:cubicBezTo>
                  <a:cubicBezTo>
                    <a:pt x="2360" y="76"/>
                    <a:pt x="2014" y="0"/>
                    <a:pt x="1729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584;p31">
              <a:extLst>
                <a:ext uri="{FF2B5EF4-FFF2-40B4-BE49-F238E27FC236}">
                  <a16:creationId xmlns:a16="http://schemas.microsoft.com/office/drawing/2014/main" id="{3B81DB04-D20C-98D3-8837-65AD8628ACB1}"/>
                </a:ext>
              </a:extLst>
            </p:cNvPr>
            <p:cNvSpPr/>
            <p:nvPr/>
          </p:nvSpPr>
          <p:spPr>
            <a:xfrm>
              <a:off x="1302540" y="3707410"/>
              <a:ext cx="155296" cy="202624"/>
            </a:xfrm>
            <a:custGeom>
              <a:avLst/>
              <a:gdLst/>
              <a:ahLst/>
              <a:cxnLst/>
              <a:rect l="l" t="t" r="r" b="b"/>
              <a:pathLst>
                <a:path w="1365" h="1781" extrusionOk="0">
                  <a:moveTo>
                    <a:pt x="688" y="503"/>
                  </a:moveTo>
                  <a:lnTo>
                    <a:pt x="688" y="503"/>
                  </a:lnTo>
                  <a:cubicBezTo>
                    <a:pt x="745" y="554"/>
                    <a:pt x="764" y="599"/>
                    <a:pt x="756" y="614"/>
                  </a:cubicBezTo>
                  <a:cubicBezTo>
                    <a:pt x="747" y="614"/>
                    <a:pt x="718" y="586"/>
                    <a:pt x="690" y="510"/>
                  </a:cubicBezTo>
                  <a:cubicBezTo>
                    <a:pt x="688" y="508"/>
                    <a:pt x="688" y="506"/>
                    <a:pt x="688" y="503"/>
                  </a:cubicBezTo>
                  <a:close/>
                  <a:moveTo>
                    <a:pt x="774" y="1"/>
                  </a:moveTo>
                  <a:cubicBezTo>
                    <a:pt x="669" y="1"/>
                    <a:pt x="614" y="62"/>
                    <a:pt x="590" y="105"/>
                  </a:cubicBezTo>
                  <a:cubicBezTo>
                    <a:pt x="556" y="165"/>
                    <a:pt x="539" y="231"/>
                    <a:pt x="539" y="299"/>
                  </a:cubicBezTo>
                  <a:cubicBezTo>
                    <a:pt x="505" y="291"/>
                    <a:pt x="472" y="286"/>
                    <a:pt x="441" y="286"/>
                  </a:cubicBezTo>
                  <a:cubicBezTo>
                    <a:pt x="371" y="286"/>
                    <a:pt x="306" y="308"/>
                    <a:pt x="254" y="350"/>
                  </a:cubicBezTo>
                  <a:cubicBezTo>
                    <a:pt x="0" y="550"/>
                    <a:pt x="541" y="1476"/>
                    <a:pt x="713" y="1755"/>
                  </a:cubicBezTo>
                  <a:cubicBezTo>
                    <a:pt x="724" y="1772"/>
                    <a:pt x="743" y="1780"/>
                    <a:pt x="762" y="1780"/>
                  </a:cubicBezTo>
                  <a:cubicBezTo>
                    <a:pt x="773" y="1780"/>
                    <a:pt x="784" y="1778"/>
                    <a:pt x="792" y="1772"/>
                  </a:cubicBezTo>
                  <a:cubicBezTo>
                    <a:pt x="818" y="1755"/>
                    <a:pt x="826" y="1721"/>
                    <a:pt x="811" y="1693"/>
                  </a:cubicBezTo>
                  <a:cubicBezTo>
                    <a:pt x="483" y="1163"/>
                    <a:pt x="205" y="533"/>
                    <a:pt x="324" y="437"/>
                  </a:cubicBezTo>
                  <a:cubicBezTo>
                    <a:pt x="358" y="410"/>
                    <a:pt x="398" y="399"/>
                    <a:pt x="439" y="399"/>
                  </a:cubicBezTo>
                  <a:cubicBezTo>
                    <a:pt x="475" y="399"/>
                    <a:pt x="512" y="408"/>
                    <a:pt x="547" y="420"/>
                  </a:cubicBezTo>
                  <a:cubicBezTo>
                    <a:pt x="564" y="527"/>
                    <a:pt x="605" y="623"/>
                    <a:pt x="652" y="676"/>
                  </a:cubicBezTo>
                  <a:cubicBezTo>
                    <a:pt x="689" y="716"/>
                    <a:pt x="726" y="727"/>
                    <a:pt x="755" y="727"/>
                  </a:cubicBezTo>
                  <a:cubicBezTo>
                    <a:pt x="776" y="727"/>
                    <a:pt x="794" y="721"/>
                    <a:pt x="805" y="716"/>
                  </a:cubicBezTo>
                  <a:cubicBezTo>
                    <a:pt x="847" y="697"/>
                    <a:pt x="875" y="657"/>
                    <a:pt x="877" y="610"/>
                  </a:cubicBezTo>
                  <a:cubicBezTo>
                    <a:pt x="877" y="512"/>
                    <a:pt x="769" y="406"/>
                    <a:pt x="656" y="346"/>
                  </a:cubicBezTo>
                  <a:cubicBezTo>
                    <a:pt x="649" y="265"/>
                    <a:pt x="662" y="186"/>
                    <a:pt x="701" y="146"/>
                  </a:cubicBezTo>
                  <a:cubicBezTo>
                    <a:pt x="709" y="138"/>
                    <a:pt x="728" y="116"/>
                    <a:pt x="776" y="116"/>
                  </a:cubicBezTo>
                  <a:cubicBezTo>
                    <a:pt x="790" y="116"/>
                    <a:pt x="806" y="118"/>
                    <a:pt x="826" y="122"/>
                  </a:cubicBezTo>
                  <a:cubicBezTo>
                    <a:pt x="1084" y="188"/>
                    <a:pt x="1222" y="1018"/>
                    <a:pt x="1247" y="1527"/>
                  </a:cubicBezTo>
                  <a:cubicBezTo>
                    <a:pt x="1249" y="1564"/>
                    <a:pt x="1277" y="1581"/>
                    <a:pt x="1305" y="1581"/>
                  </a:cubicBezTo>
                  <a:cubicBezTo>
                    <a:pt x="1334" y="1581"/>
                    <a:pt x="1365" y="1561"/>
                    <a:pt x="1362" y="1521"/>
                  </a:cubicBezTo>
                  <a:cubicBezTo>
                    <a:pt x="1356" y="1378"/>
                    <a:pt x="1279" y="118"/>
                    <a:pt x="856" y="12"/>
                  </a:cubicBezTo>
                  <a:cubicBezTo>
                    <a:pt x="826" y="4"/>
                    <a:pt x="799" y="1"/>
                    <a:pt x="7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85;p31">
              <a:extLst>
                <a:ext uri="{FF2B5EF4-FFF2-40B4-BE49-F238E27FC236}">
                  <a16:creationId xmlns:a16="http://schemas.microsoft.com/office/drawing/2014/main" id="{F55516C9-1907-0176-7D8F-F3AD07D565AD}"/>
                </a:ext>
              </a:extLst>
            </p:cNvPr>
            <p:cNvSpPr/>
            <p:nvPr/>
          </p:nvSpPr>
          <p:spPr>
            <a:xfrm>
              <a:off x="1369551" y="3915153"/>
              <a:ext cx="125033" cy="101597"/>
            </a:xfrm>
            <a:custGeom>
              <a:avLst/>
              <a:gdLst/>
              <a:ahLst/>
              <a:cxnLst/>
              <a:rect l="l" t="t" r="r" b="b"/>
              <a:pathLst>
                <a:path w="1099" h="893" extrusionOk="0">
                  <a:moveTo>
                    <a:pt x="913" y="1"/>
                  </a:moveTo>
                  <a:cubicBezTo>
                    <a:pt x="879" y="1"/>
                    <a:pt x="845" y="29"/>
                    <a:pt x="856" y="74"/>
                  </a:cubicBezTo>
                  <a:cubicBezTo>
                    <a:pt x="912" y="278"/>
                    <a:pt x="959" y="527"/>
                    <a:pt x="950" y="610"/>
                  </a:cubicBezTo>
                  <a:cubicBezTo>
                    <a:pt x="890" y="589"/>
                    <a:pt x="746" y="482"/>
                    <a:pt x="616" y="359"/>
                  </a:cubicBezTo>
                  <a:cubicBezTo>
                    <a:pt x="604" y="348"/>
                    <a:pt x="591" y="344"/>
                    <a:pt x="577" y="344"/>
                  </a:cubicBezTo>
                  <a:cubicBezTo>
                    <a:pt x="545" y="344"/>
                    <a:pt x="514" y="372"/>
                    <a:pt x="520" y="410"/>
                  </a:cubicBezTo>
                  <a:cubicBezTo>
                    <a:pt x="544" y="546"/>
                    <a:pt x="539" y="757"/>
                    <a:pt x="461" y="778"/>
                  </a:cubicBezTo>
                  <a:cubicBezTo>
                    <a:pt x="459" y="778"/>
                    <a:pt x="457" y="779"/>
                    <a:pt x="455" y="779"/>
                  </a:cubicBezTo>
                  <a:cubicBezTo>
                    <a:pt x="387" y="779"/>
                    <a:pt x="236" y="544"/>
                    <a:pt x="126" y="271"/>
                  </a:cubicBezTo>
                  <a:cubicBezTo>
                    <a:pt x="116" y="246"/>
                    <a:pt x="95" y="235"/>
                    <a:pt x="74" y="235"/>
                  </a:cubicBezTo>
                  <a:cubicBezTo>
                    <a:pt x="38" y="235"/>
                    <a:pt x="1" y="269"/>
                    <a:pt x="20" y="314"/>
                  </a:cubicBezTo>
                  <a:cubicBezTo>
                    <a:pt x="75" y="454"/>
                    <a:pt x="267" y="893"/>
                    <a:pt x="456" y="893"/>
                  </a:cubicBezTo>
                  <a:cubicBezTo>
                    <a:pt x="467" y="893"/>
                    <a:pt x="478" y="891"/>
                    <a:pt x="488" y="889"/>
                  </a:cubicBezTo>
                  <a:cubicBezTo>
                    <a:pt x="624" y="852"/>
                    <a:pt x="648" y="674"/>
                    <a:pt x="646" y="540"/>
                  </a:cubicBezTo>
                  <a:lnTo>
                    <a:pt x="646" y="540"/>
                  </a:lnTo>
                  <a:cubicBezTo>
                    <a:pt x="756" y="632"/>
                    <a:pt x="886" y="727"/>
                    <a:pt x="969" y="727"/>
                  </a:cubicBezTo>
                  <a:cubicBezTo>
                    <a:pt x="976" y="727"/>
                    <a:pt x="982" y="726"/>
                    <a:pt x="988" y="725"/>
                  </a:cubicBezTo>
                  <a:cubicBezTo>
                    <a:pt x="1016" y="718"/>
                    <a:pt x="1039" y="699"/>
                    <a:pt x="1050" y="672"/>
                  </a:cubicBezTo>
                  <a:cubicBezTo>
                    <a:pt x="1099" y="557"/>
                    <a:pt x="999" y="161"/>
                    <a:pt x="967" y="44"/>
                  </a:cubicBezTo>
                  <a:cubicBezTo>
                    <a:pt x="958" y="14"/>
                    <a:pt x="936" y="1"/>
                    <a:pt x="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86;p31">
              <a:extLst>
                <a:ext uri="{FF2B5EF4-FFF2-40B4-BE49-F238E27FC236}">
                  <a16:creationId xmlns:a16="http://schemas.microsoft.com/office/drawing/2014/main" id="{DA3E7B62-36AF-3A40-4E48-DC0BE671BFB4}"/>
                </a:ext>
              </a:extLst>
            </p:cNvPr>
            <p:cNvSpPr/>
            <p:nvPr/>
          </p:nvSpPr>
          <p:spPr>
            <a:xfrm>
              <a:off x="1322109" y="3853945"/>
              <a:ext cx="191361" cy="111495"/>
            </a:xfrm>
            <a:custGeom>
              <a:avLst/>
              <a:gdLst/>
              <a:ahLst/>
              <a:cxnLst/>
              <a:rect l="l" t="t" r="r" b="b"/>
              <a:pathLst>
                <a:path w="1682" h="980" extrusionOk="0">
                  <a:moveTo>
                    <a:pt x="1444" y="1"/>
                  </a:moveTo>
                  <a:cubicBezTo>
                    <a:pt x="1444" y="1"/>
                    <a:pt x="269" y="320"/>
                    <a:pt x="135" y="405"/>
                  </a:cubicBezTo>
                  <a:cubicBezTo>
                    <a:pt x="1" y="488"/>
                    <a:pt x="201" y="792"/>
                    <a:pt x="262" y="943"/>
                  </a:cubicBezTo>
                  <a:cubicBezTo>
                    <a:pt x="273" y="969"/>
                    <a:pt x="316" y="979"/>
                    <a:pt x="381" y="979"/>
                  </a:cubicBezTo>
                  <a:cubicBezTo>
                    <a:pt x="711" y="979"/>
                    <a:pt x="1600" y="707"/>
                    <a:pt x="1637" y="618"/>
                  </a:cubicBezTo>
                  <a:cubicBezTo>
                    <a:pt x="1682" y="511"/>
                    <a:pt x="1444" y="1"/>
                    <a:pt x="14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87;p31">
              <a:extLst>
                <a:ext uri="{FF2B5EF4-FFF2-40B4-BE49-F238E27FC236}">
                  <a16:creationId xmlns:a16="http://schemas.microsoft.com/office/drawing/2014/main" id="{82D54224-BAEA-35DA-07F1-A66395D4E6D5}"/>
                </a:ext>
              </a:extLst>
            </p:cNvPr>
            <p:cNvSpPr/>
            <p:nvPr/>
          </p:nvSpPr>
          <p:spPr>
            <a:xfrm>
              <a:off x="1349300" y="3889100"/>
              <a:ext cx="143236" cy="48011"/>
            </a:xfrm>
            <a:custGeom>
              <a:avLst/>
              <a:gdLst/>
              <a:ahLst/>
              <a:cxnLst/>
              <a:rect l="l" t="t" r="r" b="b"/>
              <a:pathLst>
                <a:path w="1259" h="422" extrusionOk="0">
                  <a:moveTo>
                    <a:pt x="1178" y="1"/>
                  </a:moveTo>
                  <a:cubicBezTo>
                    <a:pt x="1173" y="1"/>
                    <a:pt x="1167" y="1"/>
                    <a:pt x="1162" y="2"/>
                  </a:cubicBezTo>
                  <a:lnTo>
                    <a:pt x="64" y="309"/>
                  </a:lnTo>
                  <a:cubicBezTo>
                    <a:pt x="0" y="326"/>
                    <a:pt x="13" y="420"/>
                    <a:pt x="79" y="422"/>
                  </a:cubicBezTo>
                  <a:cubicBezTo>
                    <a:pt x="83" y="422"/>
                    <a:pt x="89" y="420"/>
                    <a:pt x="94" y="420"/>
                  </a:cubicBezTo>
                  <a:lnTo>
                    <a:pt x="1194" y="111"/>
                  </a:lnTo>
                  <a:cubicBezTo>
                    <a:pt x="1259" y="91"/>
                    <a:pt x="1238" y="1"/>
                    <a:pt x="11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88;p31">
              <a:extLst>
                <a:ext uri="{FF2B5EF4-FFF2-40B4-BE49-F238E27FC236}">
                  <a16:creationId xmlns:a16="http://schemas.microsoft.com/office/drawing/2014/main" id="{A3DBBA99-AA73-ABC6-7751-FBBC618C7F95}"/>
                </a:ext>
              </a:extLst>
            </p:cNvPr>
            <p:cNvSpPr/>
            <p:nvPr/>
          </p:nvSpPr>
          <p:spPr>
            <a:xfrm>
              <a:off x="1361246" y="3595461"/>
              <a:ext cx="117638" cy="58364"/>
            </a:xfrm>
            <a:custGeom>
              <a:avLst/>
              <a:gdLst/>
              <a:ahLst/>
              <a:cxnLst/>
              <a:rect l="l" t="t" r="r" b="b"/>
              <a:pathLst>
                <a:path w="1034" h="513" extrusionOk="0">
                  <a:moveTo>
                    <a:pt x="215" y="0"/>
                  </a:moveTo>
                  <a:cubicBezTo>
                    <a:pt x="131" y="0"/>
                    <a:pt x="76" y="8"/>
                    <a:pt x="74" y="8"/>
                  </a:cubicBezTo>
                  <a:cubicBezTo>
                    <a:pt x="1" y="19"/>
                    <a:pt x="15" y="122"/>
                    <a:pt x="81" y="122"/>
                  </a:cubicBezTo>
                  <a:cubicBezTo>
                    <a:pt x="84" y="122"/>
                    <a:pt x="88" y="122"/>
                    <a:pt x="91" y="121"/>
                  </a:cubicBezTo>
                  <a:cubicBezTo>
                    <a:pt x="93" y="121"/>
                    <a:pt x="141" y="114"/>
                    <a:pt x="215" y="114"/>
                  </a:cubicBezTo>
                  <a:cubicBezTo>
                    <a:pt x="405" y="114"/>
                    <a:pt x="760" y="159"/>
                    <a:pt x="917" y="481"/>
                  </a:cubicBezTo>
                  <a:cubicBezTo>
                    <a:pt x="927" y="500"/>
                    <a:pt x="946" y="513"/>
                    <a:pt x="970" y="513"/>
                  </a:cubicBezTo>
                  <a:cubicBezTo>
                    <a:pt x="978" y="513"/>
                    <a:pt x="987" y="511"/>
                    <a:pt x="993" y="506"/>
                  </a:cubicBezTo>
                  <a:cubicBezTo>
                    <a:pt x="1023" y="494"/>
                    <a:pt x="1034" y="460"/>
                    <a:pt x="1021" y="430"/>
                  </a:cubicBezTo>
                  <a:cubicBezTo>
                    <a:pt x="837" y="53"/>
                    <a:pt x="431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89;p31">
              <a:extLst>
                <a:ext uri="{FF2B5EF4-FFF2-40B4-BE49-F238E27FC236}">
                  <a16:creationId xmlns:a16="http://schemas.microsoft.com/office/drawing/2014/main" id="{2FE9301A-342A-5250-55E2-144FDBD6754E}"/>
                </a:ext>
              </a:extLst>
            </p:cNvPr>
            <p:cNvSpPr/>
            <p:nvPr/>
          </p:nvSpPr>
          <p:spPr>
            <a:xfrm>
              <a:off x="1475813" y="3664519"/>
              <a:ext cx="29011" cy="52789"/>
            </a:xfrm>
            <a:custGeom>
              <a:avLst/>
              <a:gdLst/>
              <a:ahLst/>
              <a:cxnLst/>
              <a:rect l="l" t="t" r="r" b="b"/>
              <a:pathLst>
                <a:path w="255" h="464" extrusionOk="0">
                  <a:moveTo>
                    <a:pt x="78" y="0"/>
                  </a:moveTo>
                  <a:cubicBezTo>
                    <a:pt x="39" y="0"/>
                    <a:pt x="0" y="42"/>
                    <a:pt x="27" y="87"/>
                  </a:cubicBezTo>
                  <a:cubicBezTo>
                    <a:pt x="29" y="87"/>
                    <a:pt x="122" y="253"/>
                    <a:pt x="56" y="380"/>
                  </a:cubicBezTo>
                  <a:cubicBezTo>
                    <a:pt x="42" y="408"/>
                    <a:pt x="52" y="442"/>
                    <a:pt x="80" y="457"/>
                  </a:cubicBezTo>
                  <a:cubicBezTo>
                    <a:pt x="88" y="461"/>
                    <a:pt x="97" y="463"/>
                    <a:pt x="105" y="463"/>
                  </a:cubicBezTo>
                  <a:cubicBezTo>
                    <a:pt x="127" y="463"/>
                    <a:pt x="146" y="453"/>
                    <a:pt x="156" y="434"/>
                  </a:cubicBezTo>
                  <a:cubicBezTo>
                    <a:pt x="254" y="248"/>
                    <a:pt x="131" y="38"/>
                    <a:pt x="125" y="29"/>
                  </a:cubicBezTo>
                  <a:cubicBezTo>
                    <a:pt x="113" y="9"/>
                    <a:pt x="95" y="0"/>
                    <a:pt x="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90;p31">
              <a:extLst>
                <a:ext uri="{FF2B5EF4-FFF2-40B4-BE49-F238E27FC236}">
                  <a16:creationId xmlns:a16="http://schemas.microsoft.com/office/drawing/2014/main" id="{B4237B9F-DC7F-50BA-699B-4E969193C635}"/>
                </a:ext>
              </a:extLst>
            </p:cNvPr>
            <p:cNvSpPr/>
            <p:nvPr/>
          </p:nvSpPr>
          <p:spPr>
            <a:xfrm>
              <a:off x="1195255" y="3880908"/>
              <a:ext cx="57909" cy="61094"/>
            </a:xfrm>
            <a:custGeom>
              <a:avLst/>
              <a:gdLst/>
              <a:ahLst/>
              <a:cxnLst/>
              <a:rect l="l" t="t" r="r" b="b"/>
              <a:pathLst>
                <a:path w="509" h="537" extrusionOk="0">
                  <a:moveTo>
                    <a:pt x="425" y="1"/>
                  </a:moveTo>
                  <a:cubicBezTo>
                    <a:pt x="410" y="1"/>
                    <a:pt x="394" y="7"/>
                    <a:pt x="382" y="23"/>
                  </a:cubicBezTo>
                  <a:lnTo>
                    <a:pt x="20" y="443"/>
                  </a:lnTo>
                  <a:cubicBezTo>
                    <a:pt x="1" y="466"/>
                    <a:pt x="3" y="502"/>
                    <a:pt x="26" y="523"/>
                  </a:cubicBezTo>
                  <a:cubicBezTo>
                    <a:pt x="37" y="532"/>
                    <a:pt x="50" y="536"/>
                    <a:pt x="62" y="536"/>
                  </a:cubicBezTo>
                  <a:cubicBezTo>
                    <a:pt x="79" y="536"/>
                    <a:pt x="96" y="530"/>
                    <a:pt x="107" y="517"/>
                  </a:cubicBezTo>
                  <a:lnTo>
                    <a:pt x="469" y="98"/>
                  </a:lnTo>
                  <a:cubicBezTo>
                    <a:pt x="508" y="55"/>
                    <a:pt x="468" y="1"/>
                    <a:pt x="4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91;p31">
              <a:extLst>
                <a:ext uri="{FF2B5EF4-FFF2-40B4-BE49-F238E27FC236}">
                  <a16:creationId xmlns:a16="http://schemas.microsoft.com/office/drawing/2014/main" id="{0A39CA6F-CB16-F1DF-EC16-42B6CA54DFA2}"/>
                </a:ext>
              </a:extLst>
            </p:cNvPr>
            <p:cNvSpPr/>
            <p:nvPr/>
          </p:nvSpPr>
          <p:spPr>
            <a:xfrm>
              <a:off x="1109359" y="3805138"/>
              <a:ext cx="79525" cy="45849"/>
            </a:xfrm>
            <a:custGeom>
              <a:avLst/>
              <a:gdLst/>
              <a:ahLst/>
              <a:cxnLst/>
              <a:rect l="l" t="t" r="r" b="b"/>
              <a:pathLst>
                <a:path w="699" h="403" extrusionOk="0">
                  <a:moveTo>
                    <a:pt x="615" y="0"/>
                  </a:moveTo>
                  <a:cubicBezTo>
                    <a:pt x="605" y="0"/>
                    <a:pt x="594" y="3"/>
                    <a:pt x="583" y="10"/>
                  </a:cubicBezTo>
                  <a:lnTo>
                    <a:pt x="49" y="296"/>
                  </a:lnTo>
                  <a:cubicBezTo>
                    <a:pt x="0" y="325"/>
                    <a:pt x="19" y="400"/>
                    <a:pt x="75" y="402"/>
                  </a:cubicBezTo>
                  <a:cubicBezTo>
                    <a:pt x="85" y="402"/>
                    <a:pt x="94" y="400"/>
                    <a:pt x="102" y="398"/>
                  </a:cubicBezTo>
                  <a:lnTo>
                    <a:pt x="636" y="110"/>
                  </a:lnTo>
                  <a:cubicBezTo>
                    <a:pt x="699" y="84"/>
                    <a:pt x="667" y="0"/>
                    <a:pt x="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92;p31">
              <a:extLst>
                <a:ext uri="{FF2B5EF4-FFF2-40B4-BE49-F238E27FC236}">
                  <a16:creationId xmlns:a16="http://schemas.microsoft.com/office/drawing/2014/main" id="{96E883FC-74E0-4DE2-C0FF-B42B50FFA40A}"/>
                </a:ext>
              </a:extLst>
            </p:cNvPr>
            <p:cNvSpPr/>
            <p:nvPr/>
          </p:nvSpPr>
          <p:spPr>
            <a:xfrm>
              <a:off x="1096047" y="3718559"/>
              <a:ext cx="69741" cy="15473"/>
            </a:xfrm>
            <a:custGeom>
              <a:avLst/>
              <a:gdLst/>
              <a:ahLst/>
              <a:cxnLst/>
              <a:rect l="l" t="t" r="r" b="b"/>
              <a:pathLst>
                <a:path w="613" h="136" extrusionOk="0">
                  <a:moveTo>
                    <a:pt x="555" y="1"/>
                  </a:moveTo>
                  <a:cubicBezTo>
                    <a:pt x="554" y="1"/>
                    <a:pt x="552" y="1"/>
                    <a:pt x="551" y="1"/>
                  </a:cubicBezTo>
                  <a:lnTo>
                    <a:pt x="77" y="20"/>
                  </a:lnTo>
                  <a:cubicBezTo>
                    <a:pt x="0" y="20"/>
                    <a:pt x="2" y="135"/>
                    <a:pt x="79" y="135"/>
                  </a:cubicBezTo>
                  <a:lnTo>
                    <a:pt x="81" y="135"/>
                  </a:lnTo>
                  <a:lnTo>
                    <a:pt x="558" y="116"/>
                  </a:lnTo>
                  <a:cubicBezTo>
                    <a:pt x="587" y="114"/>
                    <a:pt x="613" y="86"/>
                    <a:pt x="611" y="56"/>
                  </a:cubicBezTo>
                  <a:cubicBezTo>
                    <a:pt x="611" y="26"/>
                    <a:pt x="585" y="1"/>
                    <a:pt x="5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93;p31">
              <a:extLst>
                <a:ext uri="{FF2B5EF4-FFF2-40B4-BE49-F238E27FC236}">
                  <a16:creationId xmlns:a16="http://schemas.microsoft.com/office/drawing/2014/main" id="{B2B6E874-4574-0ED8-6927-8F00435BFE69}"/>
                </a:ext>
              </a:extLst>
            </p:cNvPr>
            <p:cNvSpPr/>
            <p:nvPr/>
          </p:nvSpPr>
          <p:spPr>
            <a:xfrm>
              <a:off x="1110724" y="3616850"/>
              <a:ext cx="94315" cy="30490"/>
            </a:xfrm>
            <a:custGeom>
              <a:avLst/>
              <a:gdLst/>
              <a:ahLst/>
              <a:cxnLst/>
              <a:rect l="l" t="t" r="r" b="b"/>
              <a:pathLst>
                <a:path w="829" h="268" extrusionOk="0">
                  <a:moveTo>
                    <a:pt x="67" y="1"/>
                  </a:moveTo>
                  <a:cubicBezTo>
                    <a:pt x="40" y="1"/>
                    <a:pt x="15" y="19"/>
                    <a:pt x="7" y="46"/>
                  </a:cubicBezTo>
                  <a:cubicBezTo>
                    <a:pt x="1" y="76"/>
                    <a:pt x="20" y="108"/>
                    <a:pt x="52" y="114"/>
                  </a:cubicBezTo>
                  <a:lnTo>
                    <a:pt x="737" y="267"/>
                  </a:lnTo>
                  <a:lnTo>
                    <a:pt x="750" y="267"/>
                  </a:lnTo>
                  <a:cubicBezTo>
                    <a:pt x="818" y="267"/>
                    <a:pt x="829" y="169"/>
                    <a:pt x="763" y="154"/>
                  </a:cubicBezTo>
                  <a:lnTo>
                    <a:pt x="75" y="1"/>
                  </a:lnTo>
                  <a:cubicBezTo>
                    <a:pt x="73" y="1"/>
                    <a:pt x="70" y="1"/>
                    <a:pt x="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94;p31">
              <a:extLst>
                <a:ext uri="{FF2B5EF4-FFF2-40B4-BE49-F238E27FC236}">
                  <a16:creationId xmlns:a16="http://schemas.microsoft.com/office/drawing/2014/main" id="{5522B7B3-96DB-3760-24FC-AE4B3D24603C}"/>
                </a:ext>
              </a:extLst>
            </p:cNvPr>
            <p:cNvSpPr/>
            <p:nvPr/>
          </p:nvSpPr>
          <p:spPr>
            <a:xfrm>
              <a:off x="1487758" y="3525379"/>
              <a:ext cx="67238" cy="54610"/>
            </a:xfrm>
            <a:custGeom>
              <a:avLst/>
              <a:gdLst/>
              <a:ahLst/>
              <a:cxnLst/>
              <a:rect l="l" t="t" r="r" b="b"/>
              <a:pathLst>
                <a:path w="591" h="480" extrusionOk="0">
                  <a:moveTo>
                    <a:pt x="506" y="0"/>
                  </a:moveTo>
                  <a:cubicBezTo>
                    <a:pt x="493" y="0"/>
                    <a:pt x="479" y="5"/>
                    <a:pt x="466" y="18"/>
                  </a:cubicBezTo>
                  <a:lnTo>
                    <a:pt x="28" y="380"/>
                  </a:lnTo>
                  <a:cubicBezTo>
                    <a:pt x="5" y="399"/>
                    <a:pt x="0" y="435"/>
                    <a:pt x="20" y="458"/>
                  </a:cubicBezTo>
                  <a:cubicBezTo>
                    <a:pt x="32" y="471"/>
                    <a:pt x="47" y="480"/>
                    <a:pt x="64" y="480"/>
                  </a:cubicBezTo>
                  <a:cubicBezTo>
                    <a:pt x="77" y="480"/>
                    <a:pt x="90" y="475"/>
                    <a:pt x="100" y="467"/>
                  </a:cubicBezTo>
                  <a:lnTo>
                    <a:pt x="539" y="105"/>
                  </a:lnTo>
                  <a:cubicBezTo>
                    <a:pt x="591" y="68"/>
                    <a:pt x="553" y="0"/>
                    <a:pt x="5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95;p31">
              <a:extLst>
                <a:ext uri="{FF2B5EF4-FFF2-40B4-BE49-F238E27FC236}">
                  <a16:creationId xmlns:a16="http://schemas.microsoft.com/office/drawing/2014/main" id="{E526DC4B-0561-ABA3-0222-D0E862B7C7BB}"/>
                </a:ext>
              </a:extLst>
            </p:cNvPr>
            <p:cNvSpPr/>
            <p:nvPr/>
          </p:nvSpPr>
          <p:spPr>
            <a:xfrm>
              <a:off x="1542254" y="3603652"/>
              <a:ext cx="118207" cy="39251"/>
            </a:xfrm>
            <a:custGeom>
              <a:avLst/>
              <a:gdLst/>
              <a:ahLst/>
              <a:cxnLst/>
              <a:rect l="l" t="t" r="r" b="b"/>
              <a:pathLst>
                <a:path w="1039" h="345" extrusionOk="0">
                  <a:moveTo>
                    <a:pt x="957" y="1"/>
                  </a:moveTo>
                  <a:cubicBezTo>
                    <a:pt x="952" y="1"/>
                    <a:pt x="948" y="1"/>
                    <a:pt x="943" y="2"/>
                  </a:cubicBezTo>
                  <a:lnTo>
                    <a:pt x="66" y="232"/>
                  </a:lnTo>
                  <a:cubicBezTo>
                    <a:pt x="0" y="247"/>
                    <a:pt x="13" y="345"/>
                    <a:pt x="81" y="345"/>
                  </a:cubicBezTo>
                  <a:cubicBezTo>
                    <a:pt x="85" y="345"/>
                    <a:pt x="90" y="343"/>
                    <a:pt x="94" y="343"/>
                  </a:cubicBezTo>
                  <a:lnTo>
                    <a:pt x="973" y="113"/>
                  </a:lnTo>
                  <a:cubicBezTo>
                    <a:pt x="1038" y="95"/>
                    <a:pt x="1019" y="1"/>
                    <a:pt x="9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96;p31">
              <a:extLst>
                <a:ext uri="{FF2B5EF4-FFF2-40B4-BE49-F238E27FC236}">
                  <a16:creationId xmlns:a16="http://schemas.microsoft.com/office/drawing/2014/main" id="{2F41AA6A-23D0-2CDF-0EC0-5B0DC710B486}"/>
                </a:ext>
              </a:extLst>
            </p:cNvPr>
            <p:cNvSpPr/>
            <p:nvPr/>
          </p:nvSpPr>
          <p:spPr>
            <a:xfrm>
              <a:off x="1555338" y="3705703"/>
              <a:ext cx="83166" cy="21730"/>
            </a:xfrm>
            <a:custGeom>
              <a:avLst/>
              <a:gdLst/>
              <a:ahLst/>
              <a:cxnLst/>
              <a:rect l="l" t="t" r="r" b="b"/>
              <a:pathLst>
                <a:path w="731" h="191" extrusionOk="0">
                  <a:moveTo>
                    <a:pt x="60" y="1"/>
                  </a:moveTo>
                  <a:cubicBezTo>
                    <a:pt x="32" y="1"/>
                    <a:pt x="8" y="21"/>
                    <a:pt x="4" y="50"/>
                  </a:cubicBezTo>
                  <a:cubicBezTo>
                    <a:pt x="0" y="82"/>
                    <a:pt x="24" y="110"/>
                    <a:pt x="53" y="114"/>
                  </a:cubicBezTo>
                  <a:lnTo>
                    <a:pt x="645" y="191"/>
                  </a:lnTo>
                  <a:lnTo>
                    <a:pt x="651" y="191"/>
                  </a:lnTo>
                  <a:cubicBezTo>
                    <a:pt x="724" y="191"/>
                    <a:pt x="730" y="86"/>
                    <a:pt x="660" y="78"/>
                  </a:cubicBezTo>
                  <a:lnTo>
                    <a:pt x="68" y="1"/>
                  </a:lnTo>
                  <a:cubicBezTo>
                    <a:pt x="66" y="1"/>
                    <a:pt x="63" y="1"/>
                    <a:pt x="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97;p31">
              <a:extLst>
                <a:ext uri="{FF2B5EF4-FFF2-40B4-BE49-F238E27FC236}">
                  <a16:creationId xmlns:a16="http://schemas.microsoft.com/office/drawing/2014/main" id="{5FA423F6-CACF-882B-FD17-AAD5FE94FB79}"/>
                </a:ext>
              </a:extLst>
            </p:cNvPr>
            <p:cNvSpPr/>
            <p:nvPr/>
          </p:nvSpPr>
          <p:spPr>
            <a:xfrm>
              <a:off x="1544302" y="3798994"/>
              <a:ext cx="83507" cy="41071"/>
            </a:xfrm>
            <a:custGeom>
              <a:avLst/>
              <a:gdLst/>
              <a:ahLst/>
              <a:cxnLst/>
              <a:rect l="l" t="t" r="r" b="b"/>
              <a:pathLst>
                <a:path w="734" h="361" extrusionOk="0">
                  <a:moveTo>
                    <a:pt x="82" y="0"/>
                  </a:moveTo>
                  <a:cubicBezTo>
                    <a:pt x="28" y="0"/>
                    <a:pt x="1" y="81"/>
                    <a:pt x="59" y="109"/>
                  </a:cubicBezTo>
                  <a:lnTo>
                    <a:pt x="631" y="356"/>
                  </a:lnTo>
                  <a:cubicBezTo>
                    <a:pt x="638" y="360"/>
                    <a:pt x="646" y="360"/>
                    <a:pt x="653" y="360"/>
                  </a:cubicBezTo>
                  <a:cubicBezTo>
                    <a:pt x="714" y="360"/>
                    <a:pt x="733" y="277"/>
                    <a:pt x="676" y="252"/>
                  </a:cubicBezTo>
                  <a:lnTo>
                    <a:pt x="106" y="5"/>
                  </a:lnTo>
                  <a:cubicBezTo>
                    <a:pt x="98" y="2"/>
                    <a:pt x="90" y="0"/>
                    <a:pt x="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98;p31">
              <a:extLst>
                <a:ext uri="{FF2B5EF4-FFF2-40B4-BE49-F238E27FC236}">
                  <a16:creationId xmlns:a16="http://schemas.microsoft.com/office/drawing/2014/main" id="{186364FA-22A8-DA96-AC9F-D7C8E98A2B1E}"/>
                </a:ext>
              </a:extLst>
            </p:cNvPr>
            <p:cNvSpPr/>
            <p:nvPr/>
          </p:nvSpPr>
          <p:spPr>
            <a:xfrm>
              <a:off x="1177393" y="3521056"/>
              <a:ext cx="66442" cy="54837"/>
            </a:xfrm>
            <a:custGeom>
              <a:avLst/>
              <a:gdLst/>
              <a:ahLst/>
              <a:cxnLst/>
              <a:rect l="l" t="t" r="r" b="b"/>
              <a:pathLst>
                <a:path w="584" h="482" extrusionOk="0">
                  <a:moveTo>
                    <a:pt x="84" y="0"/>
                  </a:moveTo>
                  <a:cubicBezTo>
                    <a:pt x="38" y="0"/>
                    <a:pt x="1" y="65"/>
                    <a:pt x="49" y="105"/>
                  </a:cubicBezTo>
                  <a:lnTo>
                    <a:pt x="468" y="467"/>
                  </a:lnTo>
                  <a:cubicBezTo>
                    <a:pt x="479" y="475"/>
                    <a:pt x="492" y="479"/>
                    <a:pt x="507" y="479"/>
                  </a:cubicBezTo>
                  <a:lnTo>
                    <a:pt x="507" y="481"/>
                  </a:lnTo>
                  <a:cubicBezTo>
                    <a:pt x="560" y="481"/>
                    <a:pt x="583" y="415"/>
                    <a:pt x="543" y="381"/>
                  </a:cubicBezTo>
                  <a:lnTo>
                    <a:pt x="124" y="18"/>
                  </a:lnTo>
                  <a:cubicBezTo>
                    <a:pt x="111" y="5"/>
                    <a:pt x="97" y="0"/>
                    <a:pt x="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99;p31">
              <a:extLst>
                <a:ext uri="{FF2B5EF4-FFF2-40B4-BE49-F238E27FC236}">
                  <a16:creationId xmlns:a16="http://schemas.microsoft.com/office/drawing/2014/main" id="{28C91AA7-BC50-60E4-6A63-4D3DA657A40C}"/>
                </a:ext>
              </a:extLst>
            </p:cNvPr>
            <p:cNvSpPr/>
            <p:nvPr/>
          </p:nvSpPr>
          <p:spPr>
            <a:xfrm>
              <a:off x="1310049" y="3447675"/>
              <a:ext cx="27191" cy="104213"/>
            </a:xfrm>
            <a:custGeom>
              <a:avLst/>
              <a:gdLst/>
              <a:ahLst/>
              <a:cxnLst/>
              <a:rect l="l" t="t" r="r" b="b"/>
              <a:pathLst>
                <a:path w="239" h="916" extrusionOk="0">
                  <a:moveTo>
                    <a:pt x="65" y="1"/>
                  </a:moveTo>
                  <a:cubicBezTo>
                    <a:pt x="33" y="1"/>
                    <a:pt x="1" y="24"/>
                    <a:pt x="7" y="67"/>
                  </a:cubicBezTo>
                  <a:lnTo>
                    <a:pt x="122" y="867"/>
                  </a:lnTo>
                  <a:cubicBezTo>
                    <a:pt x="126" y="894"/>
                    <a:pt x="149" y="916"/>
                    <a:pt x="179" y="916"/>
                  </a:cubicBezTo>
                  <a:cubicBezTo>
                    <a:pt x="181" y="916"/>
                    <a:pt x="183" y="916"/>
                    <a:pt x="188" y="914"/>
                  </a:cubicBezTo>
                  <a:cubicBezTo>
                    <a:pt x="217" y="909"/>
                    <a:pt x="239" y="882"/>
                    <a:pt x="234" y="850"/>
                  </a:cubicBezTo>
                  <a:lnTo>
                    <a:pt x="122" y="50"/>
                  </a:lnTo>
                  <a:cubicBezTo>
                    <a:pt x="117" y="16"/>
                    <a:pt x="91" y="1"/>
                    <a:pt x="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00;p31">
              <a:extLst>
                <a:ext uri="{FF2B5EF4-FFF2-40B4-BE49-F238E27FC236}">
                  <a16:creationId xmlns:a16="http://schemas.microsoft.com/office/drawing/2014/main" id="{24F3840A-0588-CE73-1536-F15D5EAB56E1}"/>
                </a:ext>
              </a:extLst>
            </p:cNvPr>
            <p:cNvSpPr/>
            <p:nvPr/>
          </p:nvSpPr>
          <p:spPr>
            <a:xfrm>
              <a:off x="1405389" y="3471794"/>
              <a:ext cx="36634" cy="75771"/>
            </a:xfrm>
            <a:custGeom>
              <a:avLst/>
              <a:gdLst/>
              <a:ahLst/>
              <a:cxnLst/>
              <a:rect l="l" t="t" r="r" b="b"/>
              <a:pathLst>
                <a:path w="322" h="666" extrusionOk="0">
                  <a:moveTo>
                    <a:pt x="252" y="0"/>
                  </a:moveTo>
                  <a:cubicBezTo>
                    <a:pt x="232" y="0"/>
                    <a:pt x="211" y="11"/>
                    <a:pt x="201" y="36"/>
                  </a:cubicBezTo>
                  <a:lnTo>
                    <a:pt x="11" y="589"/>
                  </a:lnTo>
                  <a:cubicBezTo>
                    <a:pt x="1" y="619"/>
                    <a:pt x="16" y="651"/>
                    <a:pt x="46" y="661"/>
                  </a:cubicBezTo>
                  <a:cubicBezTo>
                    <a:pt x="52" y="663"/>
                    <a:pt x="58" y="665"/>
                    <a:pt x="65" y="665"/>
                  </a:cubicBezTo>
                  <a:cubicBezTo>
                    <a:pt x="88" y="665"/>
                    <a:pt x="109" y="651"/>
                    <a:pt x="118" y="627"/>
                  </a:cubicBezTo>
                  <a:lnTo>
                    <a:pt x="309" y="74"/>
                  </a:lnTo>
                  <a:cubicBezTo>
                    <a:pt x="321" y="30"/>
                    <a:pt x="287" y="0"/>
                    <a:pt x="2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6903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p64"/>
          <p:cNvSpPr/>
          <p:nvPr/>
        </p:nvSpPr>
        <p:spPr>
          <a:xfrm>
            <a:off x="714799" y="458438"/>
            <a:ext cx="7704000" cy="469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5" name="Google Shape;1995;p64"/>
          <p:cNvGrpSpPr/>
          <p:nvPr/>
        </p:nvGrpSpPr>
        <p:grpSpPr>
          <a:xfrm>
            <a:off x="7631947" y="633263"/>
            <a:ext cx="636814" cy="120078"/>
            <a:chOff x="8209059" y="198000"/>
            <a:chExt cx="636814" cy="120078"/>
          </a:xfrm>
        </p:grpSpPr>
        <p:sp>
          <p:nvSpPr>
            <p:cNvPr id="1996" name="Google Shape;1996;p64"/>
            <p:cNvSpPr/>
            <p:nvPr/>
          </p:nvSpPr>
          <p:spPr>
            <a:xfrm>
              <a:off x="8466925" y="198000"/>
              <a:ext cx="121068" cy="120078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29"/>
                  </a:cubicBezTo>
                  <a:cubicBezTo>
                    <a:pt x="1" y="2357"/>
                    <a:pt x="678" y="3033"/>
                    <a:pt x="1530" y="3033"/>
                  </a:cubicBezTo>
                  <a:cubicBezTo>
                    <a:pt x="2357" y="3033"/>
                    <a:pt x="3059" y="2357"/>
                    <a:pt x="3059" y="1529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64"/>
            <p:cNvSpPr/>
            <p:nvPr/>
          </p:nvSpPr>
          <p:spPr>
            <a:xfrm>
              <a:off x="8725834" y="198000"/>
              <a:ext cx="120039" cy="120078"/>
            </a:xfrm>
            <a:custGeom>
              <a:avLst/>
              <a:gdLst/>
              <a:ahLst/>
              <a:cxnLst/>
              <a:rect l="l" t="t" r="r" b="b"/>
              <a:pathLst>
                <a:path w="3033" h="3034" extrusionOk="0">
                  <a:moveTo>
                    <a:pt x="1504" y="1"/>
                  </a:moveTo>
                  <a:cubicBezTo>
                    <a:pt x="677" y="1"/>
                    <a:pt x="0" y="677"/>
                    <a:pt x="0" y="1529"/>
                  </a:cubicBezTo>
                  <a:cubicBezTo>
                    <a:pt x="0" y="2357"/>
                    <a:pt x="677" y="3033"/>
                    <a:pt x="1504" y="3033"/>
                  </a:cubicBezTo>
                  <a:cubicBezTo>
                    <a:pt x="2356" y="3033"/>
                    <a:pt x="3033" y="2357"/>
                    <a:pt x="3033" y="1529"/>
                  </a:cubicBezTo>
                  <a:cubicBezTo>
                    <a:pt x="3033" y="677"/>
                    <a:pt x="2356" y="1"/>
                    <a:pt x="150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64"/>
            <p:cNvSpPr/>
            <p:nvPr/>
          </p:nvSpPr>
          <p:spPr>
            <a:xfrm>
              <a:off x="8209059" y="198000"/>
              <a:ext cx="120039" cy="120078"/>
            </a:xfrm>
            <a:custGeom>
              <a:avLst/>
              <a:gdLst/>
              <a:ahLst/>
              <a:cxnLst/>
              <a:rect l="l" t="t" r="r" b="b"/>
              <a:pathLst>
                <a:path w="3033" h="3034" extrusionOk="0">
                  <a:moveTo>
                    <a:pt x="1504" y="1"/>
                  </a:moveTo>
                  <a:cubicBezTo>
                    <a:pt x="677" y="1"/>
                    <a:pt x="0" y="677"/>
                    <a:pt x="0" y="1529"/>
                  </a:cubicBezTo>
                  <a:cubicBezTo>
                    <a:pt x="0" y="2357"/>
                    <a:pt x="677" y="3033"/>
                    <a:pt x="1504" y="3033"/>
                  </a:cubicBezTo>
                  <a:cubicBezTo>
                    <a:pt x="2356" y="3033"/>
                    <a:pt x="3033" y="2357"/>
                    <a:pt x="3033" y="1529"/>
                  </a:cubicBezTo>
                  <a:cubicBezTo>
                    <a:pt x="3033" y="677"/>
                    <a:pt x="2356" y="1"/>
                    <a:pt x="15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Google Shape;1440;p53">
            <a:extLst>
              <a:ext uri="{FF2B5EF4-FFF2-40B4-BE49-F238E27FC236}">
                <a16:creationId xmlns:a16="http://schemas.microsoft.com/office/drawing/2014/main" id="{91ECC8CB-50FE-8981-5BCB-75B25F7BD2E3}"/>
              </a:ext>
            </a:extLst>
          </p:cNvPr>
          <p:cNvSpPr txBox="1">
            <a:spLocks/>
          </p:cNvSpPr>
          <p:nvPr/>
        </p:nvSpPr>
        <p:spPr>
          <a:xfrm>
            <a:off x="1585184" y="438653"/>
            <a:ext cx="6413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SA" dirty="0">
                <a:solidFill>
                  <a:schemeClr val="bg2"/>
                </a:solidFill>
                <a:cs typeface="+mn-cs"/>
              </a:rPr>
              <a:t> تطور  لغات البرمجة </a:t>
            </a:r>
          </a:p>
        </p:txBody>
      </p:sp>
      <p:sp>
        <p:nvSpPr>
          <p:cNvPr id="14" name="مربع نص 1">
            <a:extLst>
              <a:ext uri="{FF2B5EF4-FFF2-40B4-BE49-F238E27FC236}">
                <a16:creationId xmlns:a16="http://schemas.microsoft.com/office/drawing/2014/main" id="{7459BA32-92F5-2300-7F19-E43AD8F10912}"/>
              </a:ext>
            </a:extLst>
          </p:cNvPr>
          <p:cNvSpPr txBox="1"/>
          <p:nvPr/>
        </p:nvSpPr>
        <p:spPr>
          <a:xfrm>
            <a:off x="159489" y="2009554"/>
            <a:ext cx="5071730" cy="156966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endParaRPr lang="ar-SA" sz="2400" dirty="0">
              <a:solidFill>
                <a:schemeClr val="bg2"/>
              </a:solidFill>
              <a:latin typeface="+mj-lt"/>
            </a:endParaRPr>
          </a:p>
          <a:p>
            <a:pPr algn="ctr"/>
            <a:r>
              <a:rPr lang="ar-SA" sz="2400" dirty="0">
                <a:solidFill>
                  <a:schemeClr val="bg2"/>
                </a:solidFill>
                <a:latin typeface="+mj-lt"/>
              </a:rPr>
              <a:t>ما الإختلافات بين النمذجة الأولية لواجهة المستخدم وتطوير واجهة المستخدم 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  <a:p>
            <a:pPr algn="ctr"/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53D445-CC75-5A2A-E543-E5FD8D224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607" y="1056648"/>
            <a:ext cx="1675063" cy="34754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49F322-76F2-AD03-B5F0-CCCC1AC625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519" t="60581" r="50009" b="1857"/>
          <a:stretch/>
        </p:blipFill>
        <p:spPr>
          <a:xfrm>
            <a:off x="6799444" y="1262008"/>
            <a:ext cx="2180738" cy="32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9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DDCF988B-A33C-222F-C9B4-0BBF427F2F15}"/>
              </a:ext>
            </a:extLst>
          </p:cNvPr>
          <p:cNvSpPr/>
          <p:nvPr/>
        </p:nvSpPr>
        <p:spPr>
          <a:xfrm>
            <a:off x="-38715" y="1"/>
            <a:ext cx="9221429" cy="828683"/>
          </a:xfrm>
          <a:prstGeom prst="rect">
            <a:avLst/>
          </a:prstGeom>
          <a:solidFill>
            <a:schemeClr val="accent2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1050" dirty="0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91EF7AA3-5B70-780E-3646-4C7DDCCFB8DF}"/>
              </a:ext>
            </a:extLst>
          </p:cNvPr>
          <p:cNvSpPr/>
          <p:nvPr/>
        </p:nvSpPr>
        <p:spPr>
          <a:xfrm>
            <a:off x="230028" y="193541"/>
            <a:ext cx="352299" cy="3522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050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20BBA23E-685A-5C9E-577E-20A114204BA9}"/>
              </a:ext>
            </a:extLst>
          </p:cNvPr>
          <p:cNvSpPr/>
          <p:nvPr/>
        </p:nvSpPr>
        <p:spPr>
          <a:xfrm>
            <a:off x="706184" y="193541"/>
            <a:ext cx="352299" cy="3522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050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6EDE1385-459D-E994-3C81-F78BDC551B62}"/>
              </a:ext>
            </a:extLst>
          </p:cNvPr>
          <p:cNvSpPr/>
          <p:nvPr/>
        </p:nvSpPr>
        <p:spPr>
          <a:xfrm>
            <a:off x="1149097" y="193541"/>
            <a:ext cx="352299" cy="3522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050"/>
          </a:p>
        </p:txBody>
      </p:sp>
      <p:sp>
        <p:nvSpPr>
          <p:cNvPr id="8" name="عنوان 1">
            <a:extLst>
              <a:ext uri="{FF2B5EF4-FFF2-40B4-BE49-F238E27FC236}">
                <a16:creationId xmlns:a16="http://schemas.microsoft.com/office/drawing/2014/main" id="{3A4120C2-ECA9-5DD2-F2DB-2D0C9C1FFEEF}"/>
              </a:ext>
            </a:extLst>
          </p:cNvPr>
          <p:cNvSpPr txBox="1">
            <a:spLocks/>
          </p:cNvSpPr>
          <p:nvPr/>
        </p:nvSpPr>
        <p:spPr>
          <a:xfrm>
            <a:off x="917550" y="-65547"/>
            <a:ext cx="7996422" cy="994172"/>
          </a:xfrm>
          <a:prstGeom prst="rect">
            <a:avLst/>
          </a:prstGeom>
        </p:spPr>
        <p:txBody>
          <a:bodyPr vert="horz" lIns="68580" tIns="34290" rIns="68580" bIns="3429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300" b="1" dirty="0">
                <a:solidFill>
                  <a:schemeClr val="bg1"/>
                </a:solidFill>
              </a:rPr>
              <a:t>تقويم تكويني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674C51A9-AB62-4796-B953-390BFAF79EEE}"/>
              </a:ext>
            </a:extLst>
          </p:cNvPr>
          <p:cNvSpPr txBox="1"/>
          <p:nvPr/>
        </p:nvSpPr>
        <p:spPr>
          <a:xfrm>
            <a:off x="338769" y="1355075"/>
            <a:ext cx="8650995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800" dirty="0"/>
              <a:t> </a:t>
            </a:r>
            <a:r>
              <a:rPr lang="ar-SA" sz="2400" dirty="0">
                <a:highlight>
                  <a:srgbClr val="40BAD2"/>
                </a:highlight>
              </a:rPr>
              <a:t>صح أم خطأ </a:t>
            </a:r>
            <a:endParaRPr lang="ar-SA" sz="1800" dirty="0">
              <a:highlight>
                <a:srgbClr val="40BAD2"/>
              </a:highlight>
            </a:endParaRPr>
          </a:p>
          <a:p>
            <a:pPr algn="r"/>
            <a:endParaRPr lang="ar-SA" sz="1800" dirty="0"/>
          </a:p>
          <a:p>
            <a:pPr algn="r"/>
            <a:r>
              <a:rPr lang="ar-SA" sz="1800" dirty="0"/>
              <a:t>1- من مراحل إنشاء تطبيقات الهواتف الذكية التي تعالج المشاكل هي النشر</a:t>
            </a:r>
            <a:r>
              <a:rPr lang="ar-SA" sz="1600" dirty="0"/>
              <a:t> </a:t>
            </a:r>
          </a:p>
          <a:p>
            <a:pPr algn="r"/>
            <a:r>
              <a:rPr lang="ar-SA" sz="1800" dirty="0"/>
              <a:t>                                                                                                       (  </a:t>
            </a:r>
            <a:r>
              <a:rPr lang="ar-SA" sz="1800" dirty="0">
                <a:highlight>
                  <a:srgbClr val="00FF00"/>
                </a:highlight>
              </a:rPr>
              <a:t>خطأ</a:t>
            </a:r>
            <a:r>
              <a:rPr lang="ar-SA" sz="1800" dirty="0"/>
              <a:t>   )</a:t>
            </a:r>
          </a:p>
          <a:p>
            <a:pPr algn="r" rtl="1"/>
            <a:r>
              <a:rPr lang="ar-SA" sz="1800" dirty="0"/>
              <a:t>2- من مزايا مخترع التطبيقات </a:t>
            </a:r>
            <a:r>
              <a:rPr lang="en-US" sz="1800" dirty="0"/>
              <a:t>MIT</a:t>
            </a:r>
            <a:r>
              <a:rPr lang="ar-SA" sz="1800" dirty="0"/>
              <a:t> سهولة مشاركة التطبيقات</a:t>
            </a:r>
            <a:r>
              <a:rPr lang="ar-SA" sz="1600" dirty="0"/>
              <a:t>.</a:t>
            </a:r>
          </a:p>
          <a:p>
            <a:pPr algn="r"/>
            <a:r>
              <a:rPr lang="ar-SA" sz="1800" dirty="0"/>
              <a:t>                                                                                                        ( </a:t>
            </a:r>
            <a:r>
              <a:rPr lang="ar-SA" sz="1800" dirty="0">
                <a:highlight>
                  <a:srgbClr val="00FF00"/>
                </a:highlight>
                <a:latin typeface="Avenir Next LT Pro" panose="020B0504020202020204" pitchFamily="34" charset="0"/>
              </a:rPr>
              <a:t>صح</a:t>
            </a:r>
            <a:r>
              <a:rPr lang="ar-SA" sz="1800" dirty="0"/>
              <a:t>   )</a:t>
            </a:r>
          </a:p>
          <a:p>
            <a:pPr algn="r" rtl="1"/>
            <a:r>
              <a:rPr lang="ar-SA" sz="1800" dirty="0"/>
              <a:t>3- </a:t>
            </a:r>
            <a:r>
              <a:rPr lang="ar-SA" sz="1600" dirty="0"/>
              <a:t>تستخدم </a:t>
            </a:r>
            <a:r>
              <a:rPr lang="en-US" sz="1600" dirty="0"/>
              <a:t>MIT</a:t>
            </a:r>
            <a:r>
              <a:rPr lang="ar-SA" sz="1600" dirty="0"/>
              <a:t> لتطوير تطبيقات الهواتف الذكية باستخدام اللبنات </a:t>
            </a:r>
          </a:p>
          <a:p>
            <a:pPr algn="r"/>
            <a:r>
              <a:rPr lang="ar-SA" sz="1800" dirty="0"/>
              <a:t>                                                                                                        ( </a:t>
            </a:r>
            <a:r>
              <a:rPr lang="ar-SA" sz="1800" dirty="0">
                <a:highlight>
                  <a:srgbClr val="00FF00"/>
                </a:highlight>
              </a:rPr>
              <a:t>صح</a:t>
            </a:r>
            <a:r>
              <a:rPr lang="ar-SA" sz="1800" dirty="0"/>
              <a:t>  )</a:t>
            </a:r>
            <a:r>
              <a:rPr lang="en-GB" sz="1800" dirty="0"/>
              <a:t>    </a:t>
            </a:r>
          </a:p>
          <a:p>
            <a:pPr algn="r"/>
            <a:endParaRPr lang="ar-SA" sz="1800" dirty="0"/>
          </a:p>
        </p:txBody>
      </p:sp>
    </p:spTree>
    <p:extLst>
      <p:ext uri="{BB962C8B-B14F-4D97-AF65-F5344CB8AC3E}">
        <p14:creationId xmlns:p14="http://schemas.microsoft.com/office/powerpoint/2010/main" val="291555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34"/>
          <p:cNvGrpSpPr/>
          <p:nvPr/>
        </p:nvGrpSpPr>
        <p:grpSpPr>
          <a:xfrm flipH="1">
            <a:off x="487350" y="750055"/>
            <a:ext cx="8169300" cy="3645973"/>
            <a:chOff x="491950" y="691361"/>
            <a:chExt cx="8169300" cy="3645973"/>
          </a:xfrm>
        </p:grpSpPr>
        <p:sp>
          <p:nvSpPr>
            <p:cNvPr id="417" name="Google Shape;417;p34"/>
            <p:cNvSpPr/>
            <p:nvPr/>
          </p:nvSpPr>
          <p:spPr>
            <a:xfrm>
              <a:off x="491950" y="748605"/>
              <a:ext cx="8169300" cy="3528900"/>
            </a:xfrm>
            <a:prstGeom prst="roundRect">
              <a:avLst>
                <a:gd name="adj" fmla="val 6093"/>
              </a:avLst>
            </a:pr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18" name="Google Shape;418;p34"/>
            <p:cNvGrpSpPr/>
            <p:nvPr/>
          </p:nvGrpSpPr>
          <p:grpSpPr>
            <a:xfrm>
              <a:off x="1175641" y="691361"/>
              <a:ext cx="3455608" cy="3645973"/>
              <a:chOff x="1214923" y="691592"/>
              <a:chExt cx="3455608" cy="3645973"/>
            </a:xfrm>
          </p:grpSpPr>
          <p:grpSp>
            <p:nvGrpSpPr>
              <p:cNvPr id="419" name="Google Shape;419;p34"/>
              <p:cNvGrpSpPr/>
              <p:nvPr/>
            </p:nvGrpSpPr>
            <p:grpSpPr>
              <a:xfrm>
                <a:off x="4552036" y="691592"/>
                <a:ext cx="118496" cy="119189"/>
                <a:chOff x="6916887" y="668259"/>
                <a:chExt cx="102870" cy="103481"/>
              </a:xfrm>
            </p:grpSpPr>
            <p:sp>
              <p:nvSpPr>
                <p:cNvPr id="420" name="Google Shape;420;p34"/>
                <p:cNvSpPr/>
                <p:nvPr/>
              </p:nvSpPr>
              <p:spPr>
                <a:xfrm>
                  <a:off x="6940943" y="692315"/>
                  <a:ext cx="54757" cy="55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" h="900" extrusionOk="0">
                      <a:moveTo>
                        <a:pt x="445" y="0"/>
                      </a:moveTo>
                      <a:cubicBezTo>
                        <a:pt x="202" y="0"/>
                        <a:pt x="1" y="201"/>
                        <a:pt x="1" y="455"/>
                      </a:cubicBezTo>
                      <a:cubicBezTo>
                        <a:pt x="1" y="698"/>
                        <a:pt x="202" y="899"/>
                        <a:pt x="445" y="899"/>
                      </a:cubicBezTo>
                      <a:cubicBezTo>
                        <a:pt x="688" y="899"/>
                        <a:pt x="889" y="698"/>
                        <a:pt x="889" y="455"/>
                      </a:cubicBezTo>
                      <a:cubicBezTo>
                        <a:pt x="889" y="201"/>
                        <a:pt x="688" y="0"/>
                        <a:pt x="4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421" name="Google Shape;421;p34"/>
                <p:cNvSpPr/>
                <p:nvPr/>
              </p:nvSpPr>
              <p:spPr>
                <a:xfrm>
                  <a:off x="6916887" y="668259"/>
                  <a:ext cx="102870" cy="103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" h="1682" extrusionOk="0">
                      <a:moveTo>
                        <a:pt x="836" y="106"/>
                      </a:moveTo>
                      <a:cubicBezTo>
                        <a:pt x="1238" y="106"/>
                        <a:pt x="1566" y="434"/>
                        <a:pt x="1566" y="846"/>
                      </a:cubicBezTo>
                      <a:cubicBezTo>
                        <a:pt x="1566" y="1248"/>
                        <a:pt x="1238" y="1576"/>
                        <a:pt x="836" y="1576"/>
                      </a:cubicBezTo>
                      <a:cubicBezTo>
                        <a:pt x="434" y="1576"/>
                        <a:pt x="106" y="1248"/>
                        <a:pt x="106" y="846"/>
                      </a:cubicBezTo>
                      <a:cubicBezTo>
                        <a:pt x="106" y="434"/>
                        <a:pt x="434" y="106"/>
                        <a:pt x="836" y="106"/>
                      </a:cubicBezTo>
                      <a:close/>
                      <a:moveTo>
                        <a:pt x="836" y="0"/>
                      </a:moveTo>
                      <a:cubicBezTo>
                        <a:pt x="371" y="0"/>
                        <a:pt x="1" y="381"/>
                        <a:pt x="1" y="846"/>
                      </a:cubicBezTo>
                      <a:cubicBezTo>
                        <a:pt x="1" y="1301"/>
                        <a:pt x="371" y="1681"/>
                        <a:pt x="836" y="1681"/>
                      </a:cubicBezTo>
                      <a:cubicBezTo>
                        <a:pt x="1301" y="1681"/>
                        <a:pt x="1671" y="1301"/>
                        <a:pt x="1671" y="846"/>
                      </a:cubicBezTo>
                      <a:cubicBezTo>
                        <a:pt x="1671" y="381"/>
                        <a:pt x="1301" y="0"/>
                        <a:pt x="83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422" name="Google Shape;422;p34"/>
              <p:cNvGrpSpPr/>
              <p:nvPr/>
            </p:nvGrpSpPr>
            <p:grpSpPr>
              <a:xfrm>
                <a:off x="1214923" y="4218376"/>
                <a:ext cx="118496" cy="119189"/>
                <a:chOff x="6620258" y="1227459"/>
                <a:chExt cx="102870" cy="103481"/>
              </a:xfrm>
            </p:grpSpPr>
            <p:sp>
              <p:nvSpPr>
                <p:cNvPr id="423" name="Google Shape;423;p34"/>
                <p:cNvSpPr/>
                <p:nvPr/>
              </p:nvSpPr>
              <p:spPr>
                <a:xfrm>
                  <a:off x="6644314" y="1251515"/>
                  <a:ext cx="54757" cy="55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" h="900" extrusionOk="0">
                      <a:moveTo>
                        <a:pt x="445" y="0"/>
                      </a:moveTo>
                      <a:cubicBezTo>
                        <a:pt x="202" y="0"/>
                        <a:pt x="1" y="201"/>
                        <a:pt x="1" y="455"/>
                      </a:cubicBezTo>
                      <a:cubicBezTo>
                        <a:pt x="1" y="698"/>
                        <a:pt x="202" y="899"/>
                        <a:pt x="445" y="899"/>
                      </a:cubicBezTo>
                      <a:cubicBezTo>
                        <a:pt x="688" y="899"/>
                        <a:pt x="889" y="698"/>
                        <a:pt x="889" y="455"/>
                      </a:cubicBezTo>
                      <a:cubicBezTo>
                        <a:pt x="889" y="201"/>
                        <a:pt x="688" y="0"/>
                        <a:pt x="4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424" name="Google Shape;424;p34"/>
                <p:cNvSpPr/>
                <p:nvPr/>
              </p:nvSpPr>
              <p:spPr>
                <a:xfrm>
                  <a:off x="6620258" y="1227459"/>
                  <a:ext cx="102870" cy="103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" h="1682" extrusionOk="0">
                      <a:moveTo>
                        <a:pt x="836" y="106"/>
                      </a:moveTo>
                      <a:cubicBezTo>
                        <a:pt x="1238" y="106"/>
                        <a:pt x="1566" y="434"/>
                        <a:pt x="1566" y="846"/>
                      </a:cubicBezTo>
                      <a:cubicBezTo>
                        <a:pt x="1566" y="1248"/>
                        <a:pt x="1238" y="1576"/>
                        <a:pt x="836" y="1576"/>
                      </a:cubicBezTo>
                      <a:cubicBezTo>
                        <a:pt x="434" y="1576"/>
                        <a:pt x="106" y="1248"/>
                        <a:pt x="106" y="846"/>
                      </a:cubicBezTo>
                      <a:cubicBezTo>
                        <a:pt x="106" y="434"/>
                        <a:pt x="434" y="106"/>
                        <a:pt x="836" y="106"/>
                      </a:cubicBezTo>
                      <a:close/>
                      <a:moveTo>
                        <a:pt x="836" y="0"/>
                      </a:moveTo>
                      <a:cubicBezTo>
                        <a:pt x="371" y="0"/>
                        <a:pt x="1" y="381"/>
                        <a:pt x="1" y="846"/>
                      </a:cubicBezTo>
                      <a:cubicBezTo>
                        <a:pt x="1" y="1301"/>
                        <a:pt x="371" y="1681"/>
                        <a:pt x="836" y="1681"/>
                      </a:cubicBezTo>
                      <a:cubicBezTo>
                        <a:pt x="1301" y="1681"/>
                        <a:pt x="1671" y="1301"/>
                        <a:pt x="1671" y="846"/>
                      </a:cubicBezTo>
                      <a:cubicBezTo>
                        <a:pt x="1671" y="381"/>
                        <a:pt x="1301" y="0"/>
                        <a:pt x="83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</p:grpSp>
      <p:sp>
        <p:nvSpPr>
          <p:cNvPr id="427" name="Google Shape;427;p34"/>
          <p:cNvSpPr txBox="1">
            <a:spLocks noGrp="1"/>
          </p:cNvSpPr>
          <p:nvPr>
            <p:ph type="title" idx="4294967295"/>
          </p:nvPr>
        </p:nvSpPr>
        <p:spPr>
          <a:xfrm>
            <a:off x="4638628" y="1009901"/>
            <a:ext cx="1314450" cy="13160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3AA42D-C006-1FC4-6584-210C7200F269}"/>
              </a:ext>
            </a:extLst>
          </p:cNvPr>
          <p:cNvSpPr txBox="1"/>
          <p:nvPr/>
        </p:nvSpPr>
        <p:spPr>
          <a:xfrm>
            <a:off x="3912195" y="2411573"/>
            <a:ext cx="27306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الجزء العملي 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oogle Shape;1546;p58">
            <a:extLst>
              <a:ext uri="{FF2B5EF4-FFF2-40B4-BE49-F238E27FC236}">
                <a16:creationId xmlns:a16="http://schemas.microsoft.com/office/drawing/2014/main" id="{CF7B370D-1801-1E3B-FD5F-175BA1773CF8}"/>
              </a:ext>
            </a:extLst>
          </p:cNvPr>
          <p:cNvGrpSpPr/>
          <p:nvPr/>
        </p:nvGrpSpPr>
        <p:grpSpPr>
          <a:xfrm>
            <a:off x="339115" y="1663918"/>
            <a:ext cx="3012044" cy="2742637"/>
            <a:chOff x="5199785" y="1140865"/>
            <a:chExt cx="3513813" cy="3199568"/>
          </a:xfrm>
        </p:grpSpPr>
        <p:sp>
          <p:nvSpPr>
            <p:cNvPr id="4" name="Google Shape;1547;p58">
              <a:extLst>
                <a:ext uri="{FF2B5EF4-FFF2-40B4-BE49-F238E27FC236}">
                  <a16:creationId xmlns:a16="http://schemas.microsoft.com/office/drawing/2014/main" id="{FDE8F819-9C8C-0612-E61D-FB356DE09E27}"/>
                </a:ext>
              </a:extLst>
            </p:cNvPr>
            <p:cNvSpPr/>
            <p:nvPr/>
          </p:nvSpPr>
          <p:spPr>
            <a:xfrm>
              <a:off x="6585475" y="1140865"/>
              <a:ext cx="14804" cy="33142"/>
            </a:xfrm>
            <a:custGeom>
              <a:avLst/>
              <a:gdLst/>
              <a:ahLst/>
              <a:cxnLst/>
              <a:rect l="l" t="t" r="r" b="b"/>
              <a:pathLst>
                <a:path w="88" h="197" extrusionOk="0">
                  <a:moveTo>
                    <a:pt x="48" y="0"/>
                  </a:moveTo>
                  <a:cubicBezTo>
                    <a:pt x="24" y="0"/>
                    <a:pt x="1" y="24"/>
                    <a:pt x="1" y="47"/>
                  </a:cubicBezTo>
                  <a:lnTo>
                    <a:pt x="1" y="149"/>
                  </a:lnTo>
                  <a:cubicBezTo>
                    <a:pt x="1" y="173"/>
                    <a:pt x="24" y="197"/>
                    <a:pt x="48" y="197"/>
                  </a:cubicBezTo>
                  <a:cubicBezTo>
                    <a:pt x="72" y="197"/>
                    <a:pt x="87" y="173"/>
                    <a:pt x="87" y="149"/>
                  </a:cubicBezTo>
                  <a:lnTo>
                    <a:pt x="87" y="47"/>
                  </a:lnTo>
                  <a:cubicBezTo>
                    <a:pt x="87" y="24"/>
                    <a:pt x="72" y="0"/>
                    <a:pt x="48" y="0"/>
                  </a:cubicBezTo>
                  <a:close/>
                </a:path>
              </a:pathLst>
            </a:custGeom>
            <a:solidFill>
              <a:srgbClr val="141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548;p58">
              <a:extLst>
                <a:ext uri="{FF2B5EF4-FFF2-40B4-BE49-F238E27FC236}">
                  <a16:creationId xmlns:a16="http://schemas.microsoft.com/office/drawing/2014/main" id="{36B63D46-C543-A2FD-A612-2F4F8DBC2EDB}"/>
                </a:ext>
              </a:extLst>
            </p:cNvPr>
            <p:cNvSpPr/>
            <p:nvPr/>
          </p:nvSpPr>
          <p:spPr>
            <a:xfrm>
              <a:off x="6730996" y="1181746"/>
              <a:ext cx="26749" cy="31964"/>
            </a:xfrm>
            <a:custGeom>
              <a:avLst/>
              <a:gdLst/>
              <a:ahLst/>
              <a:cxnLst/>
              <a:rect l="l" t="t" r="r" b="b"/>
              <a:pathLst>
                <a:path w="159" h="190" extrusionOk="0">
                  <a:moveTo>
                    <a:pt x="127" y="9"/>
                  </a:moveTo>
                  <a:lnTo>
                    <a:pt x="127" y="9"/>
                  </a:lnTo>
                  <a:cubicBezTo>
                    <a:pt x="150" y="24"/>
                    <a:pt x="158" y="48"/>
                    <a:pt x="143" y="72"/>
                  </a:cubicBezTo>
                  <a:lnTo>
                    <a:pt x="95" y="166"/>
                  </a:lnTo>
                  <a:cubicBezTo>
                    <a:pt x="80" y="182"/>
                    <a:pt x="56" y="190"/>
                    <a:pt x="32" y="182"/>
                  </a:cubicBezTo>
                  <a:lnTo>
                    <a:pt x="32" y="182"/>
                  </a:lnTo>
                  <a:cubicBezTo>
                    <a:pt x="9" y="166"/>
                    <a:pt x="1" y="142"/>
                    <a:pt x="17" y="119"/>
                  </a:cubicBezTo>
                  <a:lnTo>
                    <a:pt x="72" y="24"/>
                  </a:lnTo>
                  <a:cubicBezTo>
                    <a:pt x="80" y="9"/>
                    <a:pt x="111" y="1"/>
                    <a:pt x="127" y="9"/>
                  </a:cubicBezTo>
                  <a:close/>
                </a:path>
              </a:pathLst>
            </a:custGeom>
            <a:solidFill>
              <a:srgbClr val="141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49;p58">
              <a:extLst>
                <a:ext uri="{FF2B5EF4-FFF2-40B4-BE49-F238E27FC236}">
                  <a16:creationId xmlns:a16="http://schemas.microsoft.com/office/drawing/2014/main" id="{3215EDBF-2F72-6309-43D1-6D4C240058FC}"/>
                </a:ext>
              </a:extLst>
            </p:cNvPr>
            <p:cNvSpPr/>
            <p:nvPr/>
          </p:nvSpPr>
          <p:spPr>
            <a:xfrm>
              <a:off x="6429354" y="1181746"/>
              <a:ext cx="25403" cy="31964"/>
            </a:xfrm>
            <a:custGeom>
              <a:avLst/>
              <a:gdLst/>
              <a:ahLst/>
              <a:cxnLst/>
              <a:rect l="l" t="t" r="r" b="b"/>
              <a:pathLst>
                <a:path w="151" h="190" extrusionOk="0">
                  <a:moveTo>
                    <a:pt x="127" y="182"/>
                  </a:moveTo>
                  <a:lnTo>
                    <a:pt x="127" y="182"/>
                  </a:lnTo>
                  <a:cubicBezTo>
                    <a:pt x="103" y="190"/>
                    <a:pt x="79" y="182"/>
                    <a:pt x="64" y="166"/>
                  </a:cubicBezTo>
                  <a:lnTo>
                    <a:pt x="9" y="72"/>
                  </a:lnTo>
                  <a:cubicBezTo>
                    <a:pt x="1" y="48"/>
                    <a:pt x="9" y="24"/>
                    <a:pt x="24" y="9"/>
                  </a:cubicBezTo>
                  <a:lnTo>
                    <a:pt x="24" y="9"/>
                  </a:lnTo>
                  <a:cubicBezTo>
                    <a:pt x="48" y="1"/>
                    <a:pt x="72" y="9"/>
                    <a:pt x="87" y="24"/>
                  </a:cubicBezTo>
                  <a:lnTo>
                    <a:pt x="142" y="119"/>
                  </a:lnTo>
                  <a:cubicBezTo>
                    <a:pt x="150" y="142"/>
                    <a:pt x="142" y="166"/>
                    <a:pt x="127" y="182"/>
                  </a:cubicBezTo>
                  <a:close/>
                </a:path>
              </a:pathLst>
            </a:custGeom>
            <a:solidFill>
              <a:srgbClr val="141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1550;p58">
              <a:extLst>
                <a:ext uri="{FF2B5EF4-FFF2-40B4-BE49-F238E27FC236}">
                  <a16:creationId xmlns:a16="http://schemas.microsoft.com/office/drawing/2014/main" id="{A05EFD84-690E-CF12-226D-F55766E6F069}"/>
                </a:ext>
              </a:extLst>
            </p:cNvPr>
            <p:cNvGrpSpPr/>
            <p:nvPr/>
          </p:nvGrpSpPr>
          <p:grpSpPr>
            <a:xfrm>
              <a:off x="5199785" y="1253401"/>
              <a:ext cx="3513813" cy="3087032"/>
              <a:chOff x="5199785" y="1253401"/>
              <a:chExt cx="3513813" cy="3087032"/>
            </a:xfrm>
          </p:grpSpPr>
          <p:sp>
            <p:nvSpPr>
              <p:cNvPr id="8" name="Google Shape;1551;p58">
                <a:extLst>
                  <a:ext uri="{FF2B5EF4-FFF2-40B4-BE49-F238E27FC236}">
                    <a16:creationId xmlns:a16="http://schemas.microsoft.com/office/drawing/2014/main" id="{05715143-382A-5351-2D0A-2155A987C85B}"/>
                  </a:ext>
                </a:extLst>
              </p:cNvPr>
              <p:cNvSpPr/>
              <p:nvPr/>
            </p:nvSpPr>
            <p:spPr>
              <a:xfrm>
                <a:off x="5504351" y="2075034"/>
                <a:ext cx="155903" cy="252400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708" extrusionOk="0">
                    <a:moveTo>
                      <a:pt x="173" y="1566"/>
                    </a:moveTo>
                    <a:cubicBezTo>
                      <a:pt x="0" y="874"/>
                      <a:pt x="126" y="504"/>
                      <a:pt x="181" y="284"/>
                    </a:cubicBezTo>
                    <a:cubicBezTo>
                      <a:pt x="236" y="64"/>
                      <a:pt x="582" y="16"/>
                      <a:pt x="685" y="9"/>
                    </a:cubicBezTo>
                    <a:cubicBezTo>
                      <a:pt x="787" y="1"/>
                      <a:pt x="976" y="410"/>
                      <a:pt x="1015" y="559"/>
                    </a:cubicBezTo>
                    <a:cubicBezTo>
                      <a:pt x="1054" y="709"/>
                      <a:pt x="1031" y="952"/>
                      <a:pt x="921" y="992"/>
                    </a:cubicBezTo>
                    <a:cubicBezTo>
                      <a:pt x="803" y="1023"/>
                      <a:pt x="826" y="921"/>
                      <a:pt x="826" y="921"/>
                    </a:cubicBezTo>
                    <a:cubicBezTo>
                      <a:pt x="803" y="992"/>
                      <a:pt x="779" y="1062"/>
                      <a:pt x="771" y="1141"/>
                    </a:cubicBezTo>
                    <a:cubicBezTo>
                      <a:pt x="755" y="1228"/>
                      <a:pt x="630" y="1267"/>
                      <a:pt x="630" y="1267"/>
                    </a:cubicBezTo>
                    <a:cubicBezTo>
                      <a:pt x="630" y="1267"/>
                      <a:pt x="598" y="1637"/>
                      <a:pt x="590" y="1668"/>
                    </a:cubicBezTo>
                    <a:cubicBezTo>
                      <a:pt x="590" y="1707"/>
                      <a:pt x="173" y="1566"/>
                      <a:pt x="173" y="1566"/>
                    </a:cubicBezTo>
                    <a:close/>
                  </a:path>
                </a:pathLst>
              </a:custGeom>
              <a:solidFill>
                <a:srgbClr val="E7B3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552;p58">
                <a:extLst>
                  <a:ext uri="{FF2B5EF4-FFF2-40B4-BE49-F238E27FC236}">
                    <a16:creationId xmlns:a16="http://schemas.microsoft.com/office/drawing/2014/main" id="{E4E4466E-607F-D47C-B5DD-13AF551B7E3E}"/>
                  </a:ext>
                </a:extLst>
              </p:cNvPr>
              <p:cNvSpPr/>
              <p:nvPr/>
            </p:nvSpPr>
            <p:spPr>
              <a:xfrm>
                <a:off x="5555482" y="2150547"/>
                <a:ext cx="104773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1079" extrusionOk="0">
                    <a:moveTo>
                      <a:pt x="653" y="1"/>
                    </a:moveTo>
                    <a:cubicBezTo>
                      <a:pt x="661" y="17"/>
                      <a:pt x="669" y="40"/>
                      <a:pt x="669" y="56"/>
                    </a:cubicBezTo>
                    <a:cubicBezTo>
                      <a:pt x="708" y="198"/>
                      <a:pt x="685" y="449"/>
                      <a:pt x="575" y="481"/>
                    </a:cubicBezTo>
                    <a:cubicBezTo>
                      <a:pt x="457" y="520"/>
                      <a:pt x="480" y="418"/>
                      <a:pt x="480" y="418"/>
                    </a:cubicBezTo>
                    <a:cubicBezTo>
                      <a:pt x="457" y="489"/>
                      <a:pt x="433" y="559"/>
                      <a:pt x="425" y="630"/>
                    </a:cubicBezTo>
                    <a:cubicBezTo>
                      <a:pt x="409" y="717"/>
                      <a:pt x="284" y="764"/>
                      <a:pt x="284" y="764"/>
                    </a:cubicBezTo>
                    <a:cubicBezTo>
                      <a:pt x="284" y="764"/>
                      <a:pt x="268" y="945"/>
                      <a:pt x="260" y="1063"/>
                    </a:cubicBezTo>
                    <a:cubicBezTo>
                      <a:pt x="0" y="1078"/>
                      <a:pt x="142" y="882"/>
                      <a:pt x="142" y="866"/>
                    </a:cubicBezTo>
                    <a:cubicBezTo>
                      <a:pt x="142" y="850"/>
                      <a:pt x="166" y="669"/>
                      <a:pt x="236" y="654"/>
                    </a:cubicBezTo>
                    <a:cubicBezTo>
                      <a:pt x="315" y="638"/>
                      <a:pt x="362" y="544"/>
                      <a:pt x="402" y="378"/>
                    </a:cubicBezTo>
                    <a:cubicBezTo>
                      <a:pt x="441" y="213"/>
                      <a:pt x="496" y="213"/>
                      <a:pt x="512" y="300"/>
                    </a:cubicBezTo>
                    <a:cubicBezTo>
                      <a:pt x="527" y="386"/>
                      <a:pt x="559" y="402"/>
                      <a:pt x="606" y="339"/>
                    </a:cubicBezTo>
                    <a:cubicBezTo>
                      <a:pt x="653" y="229"/>
                      <a:pt x="669" y="111"/>
                      <a:pt x="653" y="1"/>
                    </a:cubicBezTo>
                    <a:close/>
                  </a:path>
                </a:pathLst>
              </a:custGeom>
              <a:solidFill>
                <a:srgbClr val="D59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553;p58">
                <a:extLst>
                  <a:ext uri="{FF2B5EF4-FFF2-40B4-BE49-F238E27FC236}">
                    <a16:creationId xmlns:a16="http://schemas.microsoft.com/office/drawing/2014/main" id="{FBB0AB12-A72F-DACC-6B0B-0828AAF9278B}"/>
                  </a:ext>
                </a:extLst>
              </p:cNvPr>
              <p:cNvSpPr/>
              <p:nvPr/>
            </p:nvSpPr>
            <p:spPr>
              <a:xfrm>
                <a:off x="6376082" y="2032031"/>
                <a:ext cx="86153" cy="74627"/>
              </a:xfrm>
              <a:custGeom>
                <a:avLst/>
                <a:gdLst/>
                <a:ahLst/>
                <a:cxnLst/>
                <a:rect l="l" t="t" r="r" b="b"/>
                <a:pathLst>
                  <a:path w="583" h="505" extrusionOk="0">
                    <a:moveTo>
                      <a:pt x="527" y="488"/>
                    </a:moveTo>
                    <a:lnTo>
                      <a:pt x="582" y="504"/>
                    </a:lnTo>
                    <a:lnTo>
                      <a:pt x="559" y="182"/>
                    </a:lnTo>
                    <a:cubicBezTo>
                      <a:pt x="559" y="142"/>
                      <a:pt x="543" y="103"/>
                      <a:pt x="512" y="87"/>
                    </a:cubicBezTo>
                    <a:cubicBezTo>
                      <a:pt x="449" y="56"/>
                      <a:pt x="394" y="24"/>
                      <a:pt x="331" y="9"/>
                    </a:cubicBezTo>
                    <a:cubicBezTo>
                      <a:pt x="299" y="1"/>
                      <a:pt x="268" y="1"/>
                      <a:pt x="236" y="9"/>
                    </a:cubicBezTo>
                    <a:cubicBezTo>
                      <a:pt x="181" y="24"/>
                      <a:pt x="32" y="71"/>
                      <a:pt x="32" y="71"/>
                    </a:cubicBezTo>
                    <a:cubicBezTo>
                      <a:pt x="8" y="79"/>
                      <a:pt x="0" y="103"/>
                      <a:pt x="8" y="127"/>
                    </a:cubicBezTo>
                    <a:cubicBezTo>
                      <a:pt x="16" y="166"/>
                      <a:pt x="71" y="205"/>
                      <a:pt x="244" y="158"/>
                    </a:cubicBezTo>
                    <a:lnTo>
                      <a:pt x="354" y="189"/>
                    </a:lnTo>
                    <a:lnTo>
                      <a:pt x="354" y="260"/>
                    </a:lnTo>
                    <a:close/>
                  </a:path>
                </a:pathLst>
              </a:custGeom>
              <a:solidFill>
                <a:srgbClr val="CF85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554;p58">
                <a:extLst>
                  <a:ext uri="{FF2B5EF4-FFF2-40B4-BE49-F238E27FC236}">
                    <a16:creationId xmlns:a16="http://schemas.microsoft.com/office/drawing/2014/main" id="{5AB78E36-5FA3-65E1-8425-887D656D0AC5}"/>
                  </a:ext>
                </a:extLst>
              </p:cNvPr>
              <p:cNvSpPr/>
              <p:nvPr/>
            </p:nvSpPr>
            <p:spPr>
              <a:xfrm>
                <a:off x="6343572" y="1930953"/>
                <a:ext cx="203487" cy="195359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322" extrusionOk="0">
                    <a:moveTo>
                      <a:pt x="1172" y="103"/>
                    </a:moveTo>
                    <a:lnTo>
                      <a:pt x="1172" y="103"/>
                    </a:lnTo>
                    <a:lnTo>
                      <a:pt x="24" y="1204"/>
                    </a:lnTo>
                    <a:cubicBezTo>
                      <a:pt x="0" y="1220"/>
                      <a:pt x="0" y="1251"/>
                      <a:pt x="24" y="1267"/>
                    </a:cubicBezTo>
                    <a:lnTo>
                      <a:pt x="63" y="1306"/>
                    </a:lnTo>
                    <a:cubicBezTo>
                      <a:pt x="79" y="1322"/>
                      <a:pt x="102" y="1322"/>
                      <a:pt x="118" y="1306"/>
                    </a:cubicBezTo>
                    <a:lnTo>
                      <a:pt x="1266" y="205"/>
                    </a:lnTo>
                    <a:lnTo>
                      <a:pt x="1266" y="205"/>
                    </a:lnTo>
                    <a:lnTo>
                      <a:pt x="1298" y="173"/>
                    </a:lnTo>
                    <a:cubicBezTo>
                      <a:pt x="1329" y="126"/>
                      <a:pt x="1353" y="71"/>
                      <a:pt x="1376" y="16"/>
                    </a:cubicBezTo>
                    <a:lnTo>
                      <a:pt x="1376" y="0"/>
                    </a:lnTo>
                    <a:cubicBezTo>
                      <a:pt x="1376" y="0"/>
                      <a:pt x="1361" y="0"/>
                      <a:pt x="1361" y="0"/>
                    </a:cubicBezTo>
                    <a:cubicBezTo>
                      <a:pt x="1306" y="24"/>
                      <a:pt x="1251" y="48"/>
                      <a:pt x="1196" y="71"/>
                    </a:cubicBezTo>
                    <a:close/>
                  </a:path>
                </a:pathLst>
              </a:custGeom>
              <a:solidFill>
                <a:srgbClr val="EAC6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555;p58">
                <a:extLst>
                  <a:ext uri="{FF2B5EF4-FFF2-40B4-BE49-F238E27FC236}">
                    <a16:creationId xmlns:a16="http://schemas.microsoft.com/office/drawing/2014/main" id="{AD3A2E9D-097E-CF1B-F90B-51D207E73F3B}"/>
                  </a:ext>
                </a:extLst>
              </p:cNvPr>
              <p:cNvSpPr/>
              <p:nvPr/>
            </p:nvSpPr>
            <p:spPr>
              <a:xfrm>
                <a:off x="6518982" y="1930953"/>
                <a:ext cx="28077" cy="28077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90" extrusionOk="0">
                    <a:moveTo>
                      <a:pt x="103" y="189"/>
                    </a:moveTo>
                    <a:lnTo>
                      <a:pt x="111" y="181"/>
                    </a:lnTo>
                    <a:cubicBezTo>
                      <a:pt x="142" y="126"/>
                      <a:pt x="166" y="79"/>
                      <a:pt x="189" y="24"/>
                    </a:cubicBezTo>
                    <a:lnTo>
                      <a:pt x="189" y="8"/>
                    </a:lnTo>
                    <a:cubicBezTo>
                      <a:pt x="189" y="0"/>
                      <a:pt x="174" y="8"/>
                      <a:pt x="174" y="8"/>
                    </a:cubicBezTo>
                    <a:cubicBezTo>
                      <a:pt x="119" y="24"/>
                      <a:pt x="64" y="48"/>
                      <a:pt x="9" y="79"/>
                    </a:cubicBezTo>
                    <a:lnTo>
                      <a:pt x="1" y="87"/>
                    </a:lnTo>
                    <a:cubicBezTo>
                      <a:pt x="24" y="126"/>
                      <a:pt x="56" y="166"/>
                      <a:pt x="103" y="181"/>
                    </a:cubicBezTo>
                    <a:close/>
                  </a:path>
                </a:pathLst>
              </a:custGeom>
              <a:solidFill>
                <a:srgbClr val="EEC6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556;p58">
                <a:extLst>
                  <a:ext uri="{FF2B5EF4-FFF2-40B4-BE49-F238E27FC236}">
                    <a16:creationId xmlns:a16="http://schemas.microsoft.com/office/drawing/2014/main" id="{F96045DC-A343-78BE-E005-D639F924BD89}"/>
                  </a:ext>
                </a:extLst>
              </p:cNvPr>
              <p:cNvSpPr/>
              <p:nvPr/>
            </p:nvSpPr>
            <p:spPr>
              <a:xfrm>
                <a:off x="6538784" y="1930953"/>
                <a:ext cx="8275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56" h="56" extrusionOk="0">
                    <a:moveTo>
                      <a:pt x="40" y="55"/>
                    </a:moveTo>
                    <a:lnTo>
                      <a:pt x="55" y="16"/>
                    </a:lnTo>
                    <a:lnTo>
                      <a:pt x="55" y="0"/>
                    </a:lnTo>
                    <a:cubicBezTo>
                      <a:pt x="55" y="0"/>
                      <a:pt x="40" y="0"/>
                      <a:pt x="40" y="0"/>
                    </a:cubicBezTo>
                    <a:lnTo>
                      <a:pt x="0" y="16"/>
                    </a:lnTo>
                    <a:cubicBezTo>
                      <a:pt x="0" y="24"/>
                      <a:pt x="8" y="32"/>
                      <a:pt x="16" y="40"/>
                    </a:cubicBezTo>
                    <a:close/>
                  </a:path>
                </a:pathLst>
              </a:custGeom>
              <a:solidFill>
                <a:srgbClr val="5451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557;p58">
                <a:extLst>
                  <a:ext uri="{FF2B5EF4-FFF2-40B4-BE49-F238E27FC236}">
                    <a16:creationId xmlns:a16="http://schemas.microsoft.com/office/drawing/2014/main" id="{1162DACA-0E0D-75D1-76B5-744835441B01}"/>
                  </a:ext>
                </a:extLst>
              </p:cNvPr>
              <p:cNvSpPr/>
              <p:nvPr/>
            </p:nvSpPr>
            <p:spPr>
              <a:xfrm>
                <a:off x="6337661" y="2059961"/>
                <a:ext cx="133885" cy="294221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991" extrusionOk="0">
                    <a:moveTo>
                      <a:pt x="245" y="252"/>
                    </a:moveTo>
                    <a:cubicBezTo>
                      <a:pt x="245" y="252"/>
                      <a:pt x="237" y="150"/>
                      <a:pt x="284" y="118"/>
                    </a:cubicBezTo>
                    <a:cubicBezTo>
                      <a:pt x="331" y="95"/>
                      <a:pt x="528" y="16"/>
                      <a:pt x="528" y="16"/>
                    </a:cubicBezTo>
                    <a:cubicBezTo>
                      <a:pt x="575" y="0"/>
                      <a:pt x="630" y="24"/>
                      <a:pt x="654" y="63"/>
                    </a:cubicBezTo>
                    <a:cubicBezTo>
                      <a:pt x="709" y="126"/>
                      <a:pt x="882" y="370"/>
                      <a:pt x="882" y="370"/>
                    </a:cubicBezTo>
                    <a:cubicBezTo>
                      <a:pt x="905" y="409"/>
                      <a:pt x="905" y="457"/>
                      <a:pt x="882" y="504"/>
                    </a:cubicBezTo>
                    <a:cubicBezTo>
                      <a:pt x="897" y="543"/>
                      <a:pt x="905" y="598"/>
                      <a:pt x="897" y="645"/>
                    </a:cubicBezTo>
                    <a:cubicBezTo>
                      <a:pt x="827" y="913"/>
                      <a:pt x="889" y="1990"/>
                      <a:pt x="567" y="1817"/>
                    </a:cubicBezTo>
                    <a:lnTo>
                      <a:pt x="237" y="1644"/>
                    </a:lnTo>
                    <a:cubicBezTo>
                      <a:pt x="237" y="1644"/>
                      <a:pt x="386" y="1196"/>
                      <a:pt x="370" y="1125"/>
                    </a:cubicBezTo>
                    <a:cubicBezTo>
                      <a:pt x="355" y="1047"/>
                      <a:pt x="174" y="866"/>
                      <a:pt x="182" y="771"/>
                    </a:cubicBezTo>
                    <a:cubicBezTo>
                      <a:pt x="182" y="669"/>
                      <a:pt x="221" y="425"/>
                      <a:pt x="221" y="425"/>
                    </a:cubicBezTo>
                    <a:cubicBezTo>
                      <a:pt x="197" y="425"/>
                      <a:pt x="182" y="441"/>
                      <a:pt x="158" y="449"/>
                    </a:cubicBezTo>
                    <a:cubicBezTo>
                      <a:pt x="134" y="465"/>
                      <a:pt x="103" y="480"/>
                      <a:pt x="79" y="496"/>
                    </a:cubicBezTo>
                    <a:cubicBezTo>
                      <a:pt x="56" y="496"/>
                      <a:pt x="1" y="472"/>
                      <a:pt x="1" y="449"/>
                    </a:cubicBezTo>
                    <a:cubicBezTo>
                      <a:pt x="1" y="425"/>
                      <a:pt x="32" y="402"/>
                      <a:pt x="95" y="347"/>
                    </a:cubicBezTo>
                    <a:cubicBezTo>
                      <a:pt x="166" y="291"/>
                      <a:pt x="189" y="252"/>
                      <a:pt x="245" y="252"/>
                    </a:cubicBezTo>
                    <a:close/>
                  </a:path>
                </a:pathLst>
              </a:custGeom>
              <a:solidFill>
                <a:srgbClr val="E7B3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58;p58">
                <a:extLst>
                  <a:ext uri="{FF2B5EF4-FFF2-40B4-BE49-F238E27FC236}">
                    <a16:creationId xmlns:a16="http://schemas.microsoft.com/office/drawing/2014/main" id="{58ED9E6E-8BD8-03E2-440E-B63173332980}"/>
                  </a:ext>
                </a:extLst>
              </p:cNvPr>
              <p:cNvSpPr/>
              <p:nvPr/>
            </p:nvSpPr>
            <p:spPr>
              <a:xfrm>
                <a:off x="6370171" y="2089073"/>
                <a:ext cx="97827" cy="8615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583" fill="none" extrusionOk="0">
                    <a:moveTo>
                      <a:pt x="25" y="55"/>
                    </a:moveTo>
                    <a:lnTo>
                      <a:pt x="308" y="0"/>
                    </a:lnTo>
                    <a:cubicBezTo>
                      <a:pt x="331" y="0"/>
                      <a:pt x="355" y="8"/>
                      <a:pt x="371" y="24"/>
                    </a:cubicBezTo>
                    <a:cubicBezTo>
                      <a:pt x="402" y="55"/>
                      <a:pt x="662" y="299"/>
                      <a:pt x="662" y="299"/>
                    </a:cubicBezTo>
                    <a:moveTo>
                      <a:pt x="418" y="582"/>
                    </a:moveTo>
                    <a:cubicBezTo>
                      <a:pt x="331" y="535"/>
                      <a:pt x="292" y="425"/>
                      <a:pt x="331" y="338"/>
                    </a:cubicBezTo>
                    <a:lnTo>
                      <a:pt x="253" y="338"/>
                    </a:lnTo>
                    <a:cubicBezTo>
                      <a:pt x="237" y="338"/>
                      <a:pt x="40" y="425"/>
                      <a:pt x="64" y="268"/>
                    </a:cubicBezTo>
                    <a:cubicBezTo>
                      <a:pt x="64" y="244"/>
                      <a:pt x="111" y="220"/>
                      <a:pt x="174" y="197"/>
                    </a:cubicBezTo>
                    <a:moveTo>
                      <a:pt x="1" y="228"/>
                    </a:moveTo>
                    <a:lnTo>
                      <a:pt x="143" y="197"/>
                    </a:lnTo>
                    <a:cubicBezTo>
                      <a:pt x="198" y="189"/>
                      <a:pt x="260" y="181"/>
                      <a:pt x="316" y="189"/>
                    </a:cubicBezTo>
                    <a:cubicBezTo>
                      <a:pt x="347" y="205"/>
                      <a:pt x="552" y="346"/>
                      <a:pt x="552" y="346"/>
                    </a:cubicBezTo>
                  </a:path>
                </a:pathLst>
              </a:custGeom>
              <a:noFill/>
              <a:ln w="975" cap="rnd" cmpd="sng">
                <a:solidFill>
                  <a:srgbClr val="CF857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559;p58">
                <a:extLst>
                  <a:ext uri="{FF2B5EF4-FFF2-40B4-BE49-F238E27FC236}">
                    <a16:creationId xmlns:a16="http://schemas.microsoft.com/office/drawing/2014/main" id="{3E252E48-2C04-F59D-3C1D-478455430338}"/>
                  </a:ext>
                </a:extLst>
              </p:cNvPr>
              <p:cNvSpPr/>
              <p:nvPr/>
            </p:nvSpPr>
            <p:spPr>
              <a:xfrm>
                <a:off x="6191214" y="2197097"/>
                <a:ext cx="154721" cy="452341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3061" extrusionOk="0">
                    <a:moveTo>
                      <a:pt x="1" y="1"/>
                    </a:moveTo>
                    <a:cubicBezTo>
                      <a:pt x="182" y="142"/>
                      <a:pt x="323" y="347"/>
                      <a:pt x="394" y="567"/>
                    </a:cubicBezTo>
                    <a:cubicBezTo>
                      <a:pt x="536" y="984"/>
                      <a:pt x="1047" y="2517"/>
                      <a:pt x="1047" y="2517"/>
                    </a:cubicBezTo>
                    <a:lnTo>
                      <a:pt x="724" y="3060"/>
                    </a:lnTo>
                    <a:lnTo>
                      <a:pt x="40" y="306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560;p58">
                <a:extLst>
                  <a:ext uri="{FF2B5EF4-FFF2-40B4-BE49-F238E27FC236}">
                    <a16:creationId xmlns:a16="http://schemas.microsoft.com/office/drawing/2014/main" id="{748F7A67-3A3B-3655-F62C-E9A1363AC789}"/>
                  </a:ext>
                </a:extLst>
              </p:cNvPr>
              <p:cNvSpPr/>
              <p:nvPr/>
            </p:nvSpPr>
            <p:spPr>
              <a:xfrm>
                <a:off x="5973836" y="3338517"/>
                <a:ext cx="724247" cy="1000735"/>
              </a:xfrm>
              <a:custGeom>
                <a:avLst/>
                <a:gdLst/>
                <a:ahLst/>
                <a:cxnLst/>
                <a:rect l="l" t="t" r="r" b="b"/>
                <a:pathLst>
                  <a:path w="4901" h="6772" extrusionOk="0">
                    <a:moveTo>
                      <a:pt x="3957" y="0"/>
                    </a:moveTo>
                    <a:lnTo>
                      <a:pt x="4641" y="5372"/>
                    </a:lnTo>
                    <a:cubicBezTo>
                      <a:pt x="4657" y="5451"/>
                      <a:pt x="4901" y="6772"/>
                      <a:pt x="3462" y="6772"/>
                    </a:cubicBezTo>
                    <a:lnTo>
                      <a:pt x="1440" y="6772"/>
                    </a:lnTo>
                    <a:cubicBezTo>
                      <a:pt x="1" y="6772"/>
                      <a:pt x="237" y="5451"/>
                      <a:pt x="260" y="5372"/>
                    </a:cubicBezTo>
                    <a:lnTo>
                      <a:pt x="945" y="0"/>
                    </a:lnTo>
                    <a:lnTo>
                      <a:pt x="1220" y="0"/>
                    </a:lnTo>
                    <a:lnTo>
                      <a:pt x="536" y="5411"/>
                    </a:lnTo>
                    <a:lnTo>
                      <a:pt x="536" y="5419"/>
                    </a:lnTo>
                    <a:cubicBezTo>
                      <a:pt x="536" y="5419"/>
                      <a:pt x="300" y="6497"/>
                      <a:pt x="1448" y="6497"/>
                    </a:cubicBezTo>
                    <a:lnTo>
                      <a:pt x="3454" y="6497"/>
                    </a:lnTo>
                    <a:cubicBezTo>
                      <a:pt x="4602" y="6497"/>
                      <a:pt x="4366" y="5427"/>
                      <a:pt x="4366" y="5419"/>
                    </a:cubicBezTo>
                    <a:lnTo>
                      <a:pt x="4366" y="5411"/>
                    </a:lnTo>
                    <a:lnTo>
                      <a:pt x="368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561;p58">
                <a:extLst>
                  <a:ext uri="{FF2B5EF4-FFF2-40B4-BE49-F238E27FC236}">
                    <a16:creationId xmlns:a16="http://schemas.microsoft.com/office/drawing/2014/main" id="{8D218351-31B3-7175-2DA2-E12AE86A7D43}"/>
                  </a:ext>
                </a:extLst>
              </p:cNvPr>
              <p:cNvSpPr/>
              <p:nvPr/>
            </p:nvSpPr>
            <p:spPr>
              <a:xfrm>
                <a:off x="5461348" y="3338517"/>
                <a:ext cx="724247" cy="1000735"/>
              </a:xfrm>
              <a:custGeom>
                <a:avLst/>
                <a:gdLst/>
                <a:ahLst/>
                <a:cxnLst/>
                <a:rect l="l" t="t" r="r" b="b"/>
                <a:pathLst>
                  <a:path w="4901" h="6772" extrusionOk="0">
                    <a:moveTo>
                      <a:pt x="3957" y="0"/>
                    </a:moveTo>
                    <a:lnTo>
                      <a:pt x="4641" y="5372"/>
                    </a:lnTo>
                    <a:cubicBezTo>
                      <a:pt x="4657" y="5451"/>
                      <a:pt x="4900" y="6772"/>
                      <a:pt x="3461" y="6772"/>
                    </a:cubicBezTo>
                    <a:lnTo>
                      <a:pt x="1440" y="6772"/>
                    </a:lnTo>
                    <a:cubicBezTo>
                      <a:pt x="0" y="6772"/>
                      <a:pt x="236" y="5451"/>
                      <a:pt x="260" y="5372"/>
                    </a:cubicBezTo>
                    <a:lnTo>
                      <a:pt x="944" y="0"/>
                    </a:lnTo>
                    <a:lnTo>
                      <a:pt x="1219" y="0"/>
                    </a:lnTo>
                    <a:lnTo>
                      <a:pt x="535" y="5411"/>
                    </a:lnTo>
                    <a:lnTo>
                      <a:pt x="535" y="5419"/>
                    </a:lnTo>
                    <a:cubicBezTo>
                      <a:pt x="535" y="5419"/>
                      <a:pt x="299" y="6497"/>
                      <a:pt x="1448" y="6497"/>
                    </a:cubicBezTo>
                    <a:lnTo>
                      <a:pt x="3469" y="6497"/>
                    </a:lnTo>
                    <a:cubicBezTo>
                      <a:pt x="4609" y="6497"/>
                      <a:pt x="4381" y="5427"/>
                      <a:pt x="4381" y="5419"/>
                    </a:cubicBezTo>
                    <a:lnTo>
                      <a:pt x="4381" y="5411"/>
                    </a:lnTo>
                    <a:lnTo>
                      <a:pt x="36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562;p58">
                <a:extLst>
                  <a:ext uri="{FF2B5EF4-FFF2-40B4-BE49-F238E27FC236}">
                    <a16:creationId xmlns:a16="http://schemas.microsoft.com/office/drawing/2014/main" id="{332DFAE3-06D2-39B0-1089-2B039543CD56}"/>
                  </a:ext>
                </a:extLst>
              </p:cNvPr>
              <p:cNvSpPr/>
              <p:nvPr/>
            </p:nvSpPr>
            <p:spPr>
              <a:xfrm>
                <a:off x="5576466" y="2441222"/>
                <a:ext cx="1065904" cy="958915"/>
              </a:xfrm>
              <a:custGeom>
                <a:avLst/>
                <a:gdLst/>
                <a:ahLst/>
                <a:cxnLst/>
                <a:rect l="l" t="t" r="r" b="b"/>
                <a:pathLst>
                  <a:path w="7213" h="6489" extrusionOk="0">
                    <a:moveTo>
                      <a:pt x="6819" y="6489"/>
                    </a:moveTo>
                    <a:cubicBezTo>
                      <a:pt x="7212" y="6465"/>
                      <a:pt x="7212" y="5891"/>
                      <a:pt x="6819" y="5868"/>
                    </a:cubicBezTo>
                    <a:cubicBezTo>
                      <a:pt x="6206" y="5868"/>
                      <a:pt x="4908" y="5907"/>
                      <a:pt x="4640" y="5726"/>
                    </a:cubicBezTo>
                    <a:cubicBezTo>
                      <a:pt x="4444" y="5592"/>
                      <a:pt x="4294" y="5301"/>
                      <a:pt x="4294" y="4696"/>
                    </a:cubicBezTo>
                    <a:lnTo>
                      <a:pt x="4294" y="315"/>
                    </a:lnTo>
                    <a:cubicBezTo>
                      <a:pt x="4294" y="142"/>
                      <a:pt x="4153" y="0"/>
                      <a:pt x="3980" y="8"/>
                    </a:cubicBezTo>
                    <a:lnTo>
                      <a:pt x="0" y="8"/>
                    </a:lnTo>
                    <a:lnTo>
                      <a:pt x="0" y="5191"/>
                    </a:lnTo>
                    <a:lnTo>
                      <a:pt x="763" y="6080"/>
                    </a:lnTo>
                    <a:lnTo>
                      <a:pt x="1675" y="6080"/>
                    </a:lnTo>
                    <a:lnTo>
                      <a:pt x="1675" y="5946"/>
                    </a:lnTo>
                    <a:cubicBezTo>
                      <a:pt x="1754" y="6064"/>
                      <a:pt x="1864" y="6166"/>
                      <a:pt x="1982" y="6245"/>
                    </a:cubicBezTo>
                    <a:cubicBezTo>
                      <a:pt x="2344" y="6489"/>
                      <a:pt x="2761" y="6489"/>
                      <a:pt x="3123" y="6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563;p58">
                <a:extLst>
                  <a:ext uri="{FF2B5EF4-FFF2-40B4-BE49-F238E27FC236}">
                    <a16:creationId xmlns:a16="http://schemas.microsoft.com/office/drawing/2014/main" id="{8D67EDF6-5F7B-7106-E01F-7A06B4A518CD}"/>
                  </a:ext>
                </a:extLst>
              </p:cNvPr>
              <p:cNvSpPr/>
              <p:nvPr/>
            </p:nvSpPr>
            <p:spPr>
              <a:xfrm>
                <a:off x="5526370" y="2422603"/>
                <a:ext cx="688338" cy="981081"/>
              </a:xfrm>
              <a:custGeom>
                <a:avLst/>
                <a:gdLst/>
                <a:ahLst/>
                <a:cxnLst/>
                <a:rect l="l" t="t" r="r" b="b"/>
                <a:pathLst>
                  <a:path w="4658" h="6639" extrusionOk="0">
                    <a:moveTo>
                      <a:pt x="4224" y="6615"/>
                    </a:moveTo>
                    <a:cubicBezTo>
                      <a:pt x="4657" y="6639"/>
                      <a:pt x="4657" y="5970"/>
                      <a:pt x="4224" y="5994"/>
                    </a:cubicBezTo>
                    <a:lnTo>
                      <a:pt x="1786" y="5994"/>
                    </a:lnTo>
                    <a:cubicBezTo>
                      <a:pt x="1511" y="5994"/>
                      <a:pt x="1196" y="5994"/>
                      <a:pt x="992" y="5852"/>
                    </a:cubicBezTo>
                    <a:cubicBezTo>
                      <a:pt x="787" y="5718"/>
                      <a:pt x="654" y="5427"/>
                      <a:pt x="654" y="4822"/>
                    </a:cubicBezTo>
                    <a:lnTo>
                      <a:pt x="654" y="441"/>
                    </a:lnTo>
                    <a:cubicBezTo>
                      <a:pt x="677" y="0"/>
                      <a:pt x="1" y="0"/>
                      <a:pt x="24" y="441"/>
                    </a:cubicBezTo>
                    <a:lnTo>
                      <a:pt x="24" y="4822"/>
                    </a:lnTo>
                    <a:cubicBezTo>
                      <a:pt x="24" y="5679"/>
                      <a:pt x="284" y="6127"/>
                      <a:pt x="654" y="6371"/>
                    </a:cubicBezTo>
                    <a:cubicBezTo>
                      <a:pt x="1015" y="6615"/>
                      <a:pt x="1424" y="6615"/>
                      <a:pt x="1786" y="66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564;p58">
                <a:extLst>
                  <a:ext uri="{FF2B5EF4-FFF2-40B4-BE49-F238E27FC236}">
                    <a16:creationId xmlns:a16="http://schemas.microsoft.com/office/drawing/2014/main" id="{DA24D071-B8CB-2FF9-3832-E09394A56D75}"/>
                  </a:ext>
                </a:extLst>
              </p:cNvPr>
              <p:cNvSpPr/>
              <p:nvPr/>
            </p:nvSpPr>
            <p:spPr>
              <a:xfrm>
                <a:off x="5893741" y="2910706"/>
                <a:ext cx="1011227" cy="1316975"/>
              </a:xfrm>
              <a:custGeom>
                <a:avLst/>
                <a:gdLst/>
                <a:ahLst/>
                <a:cxnLst/>
                <a:rect l="l" t="t" r="r" b="b"/>
                <a:pathLst>
                  <a:path w="6843" h="8912" extrusionOk="0">
                    <a:moveTo>
                      <a:pt x="2902" y="740"/>
                    </a:moveTo>
                    <a:cubicBezTo>
                      <a:pt x="4861" y="1180"/>
                      <a:pt x="6151" y="803"/>
                      <a:pt x="6418" y="2989"/>
                    </a:cubicBezTo>
                    <a:cubicBezTo>
                      <a:pt x="6623" y="4649"/>
                      <a:pt x="6843" y="8566"/>
                      <a:pt x="6843" y="8566"/>
                    </a:cubicBezTo>
                    <a:cubicBezTo>
                      <a:pt x="6843" y="8566"/>
                      <a:pt x="6780" y="8896"/>
                      <a:pt x="6749" y="8904"/>
                    </a:cubicBezTo>
                    <a:cubicBezTo>
                      <a:pt x="6717" y="8912"/>
                      <a:pt x="6017" y="8841"/>
                      <a:pt x="6017" y="8841"/>
                    </a:cubicBezTo>
                    <a:cubicBezTo>
                      <a:pt x="6017" y="8841"/>
                      <a:pt x="5176" y="4216"/>
                      <a:pt x="4979" y="3658"/>
                    </a:cubicBezTo>
                    <a:cubicBezTo>
                      <a:pt x="4782" y="3100"/>
                      <a:pt x="4829" y="2691"/>
                      <a:pt x="4224" y="2691"/>
                    </a:cubicBezTo>
                    <a:lnTo>
                      <a:pt x="2116" y="2691"/>
                    </a:lnTo>
                    <a:lnTo>
                      <a:pt x="1322" y="1094"/>
                    </a:lnTo>
                    <a:lnTo>
                      <a:pt x="1518" y="905"/>
                    </a:lnTo>
                    <a:cubicBezTo>
                      <a:pt x="1384" y="921"/>
                      <a:pt x="1251" y="921"/>
                      <a:pt x="1125" y="905"/>
                    </a:cubicBezTo>
                    <a:cubicBezTo>
                      <a:pt x="1038" y="850"/>
                      <a:pt x="0" y="347"/>
                      <a:pt x="0" y="347"/>
                    </a:cubicBezTo>
                    <a:cubicBezTo>
                      <a:pt x="0" y="347"/>
                      <a:pt x="653" y="64"/>
                      <a:pt x="740" y="32"/>
                    </a:cubicBezTo>
                    <a:cubicBezTo>
                      <a:pt x="826" y="1"/>
                      <a:pt x="2069" y="40"/>
                      <a:pt x="2069" y="40"/>
                    </a:cubicBezTo>
                    <a:cubicBezTo>
                      <a:pt x="2069" y="40"/>
                      <a:pt x="2069" y="418"/>
                      <a:pt x="2140" y="504"/>
                    </a:cubicBezTo>
                    <a:cubicBezTo>
                      <a:pt x="2202" y="559"/>
                      <a:pt x="2281" y="598"/>
                      <a:pt x="2360" y="622"/>
                    </a:cubicBezTo>
                    <a:lnTo>
                      <a:pt x="2360" y="622"/>
                    </a:lnTo>
                    <a:close/>
                  </a:path>
                </a:pathLst>
              </a:custGeom>
              <a:solidFill>
                <a:srgbClr val="302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565;p58">
                <a:extLst>
                  <a:ext uri="{FF2B5EF4-FFF2-40B4-BE49-F238E27FC236}">
                    <a16:creationId xmlns:a16="http://schemas.microsoft.com/office/drawing/2014/main" id="{56769565-EA24-6678-55B9-8EC14F89C808}"/>
                  </a:ext>
                </a:extLst>
              </p:cNvPr>
              <p:cNvSpPr/>
              <p:nvPr/>
            </p:nvSpPr>
            <p:spPr>
              <a:xfrm>
                <a:off x="6115701" y="2952527"/>
                <a:ext cx="296585" cy="355843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408" extrusionOk="0">
                    <a:moveTo>
                      <a:pt x="1400" y="457"/>
                    </a:moveTo>
                    <a:lnTo>
                      <a:pt x="1416" y="457"/>
                    </a:lnTo>
                    <a:cubicBezTo>
                      <a:pt x="1314" y="599"/>
                      <a:pt x="1353" y="606"/>
                      <a:pt x="1338" y="717"/>
                    </a:cubicBezTo>
                    <a:cubicBezTo>
                      <a:pt x="1330" y="819"/>
                      <a:pt x="1872" y="1826"/>
                      <a:pt x="2006" y="2408"/>
                    </a:cubicBezTo>
                    <a:lnTo>
                      <a:pt x="614" y="2408"/>
                    </a:lnTo>
                    <a:lnTo>
                      <a:pt x="457" y="1865"/>
                    </a:lnTo>
                    <a:cubicBezTo>
                      <a:pt x="457" y="1023"/>
                      <a:pt x="0" y="1"/>
                      <a:pt x="0" y="1"/>
                    </a:cubicBezTo>
                    <a:lnTo>
                      <a:pt x="590" y="87"/>
                    </a:lnTo>
                    <a:cubicBezTo>
                      <a:pt x="606" y="142"/>
                      <a:pt x="590" y="158"/>
                      <a:pt x="638" y="213"/>
                    </a:cubicBezTo>
                    <a:cubicBezTo>
                      <a:pt x="700" y="268"/>
                      <a:pt x="779" y="308"/>
                      <a:pt x="858" y="331"/>
                    </a:cubicBezTo>
                    <a:lnTo>
                      <a:pt x="858" y="331"/>
                    </a:lnTo>
                    <a:close/>
                  </a:path>
                </a:pathLst>
              </a:custGeom>
              <a:solidFill>
                <a:srgbClr val="1B15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566;p58">
                <a:extLst>
                  <a:ext uri="{FF2B5EF4-FFF2-40B4-BE49-F238E27FC236}">
                    <a16:creationId xmlns:a16="http://schemas.microsoft.com/office/drawing/2014/main" id="{A4ABEA25-8577-6697-809B-55D885D54B7E}"/>
                  </a:ext>
                </a:extLst>
              </p:cNvPr>
              <p:cNvSpPr/>
              <p:nvPr/>
            </p:nvSpPr>
            <p:spPr>
              <a:xfrm>
                <a:off x="6245892" y="3165324"/>
                <a:ext cx="569674" cy="1037975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7024" extrusionOk="0">
                    <a:moveTo>
                      <a:pt x="40" y="79"/>
                    </a:moveTo>
                    <a:cubicBezTo>
                      <a:pt x="16" y="79"/>
                      <a:pt x="0" y="55"/>
                      <a:pt x="8" y="39"/>
                    </a:cubicBezTo>
                    <a:cubicBezTo>
                      <a:pt x="8" y="16"/>
                      <a:pt x="24" y="0"/>
                      <a:pt x="48" y="0"/>
                    </a:cubicBezTo>
                    <a:cubicBezTo>
                      <a:pt x="48" y="0"/>
                      <a:pt x="1573" y="102"/>
                      <a:pt x="1998" y="165"/>
                    </a:cubicBezTo>
                    <a:cubicBezTo>
                      <a:pt x="2218" y="189"/>
                      <a:pt x="2415" y="291"/>
                      <a:pt x="2572" y="448"/>
                    </a:cubicBezTo>
                    <a:cubicBezTo>
                      <a:pt x="2737" y="622"/>
                      <a:pt x="2848" y="834"/>
                      <a:pt x="2895" y="1070"/>
                    </a:cubicBezTo>
                    <a:cubicBezTo>
                      <a:pt x="3013" y="1557"/>
                      <a:pt x="3846" y="6961"/>
                      <a:pt x="3846" y="6977"/>
                    </a:cubicBezTo>
                    <a:cubicBezTo>
                      <a:pt x="3854" y="7000"/>
                      <a:pt x="3839" y="7016"/>
                      <a:pt x="3815" y="7016"/>
                    </a:cubicBezTo>
                    <a:cubicBezTo>
                      <a:pt x="3791" y="7024"/>
                      <a:pt x="3776" y="7008"/>
                      <a:pt x="3768" y="6984"/>
                    </a:cubicBezTo>
                    <a:cubicBezTo>
                      <a:pt x="3768" y="6969"/>
                      <a:pt x="2934" y="1573"/>
                      <a:pt x="2824" y="1086"/>
                    </a:cubicBezTo>
                    <a:cubicBezTo>
                      <a:pt x="2777" y="873"/>
                      <a:pt x="2667" y="669"/>
                      <a:pt x="2517" y="504"/>
                    </a:cubicBezTo>
                    <a:cubicBezTo>
                      <a:pt x="2376" y="362"/>
                      <a:pt x="2187" y="268"/>
                      <a:pt x="1990" y="244"/>
                    </a:cubicBezTo>
                    <a:cubicBezTo>
                      <a:pt x="1566" y="181"/>
                      <a:pt x="48" y="79"/>
                      <a:pt x="40" y="79"/>
                    </a:cubicBezTo>
                    <a:close/>
                  </a:path>
                </a:pathLst>
              </a:custGeom>
              <a:solidFill>
                <a:srgbClr val="1B15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567;p58">
                <a:extLst>
                  <a:ext uri="{FF2B5EF4-FFF2-40B4-BE49-F238E27FC236}">
                    <a16:creationId xmlns:a16="http://schemas.microsoft.com/office/drawing/2014/main" id="{BA1D035C-DC0E-30DB-78EF-6ABF96EBA0F8}"/>
                  </a:ext>
                </a:extLst>
              </p:cNvPr>
              <p:cNvSpPr/>
              <p:nvPr/>
            </p:nvSpPr>
            <p:spPr>
              <a:xfrm>
                <a:off x="5668235" y="2989766"/>
                <a:ext cx="699864" cy="1236880"/>
              </a:xfrm>
              <a:custGeom>
                <a:avLst/>
                <a:gdLst/>
                <a:ahLst/>
                <a:cxnLst/>
                <a:rect l="l" t="t" r="r" b="b"/>
                <a:pathLst>
                  <a:path w="4736" h="8370" extrusionOk="0">
                    <a:moveTo>
                      <a:pt x="291" y="229"/>
                    </a:moveTo>
                    <a:cubicBezTo>
                      <a:pt x="291" y="229"/>
                      <a:pt x="488" y="229"/>
                      <a:pt x="1377" y="142"/>
                    </a:cubicBezTo>
                    <a:cubicBezTo>
                      <a:pt x="1825" y="111"/>
                      <a:pt x="2478" y="1"/>
                      <a:pt x="3044" y="40"/>
                    </a:cubicBezTo>
                    <a:cubicBezTo>
                      <a:pt x="4248" y="111"/>
                      <a:pt x="4735" y="622"/>
                      <a:pt x="4641" y="1723"/>
                    </a:cubicBezTo>
                    <a:cubicBezTo>
                      <a:pt x="4484" y="3642"/>
                      <a:pt x="4145" y="6395"/>
                      <a:pt x="3784" y="8306"/>
                    </a:cubicBezTo>
                    <a:cubicBezTo>
                      <a:pt x="3784" y="8322"/>
                      <a:pt x="3791" y="8369"/>
                      <a:pt x="3768" y="8369"/>
                    </a:cubicBezTo>
                    <a:lnTo>
                      <a:pt x="2769" y="8298"/>
                    </a:lnTo>
                    <a:cubicBezTo>
                      <a:pt x="2769" y="8298"/>
                      <a:pt x="2926" y="3327"/>
                      <a:pt x="2942" y="2974"/>
                    </a:cubicBezTo>
                    <a:cubicBezTo>
                      <a:pt x="2958" y="2627"/>
                      <a:pt x="2769" y="2156"/>
                      <a:pt x="2391" y="2156"/>
                    </a:cubicBezTo>
                    <a:lnTo>
                      <a:pt x="1298" y="2156"/>
                    </a:lnTo>
                    <a:cubicBezTo>
                      <a:pt x="354" y="2148"/>
                      <a:pt x="0" y="1117"/>
                      <a:pt x="291" y="229"/>
                    </a:cubicBezTo>
                    <a:close/>
                  </a:path>
                </a:pathLst>
              </a:custGeom>
              <a:solidFill>
                <a:srgbClr val="302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568;p58">
                <a:extLst>
                  <a:ext uri="{FF2B5EF4-FFF2-40B4-BE49-F238E27FC236}">
                    <a16:creationId xmlns:a16="http://schemas.microsoft.com/office/drawing/2014/main" id="{CC4F2C42-748B-7616-12E6-A31183D0259F}"/>
                  </a:ext>
                </a:extLst>
              </p:cNvPr>
              <p:cNvSpPr/>
              <p:nvPr/>
            </p:nvSpPr>
            <p:spPr>
              <a:xfrm>
                <a:off x="5694982" y="2969964"/>
                <a:ext cx="329096" cy="165213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118" extrusionOk="0">
                    <a:moveTo>
                      <a:pt x="110" y="363"/>
                    </a:moveTo>
                    <a:cubicBezTo>
                      <a:pt x="747" y="205"/>
                      <a:pt x="1392" y="87"/>
                      <a:pt x="2037" y="17"/>
                    </a:cubicBezTo>
                    <a:cubicBezTo>
                      <a:pt x="2226" y="1"/>
                      <a:pt x="1864" y="142"/>
                      <a:pt x="2100" y="111"/>
                    </a:cubicBezTo>
                    <a:lnTo>
                      <a:pt x="16" y="1118"/>
                    </a:lnTo>
                    <a:cubicBezTo>
                      <a:pt x="0" y="866"/>
                      <a:pt x="32" y="606"/>
                      <a:pt x="110" y="363"/>
                    </a:cubicBezTo>
                    <a:close/>
                  </a:path>
                </a:pathLst>
              </a:custGeom>
              <a:solidFill>
                <a:srgbClr val="1B15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569;p58">
                <a:extLst>
                  <a:ext uri="{FF2B5EF4-FFF2-40B4-BE49-F238E27FC236}">
                    <a16:creationId xmlns:a16="http://schemas.microsoft.com/office/drawing/2014/main" id="{5E72E46C-B30C-1319-3FB9-976078A1112B}"/>
                  </a:ext>
                </a:extLst>
              </p:cNvPr>
              <p:cNvSpPr/>
              <p:nvPr/>
            </p:nvSpPr>
            <p:spPr>
              <a:xfrm>
                <a:off x="5775077" y="2995529"/>
                <a:ext cx="378010" cy="746414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5051" extrusionOk="0">
                    <a:moveTo>
                      <a:pt x="2187" y="4987"/>
                    </a:moveTo>
                    <a:cubicBezTo>
                      <a:pt x="2187" y="5050"/>
                      <a:pt x="2101" y="5035"/>
                      <a:pt x="2109" y="4979"/>
                    </a:cubicBezTo>
                    <a:cubicBezTo>
                      <a:pt x="2109" y="4979"/>
                      <a:pt x="2361" y="3045"/>
                      <a:pt x="2439" y="2195"/>
                    </a:cubicBezTo>
                    <a:cubicBezTo>
                      <a:pt x="2479" y="1778"/>
                      <a:pt x="2455" y="1480"/>
                      <a:pt x="2376" y="1291"/>
                    </a:cubicBezTo>
                    <a:cubicBezTo>
                      <a:pt x="2321" y="1133"/>
                      <a:pt x="2164" y="1023"/>
                      <a:pt x="1999" y="1031"/>
                    </a:cubicBezTo>
                    <a:lnTo>
                      <a:pt x="559" y="1031"/>
                    </a:lnTo>
                    <a:cubicBezTo>
                      <a:pt x="512" y="1031"/>
                      <a:pt x="1" y="1047"/>
                      <a:pt x="95" y="40"/>
                    </a:cubicBezTo>
                    <a:cubicBezTo>
                      <a:pt x="95" y="17"/>
                      <a:pt x="111" y="1"/>
                      <a:pt x="135" y="1"/>
                    </a:cubicBezTo>
                    <a:cubicBezTo>
                      <a:pt x="158" y="1"/>
                      <a:pt x="174" y="24"/>
                      <a:pt x="166" y="40"/>
                    </a:cubicBezTo>
                    <a:cubicBezTo>
                      <a:pt x="87" y="976"/>
                      <a:pt x="512" y="960"/>
                      <a:pt x="552" y="953"/>
                    </a:cubicBezTo>
                    <a:lnTo>
                      <a:pt x="1999" y="953"/>
                    </a:lnTo>
                    <a:cubicBezTo>
                      <a:pt x="2195" y="945"/>
                      <a:pt x="2384" y="1071"/>
                      <a:pt x="2447" y="1267"/>
                    </a:cubicBezTo>
                    <a:cubicBezTo>
                      <a:pt x="2526" y="1464"/>
                      <a:pt x="2557" y="1771"/>
                      <a:pt x="2518" y="2203"/>
                    </a:cubicBezTo>
                    <a:cubicBezTo>
                      <a:pt x="2439" y="3053"/>
                      <a:pt x="2187" y="4987"/>
                      <a:pt x="2187" y="4987"/>
                    </a:cubicBezTo>
                    <a:close/>
                  </a:path>
                </a:pathLst>
              </a:custGeom>
              <a:solidFill>
                <a:srgbClr val="1B15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570;p58">
                <a:extLst>
                  <a:ext uri="{FF2B5EF4-FFF2-40B4-BE49-F238E27FC236}">
                    <a16:creationId xmlns:a16="http://schemas.microsoft.com/office/drawing/2014/main" id="{A5544A93-1B9A-3732-6CC9-8342930CDD3B}"/>
                  </a:ext>
                </a:extLst>
              </p:cNvPr>
              <p:cNvSpPr/>
              <p:nvPr/>
            </p:nvSpPr>
            <p:spPr>
              <a:xfrm>
                <a:off x="6020385" y="4156752"/>
                <a:ext cx="224471" cy="181468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1228" extrusionOk="0">
                    <a:moveTo>
                      <a:pt x="465" y="291"/>
                    </a:moveTo>
                    <a:cubicBezTo>
                      <a:pt x="465" y="291"/>
                      <a:pt x="488" y="0"/>
                      <a:pt x="661" y="0"/>
                    </a:cubicBezTo>
                    <a:lnTo>
                      <a:pt x="999" y="0"/>
                    </a:lnTo>
                    <a:cubicBezTo>
                      <a:pt x="1117" y="0"/>
                      <a:pt x="1227" y="181"/>
                      <a:pt x="1259" y="307"/>
                    </a:cubicBezTo>
                    <a:cubicBezTo>
                      <a:pt x="1330" y="330"/>
                      <a:pt x="1377" y="385"/>
                      <a:pt x="1393" y="448"/>
                    </a:cubicBezTo>
                    <a:cubicBezTo>
                      <a:pt x="1416" y="566"/>
                      <a:pt x="1471" y="991"/>
                      <a:pt x="1479" y="1030"/>
                    </a:cubicBezTo>
                    <a:cubicBezTo>
                      <a:pt x="1487" y="1078"/>
                      <a:pt x="1519" y="1227"/>
                      <a:pt x="1345" y="1227"/>
                    </a:cubicBezTo>
                    <a:lnTo>
                      <a:pt x="111" y="1227"/>
                    </a:lnTo>
                    <a:cubicBezTo>
                      <a:pt x="1" y="1227"/>
                      <a:pt x="8" y="1148"/>
                      <a:pt x="8" y="1101"/>
                    </a:cubicBezTo>
                    <a:cubicBezTo>
                      <a:pt x="16" y="991"/>
                      <a:pt x="40" y="889"/>
                      <a:pt x="95" y="794"/>
                    </a:cubicBezTo>
                    <a:cubicBezTo>
                      <a:pt x="150" y="708"/>
                      <a:pt x="465" y="291"/>
                      <a:pt x="465" y="291"/>
                    </a:cubicBezTo>
                    <a:close/>
                  </a:path>
                </a:pathLst>
              </a:custGeom>
              <a:solidFill>
                <a:srgbClr val="CF4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571;p58">
                <a:extLst>
                  <a:ext uri="{FF2B5EF4-FFF2-40B4-BE49-F238E27FC236}">
                    <a16:creationId xmlns:a16="http://schemas.microsoft.com/office/drawing/2014/main" id="{DC7BE9B3-F343-80A9-4E37-60C4A29E97C5}"/>
                  </a:ext>
                </a:extLst>
              </p:cNvPr>
              <p:cNvSpPr/>
              <p:nvPr/>
            </p:nvSpPr>
            <p:spPr>
              <a:xfrm>
                <a:off x="6085407" y="4156752"/>
                <a:ext cx="121028" cy="98862"/>
              </a:xfrm>
              <a:custGeom>
                <a:avLst/>
                <a:gdLst/>
                <a:ahLst/>
                <a:cxnLst/>
                <a:rect l="l" t="t" r="r" b="b"/>
                <a:pathLst>
                  <a:path w="819" h="669" extrusionOk="0">
                    <a:moveTo>
                      <a:pt x="25" y="291"/>
                    </a:moveTo>
                    <a:cubicBezTo>
                      <a:pt x="25" y="291"/>
                      <a:pt x="48" y="0"/>
                      <a:pt x="221" y="0"/>
                    </a:cubicBezTo>
                    <a:lnTo>
                      <a:pt x="559" y="0"/>
                    </a:lnTo>
                    <a:cubicBezTo>
                      <a:pt x="677" y="0"/>
                      <a:pt x="787" y="181"/>
                      <a:pt x="819" y="307"/>
                    </a:cubicBezTo>
                    <a:lnTo>
                      <a:pt x="677" y="606"/>
                    </a:lnTo>
                    <a:cubicBezTo>
                      <a:pt x="630" y="645"/>
                      <a:pt x="567" y="669"/>
                      <a:pt x="496" y="669"/>
                    </a:cubicBezTo>
                    <a:lnTo>
                      <a:pt x="103" y="669"/>
                    </a:lnTo>
                    <a:cubicBezTo>
                      <a:pt x="103" y="669"/>
                      <a:pt x="1" y="653"/>
                      <a:pt x="9" y="551"/>
                    </a:cubicBezTo>
                    <a:cubicBezTo>
                      <a:pt x="9" y="456"/>
                      <a:pt x="25" y="291"/>
                      <a:pt x="25" y="291"/>
                    </a:cubicBezTo>
                    <a:close/>
                  </a:path>
                </a:pathLst>
              </a:custGeom>
              <a:solidFill>
                <a:srgbClr val="BC2B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572;p58">
                <a:extLst>
                  <a:ext uri="{FF2B5EF4-FFF2-40B4-BE49-F238E27FC236}">
                    <a16:creationId xmlns:a16="http://schemas.microsoft.com/office/drawing/2014/main" id="{5867B23A-F056-26A5-857A-FA3631DCAFDE}"/>
                  </a:ext>
                </a:extLst>
              </p:cNvPr>
              <p:cNvSpPr/>
              <p:nvPr/>
            </p:nvSpPr>
            <p:spPr>
              <a:xfrm>
                <a:off x="6020385" y="4303197"/>
                <a:ext cx="223289" cy="35023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237" extrusionOk="0">
                    <a:moveTo>
                      <a:pt x="1471" y="0"/>
                    </a:moveTo>
                    <a:lnTo>
                      <a:pt x="1471" y="39"/>
                    </a:lnTo>
                    <a:cubicBezTo>
                      <a:pt x="1479" y="87"/>
                      <a:pt x="1511" y="236"/>
                      <a:pt x="1338" y="236"/>
                    </a:cubicBezTo>
                    <a:lnTo>
                      <a:pt x="111" y="236"/>
                    </a:lnTo>
                    <a:cubicBezTo>
                      <a:pt x="1" y="236"/>
                      <a:pt x="8" y="157"/>
                      <a:pt x="8" y="110"/>
                    </a:cubicBezTo>
                    <a:cubicBezTo>
                      <a:pt x="8" y="71"/>
                      <a:pt x="16" y="39"/>
                      <a:pt x="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573;p58">
                <a:extLst>
                  <a:ext uri="{FF2B5EF4-FFF2-40B4-BE49-F238E27FC236}">
                    <a16:creationId xmlns:a16="http://schemas.microsoft.com/office/drawing/2014/main" id="{6685ECE9-AE96-6A93-61B2-9ED7A688717D}"/>
                  </a:ext>
                </a:extLst>
              </p:cNvPr>
              <p:cNvSpPr/>
              <p:nvPr/>
            </p:nvSpPr>
            <p:spPr>
              <a:xfrm>
                <a:off x="6764290" y="4158968"/>
                <a:ext cx="405791" cy="180286"/>
              </a:xfrm>
              <a:custGeom>
                <a:avLst/>
                <a:gdLst/>
                <a:ahLst/>
                <a:cxnLst/>
                <a:rect l="l" t="t" r="r" b="b"/>
                <a:pathLst>
                  <a:path w="2746" h="1220" extrusionOk="0">
                    <a:moveTo>
                      <a:pt x="1023" y="95"/>
                    </a:moveTo>
                    <a:cubicBezTo>
                      <a:pt x="1023" y="95"/>
                      <a:pt x="1581" y="559"/>
                      <a:pt x="1778" y="599"/>
                    </a:cubicBezTo>
                    <a:cubicBezTo>
                      <a:pt x="1982" y="630"/>
                      <a:pt x="2423" y="669"/>
                      <a:pt x="2517" y="724"/>
                    </a:cubicBezTo>
                    <a:cubicBezTo>
                      <a:pt x="2611" y="772"/>
                      <a:pt x="2698" y="992"/>
                      <a:pt x="2706" y="1031"/>
                    </a:cubicBezTo>
                    <a:cubicBezTo>
                      <a:pt x="2714" y="1070"/>
                      <a:pt x="2745" y="1220"/>
                      <a:pt x="2611" y="1220"/>
                    </a:cubicBezTo>
                    <a:lnTo>
                      <a:pt x="126" y="1220"/>
                    </a:lnTo>
                    <a:cubicBezTo>
                      <a:pt x="24" y="1220"/>
                      <a:pt x="0" y="1157"/>
                      <a:pt x="0" y="1078"/>
                    </a:cubicBezTo>
                    <a:cubicBezTo>
                      <a:pt x="0" y="1023"/>
                      <a:pt x="24" y="960"/>
                      <a:pt x="63" y="913"/>
                    </a:cubicBezTo>
                    <a:lnTo>
                      <a:pt x="63" y="465"/>
                    </a:lnTo>
                    <a:cubicBezTo>
                      <a:pt x="55" y="363"/>
                      <a:pt x="134" y="268"/>
                      <a:pt x="236" y="276"/>
                    </a:cubicBezTo>
                    <a:cubicBezTo>
                      <a:pt x="449" y="260"/>
                      <a:pt x="677" y="370"/>
                      <a:pt x="810" y="166"/>
                    </a:cubicBezTo>
                    <a:cubicBezTo>
                      <a:pt x="873" y="72"/>
                      <a:pt x="897" y="1"/>
                      <a:pt x="1023" y="95"/>
                    </a:cubicBezTo>
                    <a:close/>
                  </a:path>
                </a:pathLst>
              </a:custGeom>
              <a:solidFill>
                <a:srgbClr val="CF4A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574;p58">
                <a:extLst>
                  <a:ext uri="{FF2B5EF4-FFF2-40B4-BE49-F238E27FC236}">
                    <a16:creationId xmlns:a16="http://schemas.microsoft.com/office/drawing/2014/main" id="{6ADAF0E6-4C39-79CE-81E3-E7D20A7C0995}"/>
                  </a:ext>
                </a:extLst>
              </p:cNvPr>
              <p:cNvSpPr/>
              <p:nvPr/>
            </p:nvSpPr>
            <p:spPr>
              <a:xfrm>
                <a:off x="6874679" y="4158968"/>
                <a:ext cx="151174" cy="104773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709" extrusionOk="0">
                    <a:moveTo>
                      <a:pt x="276" y="95"/>
                    </a:moveTo>
                    <a:cubicBezTo>
                      <a:pt x="276" y="95"/>
                      <a:pt x="811" y="536"/>
                      <a:pt x="1023" y="591"/>
                    </a:cubicBezTo>
                    <a:cubicBezTo>
                      <a:pt x="952" y="662"/>
                      <a:pt x="850" y="701"/>
                      <a:pt x="755" y="709"/>
                    </a:cubicBezTo>
                    <a:cubicBezTo>
                      <a:pt x="677" y="701"/>
                      <a:pt x="103" y="449"/>
                      <a:pt x="48" y="386"/>
                    </a:cubicBezTo>
                    <a:cubicBezTo>
                      <a:pt x="0" y="315"/>
                      <a:pt x="48" y="182"/>
                      <a:pt x="48" y="182"/>
                    </a:cubicBezTo>
                    <a:lnTo>
                      <a:pt x="48" y="182"/>
                    </a:lnTo>
                    <a:lnTo>
                      <a:pt x="63" y="166"/>
                    </a:lnTo>
                    <a:cubicBezTo>
                      <a:pt x="126" y="72"/>
                      <a:pt x="150" y="1"/>
                      <a:pt x="276" y="95"/>
                    </a:cubicBezTo>
                    <a:close/>
                  </a:path>
                </a:pathLst>
              </a:custGeom>
              <a:solidFill>
                <a:srgbClr val="BC2B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575;p58">
                <a:extLst>
                  <a:ext uri="{FF2B5EF4-FFF2-40B4-BE49-F238E27FC236}">
                    <a16:creationId xmlns:a16="http://schemas.microsoft.com/office/drawing/2014/main" id="{FEF2010A-8CD5-4095-46AC-0BDECD167B4A}"/>
                  </a:ext>
                </a:extLst>
              </p:cNvPr>
              <p:cNvSpPr/>
              <p:nvPr/>
            </p:nvSpPr>
            <p:spPr>
              <a:xfrm>
                <a:off x="6764290" y="4293888"/>
                <a:ext cx="405791" cy="44333"/>
              </a:xfrm>
              <a:custGeom>
                <a:avLst/>
                <a:gdLst/>
                <a:ahLst/>
                <a:cxnLst/>
                <a:rect l="l" t="t" r="r" b="b"/>
                <a:pathLst>
                  <a:path w="2746" h="300" extrusionOk="0">
                    <a:moveTo>
                      <a:pt x="2659" y="0"/>
                    </a:moveTo>
                    <a:cubicBezTo>
                      <a:pt x="2682" y="40"/>
                      <a:pt x="2690" y="79"/>
                      <a:pt x="2706" y="118"/>
                    </a:cubicBezTo>
                    <a:cubicBezTo>
                      <a:pt x="2714" y="157"/>
                      <a:pt x="2745" y="299"/>
                      <a:pt x="2611" y="299"/>
                    </a:cubicBezTo>
                    <a:lnTo>
                      <a:pt x="126" y="299"/>
                    </a:lnTo>
                    <a:cubicBezTo>
                      <a:pt x="24" y="299"/>
                      <a:pt x="0" y="244"/>
                      <a:pt x="0" y="165"/>
                    </a:cubicBezTo>
                    <a:cubicBezTo>
                      <a:pt x="0" y="110"/>
                      <a:pt x="24" y="47"/>
                      <a:pt x="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576;p58">
                <a:extLst>
                  <a:ext uri="{FF2B5EF4-FFF2-40B4-BE49-F238E27FC236}">
                    <a16:creationId xmlns:a16="http://schemas.microsoft.com/office/drawing/2014/main" id="{86C737E1-475D-6984-E2A0-34B4955D9083}"/>
                  </a:ext>
                </a:extLst>
              </p:cNvPr>
              <p:cNvSpPr/>
              <p:nvPr/>
            </p:nvSpPr>
            <p:spPr>
              <a:xfrm>
                <a:off x="6093682" y="1876276"/>
                <a:ext cx="106989" cy="107137"/>
              </a:xfrm>
              <a:custGeom>
                <a:avLst/>
                <a:gdLst/>
                <a:ahLst/>
                <a:cxnLst/>
                <a:rect l="l" t="t" r="r" b="b"/>
                <a:pathLst>
                  <a:path w="724" h="725" extrusionOk="0">
                    <a:moveTo>
                      <a:pt x="362" y="1"/>
                    </a:moveTo>
                    <a:lnTo>
                      <a:pt x="385" y="1"/>
                    </a:lnTo>
                    <a:lnTo>
                      <a:pt x="385" y="1"/>
                    </a:lnTo>
                    <a:cubicBezTo>
                      <a:pt x="645" y="56"/>
                      <a:pt x="724" y="386"/>
                      <a:pt x="519" y="559"/>
                    </a:cubicBezTo>
                    <a:cubicBezTo>
                      <a:pt x="315" y="724"/>
                      <a:pt x="8" y="583"/>
                      <a:pt x="0" y="315"/>
                    </a:cubicBezTo>
                    <a:cubicBezTo>
                      <a:pt x="0" y="221"/>
                      <a:pt x="39" y="127"/>
                      <a:pt x="118" y="64"/>
                    </a:cubicBezTo>
                    <a:cubicBezTo>
                      <a:pt x="110" y="166"/>
                      <a:pt x="126" y="276"/>
                      <a:pt x="244" y="284"/>
                    </a:cubicBezTo>
                    <a:lnTo>
                      <a:pt x="244" y="103"/>
                    </a:lnTo>
                    <a:cubicBezTo>
                      <a:pt x="252" y="40"/>
                      <a:pt x="299" y="1"/>
                      <a:pt x="362" y="1"/>
                    </a:cubicBezTo>
                    <a:close/>
                  </a:path>
                </a:pathLst>
              </a:custGeom>
              <a:solidFill>
                <a:srgbClr val="CF85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577;p58">
                <a:extLst>
                  <a:ext uri="{FF2B5EF4-FFF2-40B4-BE49-F238E27FC236}">
                    <a16:creationId xmlns:a16="http://schemas.microsoft.com/office/drawing/2014/main" id="{0E6DF1B5-EAF8-EA63-4DFD-CDD9480C96BA}"/>
                  </a:ext>
                </a:extLst>
              </p:cNvPr>
              <p:cNvSpPr/>
              <p:nvPr/>
            </p:nvSpPr>
            <p:spPr>
              <a:xfrm>
                <a:off x="5768132" y="1876276"/>
                <a:ext cx="107137" cy="107137"/>
              </a:xfrm>
              <a:custGeom>
                <a:avLst/>
                <a:gdLst/>
                <a:ahLst/>
                <a:cxnLst/>
                <a:rect l="l" t="t" r="r" b="b"/>
                <a:pathLst>
                  <a:path w="725" h="725" extrusionOk="0">
                    <a:moveTo>
                      <a:pt x="363" y="1"/>
                    </a:moveTo>
                    <a:lnTo>
                      <a:pt x="339" y="1"/>
                    </a:lnTo>
                    <a:lnTo>
                      <a:pt x="339" y="1"/>
                    </a:lnTo>
                    <a:cubicBezTo>
                      <a:pt x="79" y="56"/>
                      <a:pt x="1" y="386"/>
                      <a:pt x="205" y="559"/>
                    </a:cubicBezTo>
                    <a:cubicBezTo>
                      <a:pt x="410" y="724"/>
                      <a:pt x="717" y="583"/>
                      <a:pt x="724" y="315"/>
                    </a:cubicBezTo>
                    <a:cubicBezTo>
                      <a:pt x="724" y="221"/>
                      <a:pt x="685" y="127"/>
                      <a:pt x="606" y="64"/>
                    </a:cubicBezTo>
                    <a:cubicBezTo>
                      <a:pt x="614" y="166"/>
                      <a:pt x="599" y="276"/>
                      <a:pt x="481" y="284"/>
                    </a:cubicBezTo>
                    <a:lnTo>
                      <a:pt x="481" y="103"/>
                    </a:lnTo>
                    <a:cubicBezTo>
                      <a:pt x="473" y="40"/>
                      <a:pt x="425" y="1"/>
                      <a:pt x="363" y="1"/>
                    </a:cubicBezTo>
                    <a:close/>
                  </a:path>
                </a:pathLst>
              </a:custGeom>
              <a:solidFill>
                <a:srgbClr val="CF85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578;p58">
                <a:extLst>
                  <a:ext uri="{FF2B5EF4-FFF2-40B4-BE49-F238E27FC236}">
                    <a16:creationId xmlns:a16="http://schemas.microsoft.com/office/drawing/2014/main" id="{48D9FDCD-7176-9865-A562-2F8197024AD0}"/>
                  </a:ext>
                </a:extLst>
              </p:cNvPr>
              <p:cNvSpPr/>
              <p:nvPr/>
            </p:nvSpPr>
            <p:spPr>
              <a:xfrm>
                <a:off x="5885614" y="1950755"/>
                <a:ext cx="169794" cy="298802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2022" extrusionOk="0">
                    <a:moveTo>
                      <a:pt x="574" y="0"/>
                    </a:moveTo>
                    <a:lnTo>
                      <a:pt x="574" y="0"/>
                    </a:lnTo>
                    <a:cubicBezTo>
                      <a:pt x="889" y="0"/>
                      <a:pt x="1141" y="252"/>
                      <a:pt x="1148" y="574"/>
                    </a:cubicBezTo>
                    <a:lnTo>
                      <a:pt x="1148" y="1447"/>
                    </a:lnTo>
                    <a:cubicBezTo>
                      <a:pt x="1141" y="1762"/>
                      <a:pt x="889" y="2014"/>
                      <a:pt x="574" y="2021"/>
                    </a:cubicBezTo>
                    <a:lnTo>
                      <a:pt x="574" y="2021"/>
                    </a:lnTo>
                    <a:cubicBezTo>
                      <a:pt x="260" y="2014"/>
                      <a:pt x="0" y="1762"/>
                      <a:pt x="0" y="1447"/>
                    </a:cubicBezTo>
                    <a:lnTo>
                      <a:pt x="0" y="574"/>
                    </a:lnTo>
                    <a:cubicBezTo>
                      <a:pt x="0" y="252"/>
                      <a:pt x="252" y="0"/>
                      <a:pt x="574" y="0"/>
                    </a:cubicBezTo>
                    <a:close/>
                  </a:path>
                </a:pathLst>
              </a:custGeom>
              <a:solidFill>
                <a:srgbClr val="E7B3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579;p58">
                <a:extLst>
                  <a:ext uri="{FF2B5EF4-FFF2-40B4-BE49-F238E27FC236}">
                    <a16:creationId xmlns:a16="http://schemas.microsoft.com/office/drawing/2014/main" id="{956A95D5-5719-F6E9-A7ED-5700AA433199}"/>
                  </a:ext>
                </a:extLst>
              </p:cNvPr>
              <p:cNvSpPr/>
              <p:nvPr/>
            </p:nvSpPr>
            <p:spPr>
              <a:xfrm>
                <a:off x="5885614" y="1950755"/>
                <a:ext cx="169794" cy="197724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338" extrusionOk="0">
                    <a:moveTo>
                      <a:pt x="574" y="0"/>
                    </a:moveTo>
                    <a:lnTo>
                      <a:pt x="574" y="0"/>
                    </a:lnTo>
                    <a:cubicBezTo>
                      <a:pt x="889" y="0"/>
                      <a:pt x="1141" y="252"/>
                      <a:pt x="1148" y="574"/>
                    </a:cubicBezTo>
                    <a:lnTo>
                      <a:pt x="1148" y="1133"/>
                    </a:lnTo>
                    <a:cubicBezTo>
                      <a:pt x="960" y="1266"/>
                      <a:pt x="732" y="1337"/>
                      <a:pt x="504" y="1337"/>
                    </a:cubicBezTo>
                    <a:lnTo>
                      <a:pt x="504" y="1337"/>
                    </a:lnTo>
                    <a:cubicBezTo>
                      <a:pt x="330" y="1337"/>
                      <a:pt x="157" y="1298"/>
                      <a:pt x="0" y="1211"/>
                    </a:cubicBezTo>
                    <a:lnTo>
                      <a:pt x="0" y="574"/>
                    </a:lnTo>
                    <a:cubicBezTo>
                      <a:pt x="0" y="252"/>
                      <a:pt x="252" y="0"/>
                      <a:pt x="574" y="0"/>
                    </a:cubicBezTo>
                    <a:close/>
                  </a:path>
                </a:pathLst>
              </a:custGeom>
              <a:solidFill>
                <a:srgbClr val="CF85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580;p58">
                <a:extLst>
                  <a:ext uri="{FF2B5EF4-FFF2-40B4-BE49-F238E27FC236}">
                    <a16:creationId xmlns:a16="http://schemas.microsoft.com/office/drawing/2014/main" id="{995EC25E-C5E2-8E40-6C35-BE66AAFB19BE}"/>
                  </a:ext>
                </a:extLst>
              </p:cNvPr>
              <p:cNvSpPr/>
              <p:nvPr/>
            </p:nvSpPr>
            <p:spPr>
              <a:xfrm>
                <a:off x="5822809" y="1640425"/>
                <a:ext cx="323185" cy="469630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3178" extrusionOk="0">
                    <a:moveTo>
                      <a:pt x="1094" y="0"/>
                    </a:moveTo>
                    <a:lnTo>
                      <a:pt x="1094" y="0"/>
                    </a:lnTo>
                    <a:cubicBezTo>
                      <a:pt x="1699" y="8"/>
                      <a:pt x="2187" y="496"/>
                      <a:pt x="2187" y="1093"/>
                    </a:cubicBezTo>
                    <a:lnTo>
                      <a:pt x="2187" y="2092"/>
                    </a:lnTo>
                    <a:cubicBezTo>
                      <a:pt x="2179" y="2690"/>
                      <a:pt x="1699" y="3178"/>
                      <a:pt x="1094" y="3178"/>
                    </a:cubicBezTo>
                    <a:lnTo>
                      <a:pt x="1094" y="3178"/>
                    </a:lnTo>
                    <a:cubicBezTo>
                      <a:pt x="488" y="3178"/>
                      <a:pt x="0" y="2690"/>
                      <a:pt x="0" y="2084"/>
                    </a:cubicBezTo>
                    <a:lnTo>
                      <a:pt x="0" y="1093"/>
                    </a:lnTo>
                    <a:cubicBezTo>
                      <a:pt x="0" y="496"/>
                      <a:pt x="488" y="8"/>
                      <a:pt x="1094" y="0"/>
                    </a:cubicBezTo>
                    <a:close/>
                  </a:path>
                </a:pathLst>
              </a:custGeom>
              <a:solidFill>
                <a:srgbClr val="E7B3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581;p58">
                <a:extLst>
                  <a:ext uri="{FF2B5EF4-FFF2-40B4-BE49-F238E27FC236}">
                    <a16:creationId xmlns:a16="http://schemas.microsoft.com/office/drawing/2014/main" id="{FE4B688E-4C9C-D245-6CDC-44013DCA30A4}"/>
                  </a:ext>
                </a:extLst>
              </p:cNvPr>
              <p:cNvSpPr/>
              <p:nvPr/>
            </p:nvSpPr>
            <p:spPr>
              <a:xfrm>
                <a:off x="5878520" y="1950755"/>
                <a:ext cx="50244" cy="51278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47" extrusionOk="0">
                    <a:moveTo>
                      <a:pt x="150" y="0"/>
                    </a:moveTo>
                    <a:cubicBezTo>
                      <a:pt x="276" y="8"/>
                      <a:pt x="339" y="165"/>
                      <a:pt x="245" y="252"/>
                    </a:cubicBezTo>
                    <a:cubicBezTo>
                      <a:pt x="158" y="346"/>
                      <a:pt x="1" y="275"/>
                      <a:pt x="1" y="150"/>
                    </a:cubicBezTo>
                    <a:cubicBezTo>
                      <a:pt x="1" y="71"/>
                      <a:pt x="64" y="0"/>
                      <a:pt x="150" y="0"/>
                    </a:cubicBezTo>
                    <a:close/>
                  </a:path>
                </a:pathLst>
              </a:custGeom>
              <a:solidFill>
                <a:srgbClr val="D77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582;p58">
                <a:extLst>
                  <a:ext uri="{FF2B5EF4-FFF2-40B4-BE49-F238E27FC236}">
                    <a16:creationId xmlns:a16="http://schemas.microsoft.com/office/drawing/2014/main" id="{FC52948A-B1AC-910F-3E39-2B681535637F}"/>
                  </a:ext>
                </a:extLst>
              </p:cNvPr>
              <p:cNvSpPr/>
              <p:nvPr/>
            </p:nvSpPr>
            <p:spPr>
              <a:xfrm>
                <a:off x="6045951" y="1954153"/>
                <a:ext cx="52460" cy="51278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47" extrusionOk="0">
                    <a:moveTo>
                      <a:pt x="158" y="1"/>
                    </a:moveTo>
                    <a:cubicBezTo>
                      <a:pt x="284" y="1"/>
                      <a:pt x="354" y="166"/>
                      <a:pt x="260" y="252"/>
                    </a:cubicBezTo>
                    <a:cubicBezTo>
                      <a:pt x="166" y="347"/>
                      <a:pt x="1" y="276"/>
                      <a:pt x="8" y="150"/>
                    </a:cubicBezTo>
                    <a:cubicBezTo>
                      <a:pt x="8" y="64"/>
                      <a:pt x="71" y="1"/>
                      <a:pt x="158" y="1"/>
                    </a:cubicBezTo>
                    <a:close/>
                  </a:path>
                </a:pathLst>
              </a:custGeom>
              <a:solidFill>
                <a:srgbClr val="D77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583;p58">
                <a:extLst>
                  <a:ext uri="{FF2B5EF4-FFF2-40B4-BE49-F238E27FC236}">
                    <a16:creationId xmlns:a16="http://schemas.microsoft.com/office/drawing/2014/main" id="{FBAEF176-B302-A250-3C7F-7958DC884A6C}"/>
                  </a:ext>
                </a:extLst>
              </p:cNvPr>
              <p:cNvSpPr/>
              <p:nvPr/>
            </p:nvSpPr>
            <p:spPr>
              <a:xfrm>
                <a:off x="6032060" y="1831056"/>
                <a:ext cx="62805" cy="26747"/>
              </a:xfrm>
              <a:custGeom>
                <a:avLst/>
                <a:gdLst/>
                <a:ahLst/>
                <a:cxnLst/>
                <a:rect l="l" t="t" r="r" b="b"/>
                <a:pathLst>
                  <a:path w="425" h="181" extrusionOk="0">
                    <a:moveTo>
                      <a:pt x="32" y="47"/>
                    </a:moveTo>
                    <a:cubicBezTo>
                      <a:pt x="8" y="55"/>
                      <a:pt x="0" y="79"/>
                      <a:pt x="8" y="102"/>
                    </a:cubicBezTo>
                    <a:cubicBezTo>
                      <a:pt x="16" y="126"/>
                      <a:pt x="47" y="134"/>
                      <a:pt x="63" y="126"/>
                    </a:cubicBezTo>
                    <a:cubicBezTo>
                      <a:pt x="150" y="87"/>
                      <a:pt x="244" y="94"/>
                      <a:pt x="331" y="142"/>
                    </a:cubicBezTo>
                    <a:cubicBezTo>
                      <a:pt x="378" y="181"/>
                      <a:pt x="425" y="94"/>
                      <a:pt x="378" y="71"/>
                    </a:cubicBezTo>
                    <a:cubicBezTo>
                      <a:pt x="268" y="8"/>
                      <a:pt x="142" y="0"/>
                      <a:pt x="32" y="47"/>
                    </a:cubicBezTo>
                    <a:close/>
                  </a:path>
                </a:pathLst>
              </a:custGeom>
              <a:solidFill>
                <a:srgbClr val="302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584;p58">
                <a:extLst>
                  <a:ext uri="{FF2B5EF4-FFF2-40B4-BE49-F238E27FC236}">
                    <a16:creationId xmlns:a16="http://schemas.microsoft.com/office/drawing/2014/main" id="{CF06B8CA-76B8-66E5-3C38-6DB6832F24A0}"/>
                  </a:ext>
                </a:extLst>
              </p:cNvPr>
              <p:cNvSpPr/>
              <p:nvPr/>
            </p:nvSpPr>
            <p:spPr>
              <a:xfrm>
                <a:off x="5873939" y="1832091"/>
                <a:ext cx="62952" cy="24678"/>
              </a:xfrm>
              <a:custGeom>
                <a:avLst/>
                <a:gdLst/>
                <a:ahLst/>
                <a:cxnLst/>
                <a:rect l="l" t="t" r="r" b="b"/>
                <a:pathLst>
                  <a:path w="426" h="167" extrusionOk="0">
                    <a:moveTo>
                      <a:pt x="56" y="56"/>
                    </a:moveTo>
                    <a:cubicBezTo>
                      <a:pt x="1" y="87"/>
                      <a:pt x="40" y="166"/>
                      <a:pt x="95" y="135"/>
                    </a:cubicBezTo>
                    <a:cubicBezTo>
                      <a:pt x="181" y="95"/>
                      <a:pt x="276" y="95"/>
                      <a:pt x="354" y="135"/>
                    </a:cubicBezTo>
                    <a:cubicBezTo>
                      <a:pt x="378" y="142"/>
                      <a:pt x="409" y="135"/>
                      <a:pt x="417" y="119"/>
                    </a:cubicBezTo>
                    <a:cubicBezTo>
                      <a:pt x="425" y="95"/>
                      <a:pt x="417" y="64"/>
                      <a:pt x="402" y="56"/>
                    </a:cubicBezTo>
                    <a:cubicBezTo>
                      <a:pt x="292" y="1"/>
                      <a:pt x="158" y="1"/>
                      <a:pt x="56" y="56"/>
                    </a:cubicBezTo>
                    <a:close/>
                  </a:path>
                </a:pathLst>
              </a:custGeom>
              <a:solidFill>
                <a:srgbClr val="302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585;p58">
                <a:extLst>
                  <a:ext uri="{FF2B5EF4-FFF2-40B4-BE49-F238E27FC236}">
                    <a16:creationId xmlns:a16="http://schemas.microsoft.com/office/drawing/2014/main" id="{7ED4D3BF-0D94-6F1E-DF19-5F7C556E9C28}"/>
                  </a:ext>
                </a:extLst>
              </p:cNvPr>
              <p:cNvSpPr/>
              <p:nvPr/>
            </p:nvSpPr>
            <p:spPr>
              <a:xfrm>
                <a:off x="5972801" y="1920461"/>
                <a:ext cx="26747" cy="41968"/>
              </a:xfrm>
              <a:custGeom>
                <a:avLst/>
                <a:gdLst/>
                <a:ahLst/>
                <a:cxnLst/>
                <a:rect l="l" t="t" r="r" b="b"/>
                <a:pathLst>
                  <a:path w="181" h="284" extrusionOk="0">
                    <a:moveTo>
                      <a:pt x="47" y="71"/>
                    </a:moveTo>
                    <a:cubicBezTo>
                      <a:pt x="32" y="126"/>
                      <a:pt x="8" y="182"/>
                      <a:pt x="0" y="237"/>
                    </a:cubicBezTo>
                    <a:cubicBezTo>
                      <a:pt x="0" y="260"/>
                      <a:pt x="118" y="284"/>
                      <a:pt x="149" y="252"/>
                    </a:cubicBezTo>
                    <a:cubicBezTo>
                      <a:pt x="181" y="221"/>
                      <a:pt x="149" y="142"/>
                      <a:pt x="126" y="87"/>
                    </a:cubicBezTo>
                    <a:cubicBezTo>
                      <a:pt x="94" y="9"/>
                      <a:pt x="79" y="1"/>
                      <a:pt x="47" y="71"/>
                    </a:cubicBezTo>
                    <a:close/>
                  </a:path>
                </a:pathLst>
              </a:custGeom>
              <a:solidFill>
                <a:srgbClr val="F3D9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586;p58">
                <a:extLst>
                  <a:ext uri="{FF2B5EF4-FFF2-40B4-BE49-F238E27FC236}">
                    <a16:creationId xmlns:a16="http://schemas.microsoft.com/office/drawing/2014/main" id="{03F7F342-6DCC-BEFD-A033-573E234A1F10}"/>
                  </a:ext>
                </a:extLst>
              </p:cNvPr>
              <p:cNvSpPr/>
              <p:nvPr/>
            </p:nvSpPr>
            <p:spPr>
              <a:xfrm>
                <a:off x="5951817" y="1983265"/>
                <a:ext cx="65169" cy="47731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23" extrusionOk="0">
                    <a:moveTo>
                      <a:pt x="0" y="48"/>
                    </a:moveTo>
                    <a:cubicBezTo>
                      <a:pt x="16" y="323"/>
                      <a:pt x="425" y="323"/>
                      <a:pt x="441" y="48"/>
                    </a:cubicBezTo>
                    <a:cubicBezTo>
                      <a:pt x="441" y="24"/>
                      <a:pt x="425" y="8"/>
                      <a:pt x="402" y="8"/>
                    </a:cubicBezTo>
                    <a:lnTo>
                      <a:pt x="40" y="8"/>
                    </a:lnTo>
                    <a:cubicBezTo>
                      <a:pt x="16" y="0"/>
                      <a:pt x="0" y="24"/>
                      <a:pt x="0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587;p58">
                <a:extLst>
                  <a:ext uri="{FF2B5EF4-FFF2-40B4-BE49-F238E27FC236}">
                    <a16:creationId xmlns:a16="http://schemas.microsoft.com/office/drawing/2014/main" id="{F6323B40-C366-EF25-82C3-E3E721CBC518}"/>
                  </a:ext>
                </a:extLst>
              </p:cNvPr>
              <p:cNvSpPr/>
              <p:nvPr/>
            </p:nvSpPr>
            <p:spPr>
              <a:xfrm>
                <a:off x="5961127" y="1984447"/>
                <a:ext cx="46549" cy="1064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72" extrusionOk="0">
                    <a:moveTo>
                      <a:pt x="315" y="0"/>
                    </a:moveTo>
                    <a:lnTo>
                      <a:pt x="0" y="0"/>
                    </a:lnTo>
                    <a:lnTo>
                      <a:pt x="0" y="32"/>
                    </a:lnTo>
                    <a:cubicBezTo>
                      <a:pt x="0" y="55"/>
                      <a:pt x="16" y="71"/>
                      <a:pt x="40" y="71"/>
                    </a:cubicBezTo>
                    <a:lnTo>
                      <a:pt x="284" y="71"/>
                    </a:lnTo>
                    <a:cubicBezTo>
                      <a:pt x="299" y="71"/>
                      <a:pt x="315" y="55"/>
                      <a:pt x="315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588;p58">
                <a:extLst>
                  <a:ext uri="{FF2B5EF4-FFF2-40B4-BE49-F238E27FC236}">
                    <a16:creationId xmlns:a16="http://schemas.microsoft.com/office/drawing/2014/main" id="{9EE5E351-9207-222A-27B3-8C302E4C130B}"/>
                  </a:ext>
                </a:extLst>
              </p:cNvPr>
              <p:cNvSpPr/>
              <p:nvPr/>
            </p:nvSpPr>
            <p:spPr>
              <a:xfrm>
                <a:off x="5961127" y="1999521"/>
                <a:ext cx="47731" cy="2689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82" extrusionOk="0">
                    <a:moveTo>
                      <a:pt x="0" y="87"/>
                    </a:moveTo>
                    <a:cubicBezTo>
                      <a:pt x="87" y="181"/>
                      <a:pt x="236" y="181"/>
                      <a:pt x="323" y="87"/>
                    </a:cubicBezTo>
                    <a:cubicBezTo>
                      <a:pt x="236" y="0"/>
                      <a:pt x="87" y="0"/>
                      <a:pt x="0" y="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589;p58">
                <a:extLst>
                  <a:ext uri="{FF2B5EF4-FFF2-40B4-BE49-F238E27FC236}">
                    <a16:creationId xmlns:a16="http://schemas.microsoft.com/office/drawing/2014/main" id="{85AA0FA1-54F6-74F9-D9D9-28DC1A21C0E0}"/>
                  </a:ext>
                </a:extLst>
              </p:cNvPr>
              <p:cNvSpPr/>
              <p:nvPr/>
            </p:nvSpPr>
            <p:spPr>
              <a:xfrm>
                <a:off x="6042404" y="1881004"/>
                <a:ext cx="44333" cy="44333"/>
              </a:xfrm>
              <a:custGeom>
                <a:avLst/>
                <a:gdLst/>
                <a:ahLst/>
                <a:cxnLst/>
                <a:rect l="l" t="t" r="r" b="b"/>
                <a:pathLst>
                  <a:path w="300" h="300" extrusionOk="0">
                    <a:moveTo>
                      <a:pt x="127" y="299"/>
                    </a:moveTo>
                    <a:cubicBezTo>
                      <a:pt x="237" y="299"/>
                      <a:pt x="300" y="165"/>
                      <a:pt x="213" y="79"/>
                    </a:cubicBezTo>
                    <a:cubicBezTo>
                      <a:pt x="135" y="0"/>
                      <a:pt x="1" y="55"/>
                      <a:pt x="1" y="173"/>
                    </a:cubicBezTo>
                    <a:cubicBezTo>
                      <a:pt x="1" y="244"/>
                      <a:pt x="56" y="299"/>
                      <a:pt x="127" y="299"/>
                    </a:cubicBezTo>
                    <a:close/>
                  </a:path>
                </a:pathLst>
              </a:custGeom>
              <a:solidFill>
                <a:srgbClr val="302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590;p58">
                <a:extLst>
                  <a:ext uri="{FF2B5EF4-FFF2-40B4-BE49-F238E27FC236}">
                    <a16:creationId xmlns:a16="http://schemas.microsoft.com/office/drawing/2014/main" id="{EE192602-2764-12F7-29EE-7F4B54125F5B}"/>
                  </a:ext>
                </a:extLst>
              </p:cNvPr>
              <p:cNvSpPr/>
              <p:nvPr/>
            </p:nvSpPr>
            <p:spPr>
              <a:xfrm>
                <a:off x="5889012" y="1881004"/>
                <a:ext cx="44333" cy="44333"/>
              </a:xfrm>
              <a:custGeom>
                <a:avLst/>
                <a:gdLst/>
                <a:ahLst/>
                <a:cxnLst/>
                <a:rect l="l" t="t" r="r" b="b"/>
                <a:pathLst>
                  <a:path w="300" h="300" extrusionOk="0">
                    <a:moveTo>
                      <a:pt x="127" y="299"/>
                    </a:moveTo>
                    <a:cubicBezTo>
                      <a:pt x="245" y="299"/>
                      <a:pt x="300" y="165"/>
                      <a:pt x="221" y="79"/>
                    </a:cubicBezTo>
                    <a:cubicBezTo>
                      <a:pt x="134" y="0"/>
                      <a:pt x="1" y="55"/>
                      <a:pt x="1" y="173"/>
                    </a:cubicBezTo>
                    <a:cubicBezTo>
                      <a:pt x="1" y="244"/>
                      <a:pt x="56" y="299"/>
                      <a:pt x="127" y="299"/>
                    </a:cubicBezTo>
                    <a:close/>
                  </a:path>
                </a:pathLst>
              </a:custGeom>
              <a:solidFill>
                <a:srgbClr val="302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591;p58">
                <a:extLst>
                  <a:ext uri="{FF2B5EF4-FFF2-40B4-BE49-F238E27FC236}">
                    <a16:creationId xmlns:a16="http://schemas.microsoft.com/office/drawing/2014/main" id="{8AB049C2-C4A1-2F49-8BCB-9B7F743DF74E}"/>
                  </a:ext>
                </a:extLst>
              </p:cNvPr>
              <p:cNvSpPr/>
              <p:nvPr/>
            </p:nvSpPr>
            <p:spPr>
              <a:xfrm>
                <a:off x="5793697" y="1731012"/>
                <a:ext cx="69898" cy="18501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252" extrusionOk="0">
                    <a:moveTo>
                      <a:pt x="197" y="1251"/>
                    </a:moveTo>
                    <a:cubicBezTo>
                      <a:pt x="197" y="1251"/>
                      <a:pt x="323" y="1125"/>
                      <a:pt x="300" y="819"/>
                    </a:cubicBezTo>
                    <a:cubicBezTo>
                      <a:pt x="363" y="724"/>
                      <a:pt x="418" y="614"/>
                      <a:pt x="449" y="504"/>
                    </a:cubicBezTo>
                    <a:cubicBezTo>
                      <a:pt x="473" y="347"/>
                      <a:pt x="370" y="1"/>
                      <a:pt x="370" y="1"/>
                    </a:cubicBezTo>
                    <a:lnTo>
                      <a:pt x="158" y="1"/>
                    </a:lnTo>
                    <a:cubicBezTo>
                      <a:pt x="87" y="1"/>
                      <a:pt x="40" y="205"/>
                      <a:pt x="17" y="300"/>
                    </a:cubicBezTo>
                    <a:cubicBezTo>
                      <a:pt x="1" y="402"/>
                      <a:pt x="87" y="1015"/>
                      <a:pt x="87" y="1015"/>
                    </a:cubicBezTo>
                    <a:cubicBezTo>
                      <a:pt x="135" y="992"/>
                      <a:pt x="197" y="1094"/>
                      <a:pt x="197" y="1251"/>
                    </a:cubicBezTo>
                    <a:close/>
                  </a:path>
                </a:pathLst>
              </a:custGeom>
              <a:solidFill>
                <a:srgbClr val="302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592;p58">
                <a:extLst>
                  <a:ext uri="{FF2B5EF4-FFF2-40B4-BE49-F238E27FC236}">
                    <a16:creationId xmlns:a16="http://schemas.microsoft.com/office/drawing/2014/main" id="{09EDE25A-D9AE-B577-1686-6ACC312FCCCC}"/>
                  </a:ext>
                </a:extLst>
              </p:cNvPr>
              <p:cNvSpPr/>
              <p:nvPr/>
            </p:nvSpPr>
            <p:spPr>
              <a:xfrm>
                <a:off x="5758822" y="1506688"/>
                <a:ext cx="469778" cy="365153"/>
              </a:xfrm>
              <a:custGeom>
                <a:avLst/>
                <a:gdLst/>
                <a:ahLst/>
                <a:cxnLst/>
                <a:rect l="l" t="t" r="r" b="b"/>
                <a:pathLst>
                  <a:path w="3179" h="2471" extrusionOk="0">
                    <a:moveTo>
                      <a:pt x="205" y="1652"/>
                    </a:moveTo>
                    <a:cubicBezTo>
                      <a:pt x="142" y="1613"/>
                      <a:pt x="87" y="1558"/>
                      <a:pt x="64" y="1495"/>
                    </a:cubicBezTo>
                    <a:cubicBezTo>
                      <a:pt x="1" y="1346"/>
                      <a:pt x="103" y="1251"/>
                      <a:pt x="221" y="1283"/>
                    </a:cubicBezTo>
                    <a:cubicBezTo>
                      <a:pt x="245" y="1259"/>
                      <a:pt x="268" y="1243"/>
                      <a:pt x="292" y="1228"/>
                    </a:cubicBezTo>
                    <a:cubicBezTo>
                      <a:pt x="339" y="944"/>
                      <a:pt x="528" y="709"/>
                      <a:pt x="795" y="591"/>
                    </a:cubicBezTo>
                    <a:lnTo>
                      <a:pt x="827" y="575"/>
                    </a:lnTo>
                    <a:lnTo>
                      <a:pt x="842" y="543"/>
                    </a:lnTo>
                    <a:cubicBezTo>
                      <a:pt x="937" y="331"/>
                      <a:pt x="1236" y="465"/>
                      <a:pt x="1236" y="465"/>
                    </a:cubicBezTo>
                    <a:cubicBezTo>
                      <a:pt x="1362" y="1"/>
                      <a:pt x="1841" y="24"/>
                      <a:pt x="2211" y="252"/>
                    </a:cubicBezTo>
                    <a:lnTo>
                      <a:pt x="2258" y="276"/>
                    </a:lnTo>
                    <a:cubicBezTo>
                      <a:pt x="2360" y="197"/>
                      <a:pt x="2494" y="158"/>
                      <a:pt x="2620" y="182"/>
                    </a:cubicBezTo>
                    <a:cubicBezTo>
                      <a:pt x="3076" y="237"/>
                      <a:pt x="3178" y="1558"/>
                      <a:pt x="2612" y="1739"/>
                    </a:cubicBezTo>
                    <a:cubicBezTo>
                      <a:pt x="2054" y="1928"/>
                      <a:pt x="1078" y="1762"/>
                      <a:pt x="1078" y="1762"/>
                    </a:cubicBezTo>
                    <a:cubicBezTo>
                      <a:pt x="1063" y="1778"/>
                      <a:pt x="1039" y="1802"/>
                      <a:pt x="1015" y="1825"/>
                    </a:cubicBezTo>
                    <a:cubicBezTo>
                      <a:pt x="953" y="1943"/>
                      <a:pt x="850" y="2030"/>
                      <a:pt x="732" y="2077"/>
                    </a:cubicBezTo>
                    <a:cubicBezTo>
                      <a:pt x="724" y="2226"/>
                      <a:pt x="654" y="2368"/>
                      <a:pt x="536" y="2470"/>
                    </a:cubicBezTo>
                    <a:cubicBezTo>
                      <a:pt x="551" y="2344"/>
                      <a:pt x="441" y="2250"/>
                      <a:pt x="323" y="2282"/>
                    </a:cubicBezTo>
                    <a:cubicBezTo>
                      <a:pt x="323" y="2282"/>
                      <a:pt x="72" y="1991"/>
                      <a:pt x="64" y="1888"/>
                    </a:cubicBezTo>
                    <a:cubicBezTo>
                      <a:pt x="56" y="1786"/>
                      <a:pt x="213" y="1684"/>
                      <a:pt x="213" y="1684"/>
                    </a:cubicBezTo>
                    <a:cubicBezTo>
                      <a:pt x="213" y="1684"/>
                      <a:pt x="205" y="1660"/>
                      <a:pt x="205" y="16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593;p58">
                <a:extLst>
                  <a:ext uri="{FF2B5EF4-FFF2-40B4-BE49-F238E27FC236}">
                    <a16:creationId xmlns:a16="http://schemas.microsoft.com/office/drawing/2014/main" id="{744605CE-AC47-9644-50D7-D36C609A9FA4}"/>
                  </a:ext>
                </a:extLst>
              </p:cNvPr>
              <p:cNvSpPr/>
              <p:nvPr/>
            </p:nvSpPr>
            <p:spPr>
              <a:xfrm>
                <a:off x="6105209" y="1731012"/>
                <a:ext cx="69898" cy="18501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252" extrusionOk="0">
                    <a:moveTo>
                      <a:pt x="276" y="1251"/>
                    </a:moveTo>
                    <a:cubicBezTo>
                      <a:pt x="276" y="1251"/>
                      <a:pt x="150" y="1125"/>
                      <a:pt x="174" y="819"/>
                    </a:cubicBezTo>
                    <a:cubicBezTo>
                      <a:pt x="111" y="724"/>
                      <a:pt x="56" y="614"/>
                      <a:pt x="24" y="504"/>
                    </a:cubicBezTo>
                    <a:cubicBezTo>
                      <a:pt x="1" y="347"/>
                      <a:pt x="103" y="1"/>
                      <a:pt x="103" y="1"/>
                    </a:cubicBezTo>
                    <a:lnTo>
                      <a:pt x="307" y="1"/>
                    </a:lnTo>
                    <a:cubicBezTo>
                      <a:pt x="386" y="1"/>
                      <a:pt x="433" y="205"/>
                      <a:pt x="449" y="300"/>
                    </a:cubicBezTo>
                    <a:cubicBezTo>
                      <a:pt x="473" y="402"/>
                      <a:pt x="386" y="1015"/>
                      <a:pt x="386" y="1015"/>
                    </a:cubicBezTo>
                    <a:cubicBezTo>
                      <a:pt x="339" y="992"/>
                      <a:pt x="276" y="1094"/>
                      <a:pt x="276" y="125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594;p58">
                <a:extLst>
                  <a:ext uri="{FF2B5EF4-FFF2-40B4-BE49-F238E27FC236}">
                    <a16:creationId xmlns:a16="http://schemas.microsoft.com/office/drawing/2014/main" id="{6EF4A275-EF5A-04BB-93D6-91A7C18A82F1}"/>
                  </a:ext>
                </a:extLst>
              </p:cNvPr>
              <p:cNvSpPr/>
              <p:nvPr/>
            </p:nvSpPr>
            <p:spPr>
              <a:xfrm>
                <a:off x="5696165" y="2155276"/>
                <a:ext cx="538198" cy="554601"/>
              </a:xfrm>
              <a:custGeom>
                <a:avLst/>
                <a:gdLst/>
                <a:ahLst/>
                <a:cxnLst/>
                <a:rect l="l" t="t" r="r" b="b"/>
                <a:pathLst>
                  <a:path w="3642" h="3753" extrusionOk="0">
                    <a:moveTo>
                      <a:pt x="1282" y="0"/>
                    </a:moveTo>
                    <a:lnTo>
                      <a:pt x="157" y="189"/>
                    </a:lnTo>
                    <a:cubicBezTo>
                      <a:pt x="157" y="189"/>
                      <a:pt x="315" y="1495"/>
                      <a:pt x="0" y="2572"/>
                    </a:cubicBezTo>
                    <a:cubicBezTo>
                      <a:pt x="0" y="2572"/>
                      <a:pt x="102" y="3335"/>
                      <a:pt x="142" y="3752"/>
                    </a:cubicBezTo>
                    <a:lnTo>
                      <a:pt x="3414" y="3752"/>
                    </a:lnTo>
                    <a:cubicBezTo>
                      <a:pt x="3414" y="3296"/>
                      <a:pt x="3642" y="2446"/>
                      <a:pt x="3642" y="2234"/>
                    </a:cubicBezTo>
                    <a:cubicBezTo>
                      <a:pt x="3642" y="1644"/>
                      <a:pt x="3532" y="331"/>
                      <a:pt x="3351" y="276"/>
                    </a:cubicBezTo>
                    <a:cubicBezTo>
                      <a:pt x="3115" y="166"/>
                      <a:pt x="2871" y="87"/>
                      <a:pt x="2611" y="48"/>
                    </a:cubicBezTo>
                    <a:cubicBezTo>
                      <a:pt x="2548" y="40"/>
                      <a:pt x="2486" y="32"/>
                      <a:pt x="2430" y="24"/>
                    </a:cubicBezTo>
                    <a:cubicBezTo>
                      <a:pt x="2195" y="480"/>
                      <a:pt x="1424" y="252"/>
                      <a:pt x="12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595;p58">
                <a:extLst>
                  <a:ext uri="{FF2B5EF4-FFF2-40B4-BE49-F238E27FC236}">
                    <a16:creationId xmlns:a16="http://schemas.microsoft.com/office/drawing/2014/main" id="{137369D8-0157-4E57-766C-AD5C797B91AE}"/>
                  </a:ext>
                </a:extLst>
              </p:cNvPr>
              <p:cNvSpPr/>
              <p:nvPr/>
            </p:nvSpPr>
            <p:spPr>
              <a:xfrm>
                <a:off x="5908814" y="2158675"/>
                <a:ext cx="154721" cy="108319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733" extrusionOk="0">
                    <a:moveTo>
                      <a:pt x="991" y="1"/>
                    </a:moveTo>
                    <a:cubicBezTo>
                      <a:pt x="818" y="339"/>
                      <a:pt x="347" y="245"/>
                      <a:pt x="56" y="95"/>
                    </a:cubicBezTo>
                    <a:lnTo>
                      <a:pt x="0" y="174"/>
                    </a:lnTo>
                    <a:cubicBezTo>
                      <a:pt x="0" y="174"/>
                      <a:pt x="307" y="591"/>
                      <a:pt x="496" y="654"/>
                    </a:cubicBezTo>
                    <a:cubicBezTo>
                      <a:pt x="677" y="725"/>
                      <a:pt x="866" y="732"/>
                      <a:pt x="929" y="575"/>
                    </a:cubicBezTo>
                    <a:cubicBezTo>
                      <a:pt x="984" y="402"/>
                      <a:pt x="1023" y="229"/>
                      <a:pt x="1047" y="48"/>
                    </a:cubicBezTo>
                    <a:close/>
                  </a:path>
                </a:pathLst>
              </a:custGeom>
              <a:solidFill>
                <a:srgbClr val="E7B3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596;p58">
                <a:extLst>
                  <a:ext uri="{FF2B5EF4-FFF2-40B4-BE49-F238E27FC236}">
                    <a16:creationId xmlns:a16="http://schemas.microsoft.com/office/drawing/2014/main" id="{AA0E5DEA-7602-AB22-E0AD-7E2B47EBE8F1}"/>
                  </a:ext>
                </a:extLst>
              </p:cNvPr>
              <p:cNvSpPr/>
              <p:nvPr/>
            </p:nvSpPr>
            <p:spPr>
              <a:xfrm>
                <a:off x="5662472" y="2677073"/>
                <a:ext cx="574255" cy="35008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2369" extrusionOk="0">
                    <a:moveTo>
                      <a:pt x="3807" y="1983"/>
                    </a:moveTo>
                    <a:cubicBezTo>
                      <a:pt x="3862" y="1865"/>
                      <a:pt x="3885" y="1739"/>
                      <a:pt x="3885" y="1605"/>
                    </a:cubicBezTo>
                    <a:cubicBezTo>
                      <a:pt x="3870" y="1432"/>
                      <a:pt x="3807" y="1259"/>
                      <a:pt x="3712" y="1118"/>
                    </a:cubicBezTo>
                    <a:cubicBezTo>
                      <a:pt x="3712" y="1118"/>
                      <a:pt x="3838" y="850"/>
                      <a:pt x="3681" y="724"/>
                    </a:cubicBezTo>
                    <a:lnTo>
                      <a:pt x="3878" y="1"/>
                    </a:lnTo>
                    <a:lnTo>
                      <a:pt x="519" y="87"/>
                    </a:lnTo>
                    <a:cubicBezTo>
                      <a:pt x="519" y="87"/>
                      <a:pt x="134" y="1118"/>
                      <a:pt x="55" y="1464"/>
                    </a:cubicBezTo>
                    <a:cubicBezTo>
                      <a:pt x="0" y="1778"/>
                      <a:pt x="63" y="2093"/>
                      <a:pt x="228" y="2368"/>
                    </a:cubicBezTo>
                    <a:cubicBezTo>
                      <a:pt x="228" y="2368"/>
                      <a:pt x="1707" y="1786"/>
                      <a:pt x="3807" y="19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597;p58">
                <a:extLst>
                  <a:ext uri="{FF2B5EF4-FFF2-40B4-BE49-F238E27FC236}">
                    <a16:creationId xmlns:a16="http://schemas.microsoft.com/office/drawing/2014/main" id="{8E29ABC8-933F-6EBC-B936-62AD0E614A7D}"/>
                  </a:ext>
                </a:extLst>
              </p:cNvPr>
              <p:cNvSpPr/>
              <p:nvPr/>
            </p:nvSpPr>
            <p:spPr>
              <a:xfrm>
                <a:off x="5676363" y="2689929"/>
                <a:ext cx="546474" cy="183833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1244" extrusionOk="0">
                    <a:moveTo>
                      <a:pt x="3587" y="630"/>
                    </a:moveTo>
                    <a:lnTo>
                      <a:pt x="3697" y="244"/>
                    </a:lnTo>
                    <a:lnTo>
                      <a:pt x="480" y="0"/>
                    </a:lnTo>
                    <a:lnTo>
                      <a:pt x="425" y="0"/>
                    </a:lnTo>
                    <a:cubicBezTo>
                      <a:pt x="425" y="0"/>
                      <a:pt x="111" y="818"/>
                      <a:pt x="0" y="1243"/>
                    </a:cubicBezTo>
                    <a:cubicBezTo>
                      <a:pt x="284" y="897"/>
                      <a:pt x="614" y="866"/>
                      <a:pt x="1015" y="8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598;p58">
                <a:extLst>
                  <a:ext uri="{FF2B5EF4-FFF2-40B4-BE49-F238E27FC236}">
                    <a16:creationId xmlns:a16="http://schemas.microsoft.com/office/drawing/2014/main" id="{8E575562-1D2D-B581-3BE3-5D12E759F36E}"/>
                  </a:ext>
                </a:extLst>
              </p:cNvPr>
              <p:cNvSpPr/>
              <p:nvPr/>
            </p:nvSpPr>
            <p:spPr>
              <a:xfrm>
                <a:off x="5691436" y="2900214"/>
                <a:ext cx="537164" cy="179252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1213" extrusionOk="0">
                    <a:moveTo>
                      <a:pt x="3611" y="473"/>
                    </a:moveTo>
                    <a:cubicBezTo>
                      <a:pt x="3611" y="473"/>
                      <a:pt x="3634" y="669"/>
                      <a:pt x="3280" y="638"/>
                    </a:cubicBezTo>
                    <a:cubicBezTo>
                      <a:pt x="2919" y="607"/>
                      <a:pt x="1487" y="441"/>
                      <a:pt x="48" y="1212"/>
                    </a:cubicBezTo>
                    <a:cubicBezTo>
                      <a:pt x="24" y="1181"/>
                      <a:pt x="9" y="1141"/>
                      <a:pt x="1" y="1102"/>
                    </a:cubicBezTo>
                    <a:cubicBezTo>
                      <a:pt x="1" y="1016"/>
                      <a:pt x="16" y="937"/>
                      <a:pt x="32" y="850"/>
                    </a:cubicBezTo>
                    <a:cubicBezTo>
                      <a:pt x="32" y="850"/>
                      <a:pt x="1715" y="1"/>
                      <a:pt x="3611" y="4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599;p58">
                <a:extLst>
                  <a:ext uri="{FF2B5EF4-FFF2-40B4-BE49-F238E27FC236}">
                    <a16:creationId xmlns:a16="http://schemas.microsoft.com/office/drawing/2014/main" id="{B927BC8D-7CAB-CB8C-3660-B763B76F974E}"/>
                  </a:ext>
                </a:extLst>
              </p:cNvPr>
              <p:cNvSpPr/>
              <p:nvPr/>
            </p:nvSpPr>
            <p:spPr>
              <a:xfrm>
                <a:off x="5542625" y="2184388"/>
                <a:ext cx="264075" cy="465049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3147" extrusionOk="0">
                    <a:moveTo>
                      <a:pt x="1196" y="0"/>
                    </a:moveTo>
                    <a:cubicBezTo>
                      <a:pt x="1039" y="55"/>
                      <a:pt x="913" y="189"/>
                      <a:pt x="866" y="354"/>
                    </a:cubicBezTo>
                    <a:cubicBezTo>
                      <a:pt x="787" y="590"/>
                      <a:pt x="386" y="1770"/>
                      <a:pt x="229" y="2305"/>
                    </a:cubicBezTo>
                    <a:cubicBezTo>
                      <a:pt x="150" y="2596"/>
                      <a:pt x="1" y="3146"/>
                      <a:pt x="520" y="3146"/>
                    </a:cubicBezTo>
                    <a:cubicBezTo>
                      <a:pt x="1771" y="3146"/>
                      <a:pt x="1786" y="912"/>
                      <a:pt x="11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600;p58">
                <a:extLst>
                  <a:ext uri="{FF2B5EF4-FFF2-40B4-BE49-F238E27FC236}">
                    <a16:creationId xmlns:a16="http://schemas.microsoft.com/office/drawing/2014/main" id="{89F4C62D-999B-CCFF-0F2E-7D5498BF497E}"/>
                  </a:ext>
                </a:extLst>
              </p:cNvPr>
              <p:cNvSpPr/>
              <p:nvPr/>
            </p:nvSpPr>
            <p:spPr>
              <a:xfrm>
                <a:off x="5822809" y="2118037"/>
                <a:ext cx="272055" cy="195507"/>
              </a:xfrm>
              <a:custGeom>
                <a:avLst/>
                <a:gdLst/>
                <a:ahLst/>
                <a:cxnLst/>
                <a:rect l="l" t="t" r="r" b="b"/>
                <a:pathLst>
                  <a:path w="1841" h="1323" extrusionOk="0">
                    <a:moveTo>
                      <a:pt x="425" y="9"/>
                    </a:moveTo>
                    <a:cubicBezTo>
                      <a:pt x="244" y="64"/>
                      <a:pt x="95" y="174"/>
                      <a:pt x="0" y="331"/>
                    </a:cubicBezTo>
                    <a:cubicBezTo>
                      <a:pt x="126" y="355"/>
                      <a:pt x="244" y="425"/>
                      <a:pt x="323" y="528"/>
                    </a:cubicBezTo>
                    <a:cubicBezTo>
                      <a:pt x="551" y="803"/>
                      <a:pt x="1267" y="1322"/>
                      <a:pt x="1558" y="913"/>
                    </a:cubicBezTo>
                    <a:cubicBezTo>
                      <a:pt x="1644" y="779"/>
                      <a:pt x="1841" y="355"/>
                      <a:pt x="1817" y="221"/>
                    </a:cubicBezTo>
                    <a:cubicBezTo>
                      <a:pt x="1794" y="87"/>
                      <a:pt x="1573" y="1"/>
                      <a:pt x="1573" y="1"/>
                    </a:cubicBezTo>
                    <a:lnTo>
                      <a:pt x="1573" y="284"/>
                    </a:lnTo>
                    <a:cubicBezTo>
                      <a:pt x="1573" y="528"/>
                      <a:pt x="1503" y="1133"/>
                      <a:pt x="1117" y="874"/>
                    </a:cubicBezTo>
                    <a:cubicBezTo>
                      <a:pt x="803" y="654"/>
                      <a:pt x="763" y="174"/>
                      <a:pt x="425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601;p58">
                <a:extLst>
                  <a:ext uri="{FF2B5EF4-FFF2-40B4-BE49-F238E27FC236}">
                    <a16:creationId xmlns:a16="http://schemas.microsoft.com/office/drawing/2014/main" id="{072AED60-5ECE-45D3-7A71-9248831D647E}"/>
                  </a:ext>
                </a:extLst>
              </p:cNvPr>
              <p:cNvSpPr/>
              <p:nvPr/>
            </p:nvSpPr>
            <p:spPr>
              <a:xfrm>
                <a:off x="6247074" y="2256355"/>
                <a:ext cx="246489" cy="403427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2730" extrusionOk="0">
                    <a:moveTo>
                      <a:pt x="527" y="2659"/>
                    </a:moveTo>
                    <a:lnTo>
                      <a:pt x="291" y="2659"/>
                    </a:lnTo>
                    <a:cubicBezTo>
                      <a:pt x="134" y="2659"/>
                      <a:pt x="0" y="2352"/>
                      <a:pt x="95" y="1935"/>
                    </a:cubicBezTo>
                    <a:cubicBezTo>
                      <a:pt x="197" y="1519"/>
                      <a:pt x="480" y="1094"/>
                      <a:pt x="527" y="795"/>
                    </a:cubicBezTo>
                    <a:cubicBezTo>
                      <a:pt x="582" y="488"/>
                      <a:pt x="590" y="252"/>
                      <a:pt x="779" y="166"/>
                    </a:cubicBezTo>
                    <a:cubicBezTo>
                      <a:pt x="779" y="166"/>
                      <a:pt x="842" y="16"/>
                      <a:pt x="865" y="1"/>
                    </a:cubicBezTo>
                    <a:cubicBezTo>
                      <a:pt x="1086" y="64"/>
                      <a:pt x="1306" y="95"/>
                      <a:pt x="1526" y="103"/>
                    </a:cubicBezTo>
                    <a:cubicBezTo>
                      <a:pt x="1526" y="103"/>
                      <a:pt x="1565" y="134"/>
                      <a:pt x="1558" y="244"/>
                    </a:cubicBezTo>
                    <a:cubicBezTo>
                      <a:pt x="1636" y="339"/>
                      <a:pt x="1668" y="465"/>
                      <a:pt x="1636" y="583"/>
                    </a:cubicBezTo>
                    <a:cubicBezTo>
                      <a:pt x="1597" y="803"/>
                      <a:pt x="1416" y="1118"/>
                      <a:pt x="1385" y="1471"/>
                    </a:cubicBezTo>
                    <a:cubicBezTo>
                      <a:pt x="1345" y="1818"/>
                      <a:pt x="1259" y="2730"/>
                      <a:pt x="527" y="265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602;p58">
                <a:extLst>
                  <a:ext uri="{FF2B5EF4-FFF2-40B4-BE49-F238E27FC236}">
                    <a16:creationId xmlns:a16="http://schemas.microsoft.com/office/drawing/2014/main" id="{54A74383-1857-89F3-4976-91E079FEE908}"/>
                  </a:ext>
                </a:extLst>
              </p:cNvPr>
              <p:cNvSpPr/>
              <p:nvPr/>
            </p:nvSpPr>
            <p:spPr>
              <a:xfrm>
                <a:off x="5485731" y="2256355"/>
                <a:ext cx="248854" cy="403427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2730" extrusionOk="0">
                    <a:moveTo>
                      <a:pt x="921" y="2659"/>
                    </a:moveTo>
                    <a:lnTo>
                      <a:pt x="685" y="2659"/>
                    </a:lnTo>
                    <a:cubicBezTo>
                      <a:pt x="528" y="2659"/>
                      <a:pt x="268" y="2352"/>
                      <a:pt x="197" y="1935"/>
                    </a:cubicBezTo>
                    <a:cubicBezTo>
                      <a:pt x="126" y="1519"/>
                      <a:pt x="236" y="1094"/>
                      <a:pt x="166" y="795"/>
                    </a:cubicBezTo>
                    <a:cubicBezTo>
                      <a:pt x="95" y="488"/>
                      <a:pt x="1" y="252"/>
                      <a:pt x="158" y="166"/>
                    </a:cubicBezTo>
                    <a:cubicBezTo>
                      <a:pt x="158" y="166"/>
                      <a:pt x="158" y="16"/>
                      <a:pt x="181" y="1"/>
                    </a:cubicBezTo>
                    <a:cubicBezTo>
                      <a:pt x="410" y="64"/>
                      <a:pt x="638" y="95"/>
                      <a:pt x="866" y="103"/>
                    </a:cubicBezTo>
                    <a:cubicBezTo>
                      <a:pt x="913" y="134"/>
                      <a:pt x="944" y="189"/>
                      <a:pt x="960" y="244"/>
                    </a:cubicBezTo>
                    <a:cubicBezTo>
                      <a:pt x="1070" y="323"/>
                      <a:pt x="1149" y="449"/>
                      <a:pt x="1180" y="583"/>
                    </a:cubicBezTo>
                    <a:cubicBezTo>
                      <a:pt x="1228" y="803"/>
                      <a:pt x="1180" y="1118"/>
                      <a:pt x="1283" y="1471"/>
                    </a:cubicBezTo>
                    <a:cubicBezTo>
                      <a:pt x="1385" y="1818"/>
                      <a:pt x="1684" y="2730"/>
                      <a:pt x="921" y="265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603;p58">
                <a:extLst>
                  <a:ext uri="{FF2B5EF4-FFF2-40B4-BE49-F238E27FC236}">
                    <a16:creationId xmlns:a16="http://schemas.microsoft.com/office/drawing/2014/main" id="{5B158E14-E33B-DE52-553D-0F4F94CCE785}"/>
                  </a:ext>
                </a:extLst>
              </p:cNvPr>
              <p:cNvSpPr/>
              <p:nvPr/>
            </p:nvSpPr>
            <p:spPr>
              <a:xfrm>
                <a:off x="5941325" y="2251774"/>
                <a:ext cx="159450" cy="248854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1684" extrusionOk="0">
                    <a:moveTo>
                      <a:pt x="716" y="1487"/>
                    </a:moveTo>
                    <a:cubicBezTo>
                      <a:pt x="709" y="1463"/>
                      <a:pt x="716" y="1432"/>
                      <a:pt x="732" y="1416"/>
                    </a:cubicBezTo>
                    <a:cubicBezTo>
                      <a:pt x="716" y="1266"/>
                      <a:pt x="740" y="1117"/>
                      <a:pt x="803" y="983"/>
                    </a:cubicBezTo>
                    <a:cubicBezTo>
                      <a:pt x="1000" y="488"/>
                      <a:pt x="575" y="79"/>
                      <a:pt x="567" y="79"/>
                    </a:cubicBezTo>
                    <a:cubicBezTo>
                      <a:pt x="536" y="47"/>
                      <a:pt x="591" y="0"/>
                      <a:pt x="622" y="32"/>
                    </a:cubicBezTo>
                    <a:cubicBezTo>
                      <a:pt x="622" y="32"/>
                      <a:pt x="1078" y="472"/>
                      <a:pt x="866" y="1015"/>
                    </a:cubicBezTo>
                    <a:cubicBezTo>
                      <a:pt x="811" y="1133"/>
                      <a:pt x="787" y="1266"/>
                      <a:pt x="803" y="1400"/>
                    </a:cubicBezTo>
                    <a:cubicBezTo>
                      <a:pt x="827" y="1408"/>
                      <a:pt x="842" y="1424"/>
                      <a:pt x="850" y="1440"/>
                    </a:cubicBezTo>
                    <a:cubicBezTo>
                      <a:pt x="858" y="1455"/>
                      <a:pt x="858" y="1471"/>
                      <a:pt x="866" y="1487"/>
                    </a:cubicBezTo>
                    <a:cubicBezTo>
                      <a:pt x="874" y="1502"/>
                      <a:pt x="882" y="1510"/>
                      <a:pt x="889" y="1526"/>
                    </a:cubicBezTo>
                    <a:cubicBezTo>
                      <a:pt x="905" y="1542"/>
                      <a:pt x="913" y="1565"/>
                      <a:pt x="905" y="1589"/>
                    </a:cubicBezTo>
                    <a:cubicBezTo>
                      <a:pt x="921" y="1597"/>
                      <a:pt x="929" y="1605"/>
                      <a:pt x="945" y="1605"/>
                    </a:cubicBezTo>
                    <a:cubicBezTo>
                      <a:pt x="976" y="1628"/>
                      <a:pt x="952" y="1683"/>
                      <a:pt x="913" y="1668"/>
                    </a:cubicBezTo>
                    <a:cubicBezTo>
                      <a:pt x="889" y="1660"/>
                      <a:pt x="874" y="1652"/>
                      <a:pt x="858" y="1636"/>
                    </a:cubicBezTo>
                    <a:cubicBezTo>
                      <a:pt x="834" y="1644"/>
                      <a:pt x="803" y="1636"/>
                      <a:pt x="787" y="1613"/>
                    </a:cubicBezTo>
                    <a:cubicBezTo>
                      <a:pt x="771" y="1597"/>
                      <a:pt x="756" y="1573"/>
                      <a:pt x="748" y="1557"/>
                    </a:cubicBezTo>
                    <a:cubicBezTo>
                      <a:pt x="732" y="1534"/>
                      <a:pt x="724" y="1510"/>
                      <a:pt x="716" y="1487"/>
                    </a:cubicBezTo>
                    <a:close/>
                    <a:moveTo>
                      <a:pt x="355" y="24"/>
                    </a:moveTo>
                    <a:cubicBezTo>
                      <a:pt x="394" y="8"/>
                      <a:pt x="425" y="63"/>
                      <a:pt x="386" y="87"/>
                    </a:cubicBezTo>
                    <a:cubicBezTo>
                      <a:pt x="182" y="205"/>
                      <a:pt x="87" y="456"/>
                      <a:pt x="158" y="684"/>
                    </a:cubicBezTo>
                    <a:cubicBezTo>
                      <a:pt x="182" y="779"/>
                      <a:pt x="197" y="881"/>
                      <a:pt x="189" y="983"/>
                    </a:cubicBezTo>
                    <a:cubicBezTo>
                      <a:pt x="213" y="991"/>
                      <a:pt x="229" y="1023"/>
                      <a:pt x="221" y="1046"/>
                    </a:cubicBezTo>
                    <a:cubicBezTo>
                      <a:pt x="221" y="1078"/>
                      <a:pt x="213" y="1109"/>
                      <a:pt x="205" y="1141"/>
                    </a:cubicBezTo>
                    <a:cubicBezTo>
                      <a:pt x="197" y="1164"/>
                      <a:pt x="189" y="1188"/>
                      <a:pt x="174" y="1211"/>
                    </a:cubicBezTo>
                    <a:cubicBezTo>
                      <a:pt x="166" y="1235"/>
                      <a:pt x="134" y="1251"/>
                      <a:pt x="111" y="1251"/>
                    </a:cubicBezTo>
                    <a:cubicBezTo>
                      <a:pt x="95" y="1266"/>
                      <a:pt x="79" y="1282"/>
                      <a:pt x="64" y="1298"/>
                    </a:cubicBezTo>
                    <a:cubicBezTo>
                      <a:pt x="40" y="1306"/>
                      <a:pt x="24" y="1306"/>
                      <a:pt x="9" y="1290"/>
                    </a:cubicBezTo>
                    <a:cubicBezTo>
                      <a:pt x="1" y="1274"/>
                      <a:pt x="9" y="1251"/>
                      <a:pt x="24" y="1243"/>
                    </a:cubicBezTo>
                    <a:cubicBezTo>
                      <a:pt x="32" y="1235"/>
                      <a:pt x="40" y="1219"/>
                      <a:pt x="48" y="1211"/>
                    </a:cubicBezTo>
                    <a:cubicBezTo>
                      <a:pt x="40" y="1196"/>
                      <a:pt x="40" y="1164"/>
                      <a:pt x="48" y="1149"/>
                    </a:cubicBezTo>
                    <a:cubicBezTo>
                      <a:pt x="56" y="1133"/>
                      <a:pt x="64" y="1117"/>
                      <a:pt x="71" y="1101"/>
                    </a:cubicBezTo>
                    <a:cubicBezTo>
                      <a:pt x="71" y="1078"/>
                      <a:pt x="79" y="1054"/>
                      <a:pt x="87" y="1031"/>
                    </a:cubicBezTo>
                    <a:cubicBezTo>
                      <a:pt x="87" y="1007"/>
                      <a:pt x="103" y="983"/>
                      <a:pt x="127" y="975"/>
                    </a:cubicBezTo>
                    <a:cubicBezTo>
                      <a:pt x="127" y="881"/>
                      <a:pt x="111" y="795"/>
                      <a:pt x="95" y="700"/>
                    </a:cubicBezTo>
                    <a:cubicBezTo>
                      <a:pt x="9" y="441"/>
                      <a:pt x="119" y="165"/>
                      <a:pt x="355" y="24"/>
                    </a:cubicBezTo>
                    <a:close/>
                  </a:path>
                </a:pathLst>
              </a:custGeom>
              <a:solidFill>
                <a:srgbClr val="302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604;p58">
                <a:extLst>
                  <a:ext uri="{FF2B5EF4-FFF2-40B4-BE49-F238E27FC236}">
                    <a16:creationId xmlns:a16="http://schemas.microsoft.com/office/drawing/2014/main" id="{FCDB9711-CABA-52F6-44FF-A18FE277420F}"/>
                  </a:ext>
                </a:extLst>
              </p:cNvPr>
              <p:cNvSpPr/>
              <p:nvPr/>
            </p:nvSpPr>
            <p:spPr>
              <a:xfrm>
                <a:off x="5578683" y="2094836"/>
                <a:ext cx="50096" cy="11822"/>
              </a:xfrm>
              <a:custGeom>
                <a:avLst/>
                <a:gdLst/>
                <a:ahLst/>
                <a:cxnLst/>
                <a:rect l="l" t="t" r="r" b="b"/>
                <a:pathLst>
                  <a:path w="339" h="80" extrusionOk="0">
                    <a:moveTo>
                      <a:pt x="24" y="79"/>
                    </a:moveTo>
                    <a:cubicBezTo>
                      <a:pt x="16" y="79"/>
                      <a:pt x="9" y="79"/>
                      <a:pt x="9" y="71"/>
                    </a:cubicBezTo>
                    <a:cubicBezTo>
                      <a:pt x="1" y="63"/>
                      <a:pt x="9" y="55"/>
                      <a:pt x="16" y="55"/>
                    </a:cubicBezTo>
                    <a:cubicBezTo>
                      <a:pt x="111" y="16"/>
                      <a:pt x="221" y="0"/>
                      <a:pt x="331" y="8"/>
                    </a:cubicBezTo>
                    <a:cubicBezTo>
                      <a:pt x="339" y="16"/>
                      <a:pt x="339" y="32"/>
                      <a:pt x="331" y="40"/>
                    </a:cubicBezTo>
                    <a:cubicBezTo>
                      <a:pt x="221" y="32"/>
                      <a:pt x="119" y="40"/>
                      <a:pt x="24" y="79"/>
                    </a:cubicBezTo>
                    <a:close/>
                  </a:path>
                </a:pathLst>
              </a:custGeom>
              <a:solidFill>
                <a:srgbClr val="CF85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605;p58">
                <a:extLst>
                  <a:ext uri="{FF2B5EF4-FFF2-40B4-BE49-F238E27FC236}">
                    <a16:creationId xmlns:a16="http://schemas.microsoft.com/office/drawing/2014/main" id="{0A4D9669-F1CD-5A6B-D11D-46A2F1853629}"/>
                  </a:ext>
                </a:extLst>
              </p:cNvPr>
              <p:cNvSpPr/>
              <p:nvPr/>
            </p:nvSpPr>
            <p:spPr>
              <a:xfrm>
                <a:off x="5590357" y="2115672"/>
                <a:ext cx="51278" cy="13004"/>
              </a:xfrm>
              <a:custGeom>
                <a:avLst/>
                <a:gdLst/>
                <a:ahLst/>
                <a:cxnLst/>
                <a:rect l="l" t="t" r="r" b="b"/>
                <a:pathLst>
                  <a:path w="347" h="88" extrusionOk="0">
                    <a:moveTo>
                      <a:pt x="24" y="80"/>
                    </a:moveTo>
                    <a:cubicBezTo>
                      <a:pt x="16" y="88"/>
                      <a:pt x="8" y="80"/>
                      <a:pt x="8" y="72"/>
                    </a:cubicBezTo>
                    <a:cubicBezTo>
                      <a:pt x="0" y="64"/>
                      <a:pt x="8" y="56"/>
                      <a:pt x="16" y="56"/>
                    </a:cubicBezTo>
                    <a:cubicBezTo>
                      <a:pt x="111" y="17"/>
                      <a:pt x="221" y="1"/>
                      <a:pt x="331" y="9"/>
                    </a:cubicBezTo>
                    <a:cubicBezTo>
                      <a:pt x="346" y="9"/>
                      <a:pt x="346" y="48"/>
                      <a:pt x="331" y="40"/>
                    </a:cubicBezTo>
                    <a:cubicBezTo>
                      <a:pt x="228" y="32"/>
                      <a:pt x="118" y="48"/>
                      <a:pt x="24" y="80"/>
                    </a:cubicBezTo>
                    <a:close/>
                  </a:path>
                </a:pathLst>
              </a:custGeom>
              <a:solidFill>
                <a:srgbClr val="CF85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606;p58">
                <a:extLst>
                  <a:ext uri="{FF2B5EF4-FFF2-40B4-BE49-F238E27FC236}">
                    <a16:creationId xmlns:a16="http://schemas.microsoft.com/office/drawing/2014/main" id="{4CB14D16-38E2-3DF3-0429-6B60DD9990F1}"/>
                  </a:ext>
                </a:extLst>
              </p:cNvPr>
              <p:cNvSpPr/>
              <p:nvPr/>
            </p:nvSpPr>
            <p:spPr>
              <a:xfrm>
                <a:off x="5600849" y="2139021"/>
                <a:ext cx="51278" cy="12856"/>
              </a:xfrm>
              <a:custGeom>
                <a:avLst/>
                <a:gdLst/>
                <a:ahLst/>
                <a:cxnLst/>
                <a:rect l="l" t="t" r="r" b="b"/>
                <a:pathLst>
                  <a:path w="347" h="87" extrusionOk="0">
                    <a:moveTo>
                      <a:pt x="32" y="79"/>
                    </a:moveTo>
                    <a:cubicBezTo>
                      <a:pt x="16" y="87"/>
                      <a:pt x="0" y="63"/>
                      <a:pt x="16" y="55"/>
                    </a:cubicBezTo>
                    <a:cubicBezTo>
                      <a:pt x="118" y="16"/>
                      <a:pt x="228" y="0"/>
                      <a:pt x="331" y="16"/>
                    </a:cubicBezTo>
                    <a:cubicBezTo>
                      <a:pt x="338" y="16"/>
                      <a:pt x="346" y="24"/>
                      <a:pt x="346" y="32"/>
                    </a:cubicBezTo>
                    <a:cubicBezTo>
                      <a:pt x="346" y="40"/>
                      <a:pt x="338" y="40"/>
                      <a:pt x="331" y="40"/>
                    </a:cubicBezTo>
                    <a:cubicBezTo>
                      <a:pt x="228" y="32"/>
                      <a:pt x="126" y="47"/>
                      <a:pt x="32" y="79"/>
                    </a:cubicBezTo>
                    <a:close/>
                  </a:path>
                </a:pathLst>
              </a:custGeom>
              <a:solidFill>
                <a:srgbClr val="CF85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1607;p58">
                <a:extLst>
                  <a:ext uri="{FF2B5EF4-FFF2-40B4-BE49-F238E27FC236}">
                    <a16:creationId xmlns:a16="http://schemas.microsoft.com/office/drawing/2014/main" id="{C0594385-4660-4250-CB85-7180CDA3B3E7}"/>
                  </a:ext>
                </a:extLst>
              </p:cNvPr>
              <p:cNvSpPr/>
              <p:nvPr/>
            </p:nvSpPr>
            <p:spPr>
              <a:xfrm>
                <a:off x="7748774" y="1982083"/>
                <a:ext cx="324367" cy="529036"/>
              </a:xfrm>
              <a:custGeom>
                <a:avLst/>
                <a:gdLst/>
                <a:ahLst/>
                <a:cxnLst/>
                <a:rect l="l" t="t" r="r" b="b"/>
                <a:pathLst>
                  <a:path w="2195" h="3580" extrusionOk="0">
                    <a:moveTo>
                      <a:pt x="747" y="284"/>
                    </a:moveTo>
                    <a:cubicBezTo>
                      <a:pt x="94" y="0"/>
                      <a:pt x="0" y="732"/>
                      <a:pt x="283" y="1314"/>
                    </a:cubicBezTo>
                    <a:cubicBezTo>
                      <a:pt x="480" y="1707"/>
                      <a:pt x="1180" y="2714"/>
                      <a:pt x="1652" y="3579"/>
                    </a:cubicBezTo>
                    <a:lnTo>
                      <a:pt x="2194" y="3579"/>
                    </a:lnTo>
                    <a:cubicBezTo>
                      <a:pt x="2006" y="2274"/>
                      <a:pt x="1416" y="575"/>
                      <a:pt x="747" y="28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1608;p58">
                <a:extLst>
                  <a:ext uri="{FF2B5EF4-FFF2-40B4-BE49-F238E27FC236}">
                    <a16:creationId xmlns:a16="http://schemas.microsoft.com/office/drawing/2014/main" id="{4EA8F739-FE61-7037-A3C9-52B73EC0837F}"/>
                  </a:ext>
                </a:extLst>
              </p:cNvPr>
              <p:cNvSpPr/>
              <p:nvPr/>
            </p:nvSpPr>
            <p:spPr>
              <a:xfrm>
                <a:off x="7810249" y="2056414"/>
                <a:ext cx="233781" cy="454705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3077" extrusionOk="0">
                    <a:moveTo>
                      <a:pt x="1582" y="3076"/>
                    </a:moveTo>
                    <a:cubicBezTo>
                      <a:pt x="1126" y="1503"/>
                      <a:pt x="64" y="24"/>
                      <a:pt x="56" y="17"/>
                    </a:cubicBezTo>
                    <a:cubicBezTo>
                      <a:pt x="48" y="9"/>
                      <a:pt x="32" y="1"/>
                      <a:pt x="17" y="9"/>
                    </a:cubicBezTo>
                    <a:cubicBezTo>
                      <a:pt x="9" y="17"/>
                      <a:pt x="1" y="40"/>
                      <a:pt x="9" y="48"/>
                    </a:cubicBezTo>
                    <a:cubicBezTo>
                      <a:pt x="9" y="56"/>
                      <a:pt x="1063" y="1527"/>
                      <a:pt x="1527" y="30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1609;p58">
                <a:extLst>
                  <a:ext uri="{FF2B5EF4-FFF2-40B4-BE49-F238E27FC236}">
                    <a16:creationId xmlns:a16="http://schemas.microsoft.com/office/drawing/2014/main" id="{2583D285-EE74-2EAB-DB6A-F2367AB5372B}"/>
                  </a:ext>
                </a:extLst>
              </p:cNvPr>
              <p:cNvSpPr/>
              <p:nvPr/>
            </p:nvSpPr>
            <p:spPr>
              <a:xfrm>
                <a:off x="7937041" y="1583384"/>
                <a:ext cx="287128" cy="927734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6278" extrusionOk="0">
                    <a:moveTo>
                      <a:pt x="842" y="654"/>
                    </a:moveTo>
                    <a:cubicBezTo>
                      <a:pt x="1495" y="1"/>
                      <a:pt x="1943" y="827"/>
                      <a:pt x="1849" y="1660"/>
                    </a:cubicBezTo>
                    <a:cubicBezTo>
                      <a:pt x="1762" y="2447"/>
                      <a:pt x="1007" y="5145"/>
                      <a:pt x="1101" y="6277"/>
                    </a:cubicBezTo>
                    <a:lnTo>
                      <a:pt x="842" y="6277"/>
                    </a:lnTo>
                    <a:cubicBezTo>
                      <a:pt x="252" y="4822"/>
                      <a:pt x="0" y="1487"/>
                      <a:pt x="842" y="6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1610;p58">
                <a:extLst>
                  <a:ext uri="{FF2B5EF4-FFF2-40B4-BE49-F238E27FC236}">
                    <a16:creationId xmlns:a16="http://schemas.microsoft.com/office/drawing/2014/main" id="{0B41A8DF-A228-4EAA-A3BD-AB2FB464B174}"/>
                  </a:ext>
                </a:extLst>
              </p:cNvPr>
              <p:cNvSpPr/>
              <p:nvPr/>
            </p:nvSpPr>
            <p:spPr>
              <a:xfrm>
                <a:off x="7995117" y="1697319"/>
                <a:ext cx="140830" cy="813799"/>
              </a:xfrm>
              <a:custGeom>
                <a:avLst/>
                <a:gdLst/>
                <a:ahLst/>
                <a:cxnLst/>
                <a:rect l="l" t="t" r="r" b="b"/>
                <a:pathLst>
                  <a:path w="953" h="5507" extrusionOk="0">
                    <a:moveTo>
                      <a:pt x="543" y="5506"/>
                    </a:moveTo>
                    <a:cubicBezTo>
                      <a:pt x="0" y="3217"/>
                      <a:pt x="874" y="40"/>
                      <a:pt x="874" y="32"/>
                    </a:cubicBezTo>
                    <a:cubicBezTo>
                      <a:pt x="881" y="8"/>
                      <a:pt x="897" y="1"/>
                      <a:pt x="921" y="1"/>
                    </a:cubicBezTo>
                    <a:cubicBezTo>
                      <a:pt x="936" y="8"/>
                      <a:pt x="952" y="24"/>
                      <a:pt x="944" y="48"/>
                    </a:cubicBezTo>
                    <a:cubicBezTo>
                      <a:pt x="944" y="56"/>
                      <a:pt x="71" y="3233"/>
                      <a:pt x="614" y="55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1611;p58">
                <a:extLst>
                  <a:ext uri="{FF2B5EF4-FFF2-40B4-BE49-F238E27FC236}">
                    <a16:creationId xmlns:a16="http://schemas.microsoft.com/office/drawing/2014/main" id="{EECFBF7E-998D-D7E6-A743-BF23C4371B9F}"/>
                  </a:ext>
                </a:extLst>
              </p:cNvPr>
              <p:cNvSpPr/>
              <p:nvPr/>
            </p:nvSpPr>
            <p:spPr>
              <a:xfrm>
                <a:off x="8077576" y="1843765"/>
                <a:ext cx="341952" cy="662625"/>
              </a:xfrm>
              <a:custGeom>
                <a:avLst/>
                <a:gdLst/>
                <a:ahLst/>
                <a:cxnLst/>
                <a:rect l="l" t="t" r="r" b="b"/>
                <a:pathLst>
                  <a:path w="2314" h="4484" extrusionOk="0">
                    <a:moveTo>
                      <a:pt x="1495" y="331"/>
                    </a:moveTo>
                    <a:cubicBezTo>
                      <a:pt x="2187" y="1"/>
                      <a:pt x="2313" y="779"/>
                      <a:pt x="2022" y="1416"/>
                    </a:cubicBezTo>
                    <a:cubicBezTo>
                      <a:pt x="1786" y="1935"/>
                      <a:pt x="756" y="3477"/>
                      <a:pt x="347" y="4484"/>
                    </a:cubicBezTo>
                    <a:lnTo>
                      <a:pt x="1" y="4468"/>
                    </a:lnTo>
                    <a:cubicBezTo>
                      <a:pt x="40" y="3068"/>
                      <a:pt x="693" y="724"/>
                      <a:pt x="1495" y="3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1612;p58">
                <a:extLst>
                  <a:ext uri="{FF2B5EF4-FFF2-40B4-BE49-F238E27FC236}">
                    <a16:creationId xmlns:a16="http://schemas.microsoft.com/office/drawing/2014/main" id="{CD61EB3E-8C95-8669-5B29-D657746F28F5}"/>
                  </a:ext>
                </a:extLst>
              </p:cNvPr>
              <p:cNvSpPr/>
              <p:nvPr/>
            </p:nvSpPr>
            <p:spPr>
              <a:xfrm>
                <a:off x="8097378" y="1925189"/>
                <a:ext cx="254765" cy="580019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925" extrusionOk="0">
                    <a:moveTo>
                      <a:pt x="1" y="3925"/>
                    </a:moveTo>
                    <a:cubicBezTo>
                      <a:pt x="307" y="2037"/>
                      <a:pt x="1660" y="24"/>
                      <a:pt x="1660" y="16"/>
                    </a:cubicBezTo>
                    <a:cubicBezTo>
                      <a:pt x="1676" y="8"/>
                      <a:pt x="1692" y="0"/>
                      <a:pt x="1707" y="8"/>
                    </a:cubicBezTo>
                    <a:cubicBezTo>
                      <a:pt x="1723" y="16"/>
                      <a:pt x="1723" y="39"/>
                      <a:pt x="1715" y="55"/>
                    </a:cubicBezTo>
                    <a:cubicBezTo>
                      <a:pt x="1707" y="63"/>
                      <a:pt x="370" y="2061"/>
                      <a:pt x="56" y="39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1613;p58">
                <a:extLst>
                  <a:ext uri="{FF2B5EF4-FFF2-40B4-BE49-F238E27FC236}">
                    <a16:creationId xmlns:a16="http://schemas.microsoft.com/office/drawing/2014/main" id="{42FDEDC2-EBFA-EE0A-1FA2-E4FECE19D34B}"/>
                  </a:ext>
                </a:extLst>
              </p:cNvPr>
              <p:cNvSpPr/>
              <p:nvPr/>
            </p:nvSpPr>
            <p:spPr>
              <a:xfrm>
                <a:off x="7969552" y="2522499"/>
                <a:ext cx="183833" cy="126939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859" extrusionOk="0">
                    <a:moveTo>
                      <a:pt x="1031" y="1"/>
                    </a:moveTo>
                    <a:lnTo>
                      <a:pt x="213" y="1"/>
                    </a:lnTo>
                    <a:lnTo>
                      <a:pt x="0" y="190"/>
                    </a:lnTo>
                    <a:lnTo>
                      <a:pt x="173" y="858"/>
                    </a:lnTo>
                    <a:lnTo>
                      <a:pt x="622" y="858"/>
                    </a:lnTo>
                    <a:lnTo>
                      <a:pt x="1070" y="858"/>
                    </a:lnTo>
                    <a:lnTo>
                      <a:pt x="1243" y="190"/>
                    </a:lnTo>
                    <a:close/>
                  </a:path>
                </a:pathLst>
              </a:custGeom>
              <a:solidFill>
                <a:srgbClr val="DF9F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1614;p58">
                <a:extLst>
                  <a:ext uri="{FF2B5EF4-FFF2-40B4-BE49-F238E27FC236}">
                    <a16:creationId xmlns:a16="http://schemas.microsoft.com/office/drawing/2014/main" id="{1FE8D54C-C44B-E069-5A35-D9143EA28709}"/>
                  </a:ext>
                </a:extLst>
              </p:cNvPr>
              <p:cNvSpPr/>
              <p:nvPr/>
            </p:nvSpPr>
            <p:spPr>
              <a:xfrm>
                <a:off x="7969552" y="2522499"/>
                <a:ext cx="183833" cy="65317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42" extrusionOk="0">
                    <a:moveTo>
                      <a:pt x="968" y="1"/>
                    </a:moveTo>
                    <a:lnTo>
                      <a:pt x="213" y="1"/>
                    </a:lnTo>
                    <a:lnTo>
                      <a:pt x="0" y="190"/>
                    </a:lnTo>
                    <a:lnTo>
                      <a:pt x="71" y="441"/>
                    </a:lnTo>
                    <a:lnTo>
                      <a:pt x="1227" y="245"/>
                    </a:lnTo>
                    <a:lnTo>
                      <a:pt x="1243" y="190"/>
                    </a:lnTo>
                    <a:lnTo>
                      <a:pt x="1039" y="9"/>
                    </a:lnTo>
                    <a:close/>
                  </a:path>
                </a:pathLst>
              </a:custGeom>
              <a:solidFill>
                <a:srgbClr val="CB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1615;p58">
                <a:extLst>
                  <a:ext uri="{FF2B5EF4-FFF2-40B4-BE49-F238E27FC236}">
                    <a16:creationId xmlns:a16="http://schemas.microsoft.com/office/drawing/2014/main" id="{951D3841-3767-A57D-673E-88C3A04D1A60}"/>
                  </a:ext>
                </a:extLst>
              </p:cNvPr>
              <p:cNvSpPr/>
              <p:nvPr/>
            </p:nvSpPr>
            <p:spPr>
              <a:xfrm>
                <a:off x="7960242" y="2485407"/>
                <a:ext cx="202452" cy="65169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41" extrusionOk="0">
                    <a:moveTo>
                      <a:pt x="63" y="0"/>
                    </a:moveTo>
                    <a:cubicBezTo>
                      <a:pt x="32" y="0"/>
                      <a:pt x="1" y="32"/>
                      <a:pt x="1" y="63"/>
                    </a:cubicBezTo>
                    <a:lnTo>
                      <a:pt x="1" y="370"/>
                    </a:lnTo>
                    <a:cubicBezTo>
                      <a:pt x="1" y="409"/>
                      <a:pt x="32" y="441"/>
                      <a:pt x="63" y="441"/>
                    </a:cubicBezTo>
                    <a:lnTo>
                      <a:pt x="1306" y="441"/>
                    </a:lnTo>
                    <a:cubicBezTo>
                      <a:pt x="1338" y="441"/>
                      <a:pt x="1369" y="409"/>
                      <a:pt x="1369" y="370"/>
                    </a:cubicBezTo>
                    <a:lnTo>
                      <a:pt x="1369" y="63"/>
                    </a:lnTo>
                    <a:cubicBezTo>
                      <a:pt x="1369" y="32"/>
                      <a:pt x="1338" y="0"/>
                      <a:pt x="1306" y="0"/>
                    </a:cubicBezTo>
                    <a:close/>
                  </a:path>
                </a:pathLst>
              </a:custGeom>
              <a:solidFill>
                <a:srgbClr val="DF9F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1616;p58">
                <a:extLst>
                  <a:ext uri="{FF2B5EF4-FFF2-40B4-BE49-F238E27FC236}">
                    <a16:creationId xmlns:a16="http://schemas.microsoft.com/office/drawing/2014/main" id="{D8EE2C12-AB61-992C-2E5F-3224C3077F14}"/>
                  </a:ext>
                </a:extLst>
              </p:cNvPr>
              <p:cNvSpPr/>
              <p:nvPr/>
            </p:nvSpPr>
            <p:spPr>
              <a:xfrm>
                <a:off x="7745228" y="3353590"/>
                <a:ext cx="580166" cy="985662"/>
              </a:xfrm>
              <a:custGeom>
                <a:avLst/>
                <a:gdLst/>
                <a:ahLst/>
                <a:cxnLst/>
                <a:rect l="l" t="t" r="r" b="b"/>
                <a:pathLst>
                  <a:path w="3926" h="6670" extrusionOk="0">
                    <a:moveTo>
                      <a:pt x="3736" y="6670"/>
                    </a:moveTo>
                    <a:lnTo>
                      <a:pt x="189" y="6670"/>
                    </a:lnTo>
                    <a:cubicBezTo>
                      <a:pt x="79" y="6654"/>
                      <a:pt x="0" y="6552"/>
                      <a:pt x="16" y="6442"/>
                    </a:cubicBezTo>
                    <a:lnTo>
                      <a:pt x="16" y="221"/>
                    </a:lnTo>
                    <a:cubicBezTo>
                      <a:pt x="0" y="110"/>
                      <a:pt x="79" y="8"/>
                      <a:pt x="189" y="0"/>
                    </a:cubicBezTo>
                    <a:lnTo>
                      <a:pt x="3736" y="0"/>
                    </a:lnTo>
                    <a:cubicBezTo>
                      <a:pt x="3847" y="8"/>
                      <a:pt x="3925" y="110"/>
                      <a:pt x="3909" y="221"/>
                    </a:cubicBezTo>
                    <a:lnTo>
                      <a:pt x="3909" y="6442"/>
                    </a:lnTo>
                    <a:cubicBezTo>
                      <a:pt x="3925" y="6552"/>
                      <a:pt x="3847" y="6654"/>
                      <a:pt x="3736" y="66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1617;p58">
                <a:extLst>
                  <a:ext uri="{FF2B5EF4-FFF2-40B4-BE49-F238E27FC236}">
                    <a16:creationId xmlns:a16="http://schemas.microsoft.com/office/drawing/2014/main" id="{21FC0F98-5EF3-6990-3470-67987B4DEAE6}"/>
                  </a:ext>
                </a:extLst>
              </p:cNvPr>
              <p:cNvSpPr/>
              <p:nvPr/>
            </p:nvSpPr>
            <p:spPr>
              <a:xfrm>
                <a:off x="7444208" y="3353590"/>
                <a:ext cx="580166" cy="985662"/>
              </a:xfrm>
              <a:custGeom>
                <a:avLst/>
                <a:gdLst/>
                <a:ahLst/>
                <a:cxnLst/>
                <a:rect l="l" t="t" r="r" b="b"/>
                <a:pathLst>
                  <a:path w="3926" h="6670" extrusionOk="0">
                    <a:moveTo>
                      <a:pt x="3744" y="6670"/>
                    </a:moveTo>
                    <a:lnTo>
                      <a:pt x="189" y="6670"/>
                    </a:lnTo>
                    <a:cubicBezTo>
                      <a:pt x="79" y="6654"/>
                      <a:pt x="8" y="6552"/>
                      <a:pt x="16" y="6442"/>
                    </a:cubicBezTo>
                    <a:lnTo>
                      <a:pt x="16" y="221"/>
                    </a:lnTo>
                    <a:cubicBezTo>
                      <a:pt x="0" y="110"/>
                      <a:pt x="79" y="8"/>
                      <a:pt x="189" y="0"/>
                    </a:cubicBezTo>
                    <a:lnTo>
                      <a:pt x="3744" y="0"/>
                    </a:lnTo>
                    <a:cubicBezTo>
                      <a:pt x="3846" y="8"/>
                      <a:pt x="3925" y="110"/>
                      <a:pt x="3917" y="221"/>
                    </a:cubicBezTo>
                    <a:lnTo>
                      <a:pt x="3917" y="6442"/>
                    </a:lnTo>
                    <a:cubicBezTo>
                      <a:pt x="3925" y="6552"/>
                      <a:pt x="3854" y="6646"/>
                      <a:pt x="3744" y="66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1618;p58">
                <a:extLst>
                  <a:ext uri="{FF2B5EF4-FFF2-40B4-BE49-F238E27FC236}">
                    <a16:creationId xmlns:a16="http://schemas.microsoft.com/office/drawing/2014/main" id="{D1C06C3E-6837-930E-BE47-9F75362107BF}"/>
                  </a:ext>
                </a:extLst>
              </p:cNvPr>
              <p:cNvSpPr/>
              <p:nvPr/>
            </p:nvSpPr>
            <p:spPr>
              <a:xfrm>
                <a:off x="7511594" y="3453487"/>
                <a:ext cx="353479" cy="454557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3076" extrusionOk="0">
                    <a:moveTo>
                      <a:pt x="1770" y="1"/>
                    </a:moveTo>
                    <a:lnTo>
                      <a:pt x="622" y="1"/>
                    </a:lnTo>
                    <a:cubicBezTo>
                      <a:pt x="276" y="1"/>
                      <a:pt x="1" y="355"/>
                      <a:pt x="1" y="795"/>
                    </a:cubicBezTo>
                    <a:lnTo>
                      <a:pt x="1" y="2282"/>
                    </a:lnTo>
                    <a:cubicBezTo>
                      <a:pt x="1" y="2722"/>
                      <a:pt x="276" y="3076"/>
                      <a:pt x="622" y="3076"/>
                    </a:cubicBezTo>
                    <a:lnTo>
                      <a:pt x="1770" y="3076"/>
                    </a:lnTo>
                    <a:cubicBezTo>
                      <a:pt x="2116" y="3076"/>
                      <a:pt x="2392" y="2722"/>
                      <a:pt x="2392" y="2282"/>
                    </a:cubicBezTo>
                    <a:lnTo>
                      <a:pt x="2392" y="795"/>
                    </a:lnTo>
                    <a:cubicBezTo>
                      <a:pt x="2392" y="355"/>
                      <a:pt x="2108" y="1"/>
                      <a:pt x="1770" y="1"/>
                    </a:cubicBezTo>
                    <a:close/>
                  </a:path>
                </a:pathLst>
              </a:custGeom>
              <a:solidFill>
                <a:srgbClr val="93B0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1619;p58">
                <a:extLst>
                  <a:ext uri="{FF2B5EF4-FFF2-40B4-BE49-F238E27FC236}">
                    <a16:creationId xmlns:a16="http://schemas.microsoft.com/office/drawing/2014/main" id="{B66D5BBE-69FD-01F6-6CF0-B04D897EB797}"/>
                  </a:ext>
                </a:extLst>
              </p:cNvPr>
              <p:cNvSpPr/>
              <p:nvPr/>
            </p:nvSpPr>
            <p:spPr>
              <a:xfrm>
                <a:off x="7523268" y="3469742"/>
                <a:ext cx="330130" cy="423229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864" extrusionOk="0">
                    <a:moveTo>
                      <a:pt x="1652" y="1"/>
                    </a:moveTo>
                    <a:lnTo>
                      <a:pt x="574" y="1"/>
                    </a:lnTo>
                    <a:cubicBezTo>
                      <a:pt x="260" y="1"/>
                      <a:pt x="0" y="331"/>
                      <a:pt x="0" y="740"/>
                    </a:cubicBezTo>
                    <a:lnTo>
                      <a:pt x="0" y="2124"/>
                    </a:lnTo>
                    <a:cubicBezTo>
                      <a:pt x="0" y="2533"/>
                      <a:pt x="260" y="2864"/>
                      <a:pt x="574" y="2864"/>
                    </a:cubicBezTo>
                    <a:lnTo>
                      <a:pt x="1652" y="2864"/>
                    </a:lnTo>
                    <a:cubicBezTo>
                      <a:pt x="1974" y="2864"/>
                      <a:pt x="2234" y="2533"/>
                      <a:pt x="2234" y="2124"/>
                    </a:cubicBezTo>
                    <a:lnTo>
                      <a:pt x="2234" y="732"/>
                    </a:lnTo>
                    <a:cubicBezTo>
                      <a:pt x="2234" y="323"/>
                      <a:pt x="1974" y="1"/>
                      <a:pt x="1652" y="1"/>
                    </a:cubicBezTo>
                    <a:close/>
                  </a:path>
                </a:pathLst>
              </a:custGeom>
              <a:solidFill>
                <a:srgbClr val="CBDE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1620;p58">
                <a:extLst>
                  <a:ext uri="{FF2B5EF4-FFF2-40B4-BE49-F238E27FC236}">
                    <a16:creationId xmlns:a16="http://schemas.microsoft.com/office/drawing/2014/main" id="{8708950E-64F0-F9F2-B167-EE3E0ECF0F8A}"/>
                  </a:ext>
                </a:extLst>
              </p:cNvPr>
              <p:cNvSpPr/>
              <p:nvPr/>
            </p:nvSpPr>
            <p:spPr>
              <a:xfrm>
                <a:off x="7550016" y="3505799"/>
                <a:ext cx="303383" cy="387172"/>
              </a:xfrm>
              <a:custGeom>
                <a:avLst/>
                <a:gdLst/>
                <a:ahLst/>
                <a:cxnLst/>
                <a:rect l="l" t="t" r="r" b="b"/>
                <a:pathLst>
                  <a:path w="2053" h="2620" extrusionOk="0">
                    <a:moveTo>
                      <a:pt x="0" y="2423"/>
                    </a:moveTo>
                    <a:cubicBezTo>
                      <a:pt x="94" y="2541"/>
                      <a:pt x="244" y="2612"/>
                      <a:pt x="393" y="2620"/>
                    </a:cubicBezTo>
                    <a:lnTo>
                      <a:pt x="1471" y="2620"/>
                    </a:lnTo>
                    <a:cubicBezTo>
                      <a:pt x="1786" y="2620"/>
                      <a:pt x="2053" y="2282"/>
                      <a:pt x="2053" y="1880"/>
                    </a:cubicBezTo>
                    <a:lnTo>
                      <a:pt x="2053" y="779"/>
                    </a:lnTo>
                    <a:lnTo>
                      <a:pt x="1550" y="779"/>
                    </a:lnTo>
                    <a:lnTo>
                      <a:pt x="1550" y="1"/>
                    </a:lnTo>
                    <a:lnTo>
                      <a:pt x="370" y="1"/>
                    </a:lnTo>
                    <a:lnTo>
                      <a:pt x="370" y="1652"/>
                    </a:lnTo>
                    <a:lnTo>
                      <a:pt x="0" y="1652"/>
                    </a:lnTo>
                    <a:close/>
                  </a:path>
                </a:pathLst>
              </a:custGeom>
              <a:solidFill>
                <a:srgbClr val="DFE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1621;p58">
                <a:extLst>
                  <a:ext uri="{FF2B5EF4-FFF2-40B4-BE49-F238E27FC236}">
                    <a16:creationId xmlns:a16="http://schemas.microsoft.com/office/drawing/2014/main" id="{BCA176C4-6205-5680-FEFD-C64B86C82B76}"/>
                  </a:ext>
                </a:extLst>
              </p:cNvPr>
              <p:cNvSpPr/>
              <p:nvPr/>
            </p:nvSpPr>
            <p:spPr>
              <a:xfrm>
                <a:off x="7777738" y="3989322"/>
                <a:ext cx="215161" cy="275601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865" extrusionOk="0">
                    <a:moveTo>
                      <a:pt x="1078" y="1"/>
                    </a:moveTo>
                    <a:lnTo>
                      <a:pt x="1007" y="1"/>
                    </a:lnTo>
                    <a:cubicBezTo>
                      <a:pt x="1015" y="24"/>
                      <a:pt x="1039" y="48"/>
                      <a:pt x="1062" y="48"/>
                    </a:cubicBezTo>
                    <a:cubicBezTo>
                      <a:pt x="1094" y="48"/>
                      <a:pt x="1118" y="32"/>
                      <a:pt x="1125" y="8"/>
                    </a:cubicBezTo>
                    <a:cubicBezTo>
                      <a:pt x="1110" y="1"/>
                      <a:pt x="1094" y="1"/>
                      <a:pt x="1078" y="8"/>
                    </a:cubicBezTo>
                    <a:close/>
                    <a:moveTo>
                      <a:pt x="952" y="1"/>
                    </a:moveTo>
                    <a:lnTo>
                      <a:pt x="842" y="1"/>
                    </a:lnTo>
                    <a:cubicBezTo>
                      <a:pt x="850" y="63"/>
                      <a:pt x="945" y="63"/>
                      <a:pt x="952" y="1"/>
                    </a:cubicBezTo>
                    <a:close/>
                    <a:moveTo>
                      <a:pt x="787" y="1"/>
                    </a:moveTo>
                    <a:lnTo>
                      <a:pt x="669" y="1"/>
                    </a:lnTo>
                    <a:cubicBezTo>
                      <a:pt x="677" y="24"/>
                      <a:pt x="701" y="48"/>
                      <a:pt x="732" y="48"/>
                    </a:cubicBezTo>
                    <a:cubicBezTo>
                      <a:pt x="756" y="48"/>
                      <a:pt x="779" y="24"/>
                      <a:pt x="787" y="1"/>
                    </a:cubicBezTo>
                    <a:close/>
                    <a:moveTo>
                      <a:pt x="622" y="1"/>
                    </a:moveTo>
                    <a:lnTo>
                      <a:pt x="504" y="1"/>
                    </a:lnTo>
                    <a:cubicBezTo>
                      <a:pt x="512" y="24"/>
                      <a:pt x="536" y="48"/>
                      <a:pt x="559" y="48"/>
                    </a:cubicBezTo>
                    <a:cubicBezTo>
                      <a:pt x="591" y="48"/>
                      <a:pt x="614" y="24"/>
                      <a:pt x="622" y="1"/>
                    </a:cubicBezTo>
                    <a:close/>
                    <a:moveTo>
                      <a:pt x="449" y="1"/>
                    </a:moveTo>
                    <a:lnTo>
                      <a:pt x="378" y="1"/>
                    </a:lnTo>
                    <a:cubicBezTo>
                      <a:pt x="362" y="1"/>
                      <a:pt x="347" y="1"/>
                      <a:pt x="331" y="1"/>
                    </a:cubicBezTo>
                    <a:cubicBezTo>
                      <a:pt x="347" y="24"/>
                      <a:pt x="362" y="48"/>
                      <a:pt x="394" y="48"/>
                    </a:cubicBezTo>
                    <a:cubicBezTo>
                      <a:pt x="418" y="40"/>
                      <a:pt x="441" y="24"/>
                      <a:pt x="449" y="1"/>
                    </a:cubicBezTo>
                    <a:close/>
                    <a:moveTo>
                      <a:pt x="268" y="24"/>
                    </a:moveTo>
                    <a:cubicBezTo>
                      <a:pt x="252" y="32"/>
                      <a:pt x="237" y="40"/>
                      <a:pt x="221" y="48"/>
                    </a:cubicBezTo>
                    <a:lnTo>
                      <a:pt x="221" y="48"/>
                    </a:lnTo>
                    <a:cubicBezTo>
                      <a:pt x="237" y="48"/>
                      <a:pt x="252" y="40"/>
                      <a:pt x="268" y="24"/>
                    </a:cubicBezTo>
                    <a:close/>
                    <a:moveTo>
                      <a:pt x="111" y="142"/>
                    </a:moveTo>
                    <a:cubicBezTo>
                      <a:pt x="87" y="181"/>
                      <a:pt x="64" y="221"/>
                      <a:pt x="40" y="260"/>
                    </a:cubicBezTo>
                    <a:lnTo>
                      <a:pt x="56" y="260"/>
                    </a:lnTo>
                    <a:cubicBezTo>
                      <a:pt x="95" y="260"/>
                      <a:pt x="127" y="221"/>
                      <a:pt x="119" y="181"/>
                    </a:cubicBezTo>
                    <a:cubicBezTo>
                      <a:pt x="119" y="166"/>
                      <a:pt x="119" y="158"/>
                      <a:pt x="111" y="142"/>
                    </a:cubicBezTo>
                    <a:close/>
                    <a:moveTo>
                      <a:pt x="24" y="323"/>
                    </a:moveTo>
                    <a:cubicBezTo>
                      <a:pt x="9" y="362"/>
                      <a:pt x="9" y="402"/>
                      <a:pt x="1" y="449"/>
                    </a:cubicBezTo>
                    <a:cubicBezTo>
                      <a:pt x="16" y="465"/>
                      <a:pt x="32" y="480"/>
                      <a:pt x="56" y="480"/>
                    </a:cubicBezTo>
                    <a:cubicBezTo>
                      <a:pt x="142" y="457"/>
                      <a:pt x="142" y="339"/>
                      <a:pt x="56" y="315"/>
                    </a:cubicBezTo>
                    <a:cubicBezTo>
                      <a:pt x="40" y="315"/>
                      <a:pt x="32" y="315"/>
                      <a:pt x="24" y="323"/>
                    </a:cubicBezTo>
                    <a:close/>
                    <a:moveTo>
                      <a:pt x="1" y="567"/>
                    </a:moveTo>
                    <a:lnTo>
                      <a:pt x="1" y="661"/>
                    </a:lnTo>
                    <a:cubicBezTo>
                      <a:pt x="16" y="685"/>
                      <a:pt x="32" y="693"/>
                      <a:pt x="56" y="693"/>
                    </a:cubicBezTo>
                    <a:cubicBezTo>
                      <a:pt x="142" y="669"/>
                      <a:pt x="142" y="551"/>
                      <a:pt x="56" y="527"/>
                    </a:cubicBezTo>
                    <a:cubicBezTo>
                      <a:pt x="32" y="527"/>
                      <a:pt x="16" y="543"/>
                      <a:pt x="1" y="567"/>
                    </a:cubicBezTo>
                    <a:close/>
                    <a:moveTo>
                      <a:pt x="1" y="779"/>
                    </a:moveTo>
                    <a:lnTo>
                      <a:pt x="1" y="874"/>
                    </a:lnTo>
                    <a:cubicBezTo>
                      <a:pt x="16" y="897"/>
                      <a:pt x="32" y="905"/>
                      <a:pt x="56" y="913"/>
                    </a:cubicBezTo>
                    <a:cubicBezTo>
                      <a:pt x="142" y="889"/>
                      <a:pt x="142" y="771"/>
                      <a:pt x="56" y="748"/>
                    </a:cubicBezTo>
                    <a:cubicBezTo>
                      <a:pt x="32" y="748"/>
                      <a:pt x="16" y="756"/>
                      <a:pt x="1" y="779"/>
                    </a:cubicBezTo>
                    <a:close/>
                    <a:moveTo>
                      <a:pt x="1" y="992"/>
                    </a:moveTo>
                    <a:lnTo>
                      <a:pt x="1" y="1094"/>
                    </a:lnTo>
                    <a:cubicBezTo>
                      <a:pt x="16" y="1110"/>
                      <a:pt x="32" y="1125"/>
                      <a:pt x="56" y="1125"/>
                    </a:cubicBezTo>
                    <a:cubicBezTo>
                      <a:pt x="142" y="1102"/>
                      <a:pt x="142" y="984"/>
                      <a:pt x="56" y="960"/>
                    </a:cubicBezTo>
                    <a:cubicBezTo>
                      <a:pt x="32" y="960"/>
                      <a:pt x="16" y="976"/>
                      <a:pt x="1" y="999"/>
                    </a:cubicBezTo>
                    <a:close/>
                    <a:moveTo>
                      <a:pt x="1" y="1212"/>
                    </a:moveTo>
                    <a:lnTo>
                      <a:pt x="1" y="1306"/>
                    </a:lnTo>
                    <a:cubicBezTo>
                      <a:pt x="16" y="1330"/>
                      <a:pt x="32" y="1338"/>
                      <a:pt x="56" y="1345"/>
                    </a:cubicBezTo>
                    <a:cubicBezTo>
                      <a:pt x="142" y="1322"/>
                      <a:pt x="142" y="1196"/>
                      <a:pt x="56" y="1180"/>
                    </a:cubicBezTo>
                    <a:cubicBezTo>
                      <a:pt x="32" y="1180"/>
                      <a:pt x="16" y="1188"/>
                      <a:pt x="1" y="1212"/>
                    </a:cubicBezTo>
                    <a:close/>
                    <a:moveTo>
                      <a:pt x="1" y="1424"/>
                    </a:moveTo>
                    <a:cubicBezTo>
                      <a:pt x="1" y="1463"/>
                      <a:pt x="9" y="1503"/>
                      <a:pt x="24" y="1542"/>
                    </a:cubicBezTo>
                    <a:cubicBezTo>
                      <a:pt x="32" y="1550"/>
                      <a:pt x="40" y="1558"/>
                      <a:pt x="56" y="1558"/>
                    </a:cubicBezTo>
                    <a:cubicBezTo>
                      <a:pt x="134" y="1534"/>
                      <a:pt x="134" y="1416"/>
                      <a:pt x="56" y="1393"/>
                    </a:cubicBezTo>
                    <a:cubicBezTo>
                      <a:pt x="32" y="1393"/>
                      <a:pt x="16" y="1401"/>
                      <a:pt x="1" y="1424"/>
                    </a:cubicBezTo>
                    <a:close/>
                    <a:moveTo>
                      <a:pt x="40" y="1605"/>
                    </a:moveTo>
                    <a:cubicBezTo>
                      <a:pt x="64" y="1652"/>
                      <a:pt x="87" y="1692"/>
                      <a:pt x="111" y="1723"/>
                    </a:cubicBezTo>
                    <a:cubicBezTo>
                      <a:pt x="119" y="1715"/>
                      <a:pt x="119" y="1699"/>
                      <a:pt x="119" y="1692"/>
                    </a:cubicBezTo>
                    <a:cubicBezTo>
                      <a:pt x="119" y="1644"/>
                      <a:pt x="95" y="1613"/>
                      <a:pt x="56" y="1605"/>
                    </a:cubicBezTo>
                    <a:close/>
                    <a:moveTo>
                      <a:pt x="213" y="1817"/>
                    </a:moveTo>
                    <a:cubicBezTo>
                      <a:pt x="237" y="1833"/>
                      <a:pt x="252" y="1841"/>
                      <a:pt x="268" y="1849"/>
                    </a:cubicBezTo>
                    <a:cubicBezTo>
                      <a:pt x="260" y="1833"/>
                      <a:pt x="245" y="1817"/>
                      <a:pt x="221" y="1817"/>
                    </a:cubicBezTo>
                    <a:close/>
                    <a:moveTo>
                      <a:pt x="331" y="1865"/>
                    </a:moveTo>
                    <a:cubicBezTo>
                      <a:pt x="347" y="1865"/>
                      <a:pt x="362" y="1865"/>
                      <a:pt x="378" y="1865"/>
                    </a:cubicBezTo>
                    <a:lnTo>
                      <a:pt x="449" y="1865"/>
                    </a:lnTo>
                    <a:cubicBezTo>
                      <a:pt x="433" y="1802"/>
                      <a:pt x="347" y="1802"/>
                      <a:pt x="331" y="1865"/>
                    </a:cubicBezTo>
                    <a:close/>
                    <a:moveTo>
                      <a:pt x="504" y="1865"/>
                    </a:moveTo>
                    <a:lnTo>
                      <a:pt x="614" y="1865"/>
                    </a:lnTo>
                    <a:cubicBezTo>
                      <a:pt x="606" y="1841"/>
                      <a:pt x="583" y="1817"/>
                      <a:pt x="559" y="1817"/>
                    </a:cubicBezTo>
                    <a:cubicBezTo>
                      <a:pt x="536" y="1817"/>
                      <a:pt x="512" y="1841"/>
                      <a:pt x="504" y="1865"/>
                    </a:cubicBezTo>
                    <a:close/>
                    <a:moveTo>
                      <a:pt x="669" y="1865"/>
                    </a:moveTo>
                    <a:lnTo>
                      <a:pt x="787" y="1865"/>
                    </a:lnTo>
                    <a:cubicBezTo>
                      <a:pt x="779" y="1841"/>
                      <a:pt x="756" y="1817"/>
                      <a:pt x="724" y="1817"/>
                    </a:cubicBezTo>
                    <a:cubicBezTo>
                      <a:pt x="701" y="1817"/>
                      <a:pt x="677" y="1841"/>
                      <a:pt x="669" y="1865"/>
                    </a:cubicBezTo>
                    <a:close/>
                    <a:moveTo>
                      <a:pt x="834" y="1865"/>
                    </a:moveTo>
                    <a:lnTo>
                      <a:pt x="952" y="1865"/>
                    </a:lnTo>
                    <a:cubicBezTo>
                      <a:pt x="937" y="1802"/>
                      <a:pt x="850" y="1802"/>
                      <a:pt x="834" y="1865"/>
                    </a:cubicBezTo>
                    <a:close/>
                    <a:moveTo>
                      <a:pt x="1007" y="1865"/>
                    </a:moveTo>
                    <a:lnTo>
                      <a:pt x="1078" y="1865"/>
                    </a:lnTo>
                    <a:cubicBezTo>
                      <a:pt x="1094" y="1865"/>
                      <a:pt x="1110" y="1865"/>
                      <a:pt x="1125" y="1865"/>
                    </a:cubicBezTo>
                    <a:cubicBezTo>
                      <a:pt x="1110" y="1802"/>
                      <a:pt x="1023" y="1802"/>
                      <a:pt x="1007" y="1865"/>
                    </a:cubicBezTo>
                    <a:close/>
                    <a:moveTo>
                      <a:pt x="1188" y="1841"/>
                    </a:moveTo>
                    <a:cubicBezTo>
                      <a:pt x="1204" y="1833"/>
                      <a:pt x="1220" y="1825"/>
                      <a:pt x="1236" y="1817"/>
                    </a:cubicBezTo>
                    <a:lnTo>
                      <a:pt x="1236" y="1817"/>
                    </a:lnTo>
                    <a:cubicBezTo>
                      <a:pt x="1212" y="1817"/>
                      <a:pt x="1196" y="1825"/>
                      <a:pt x="1188" y="1841"/>
                    </a:cubicBezTo>
                    <a:close/>
                    <a:moveTo>
                      <a:pt x="1346" y="1723"/>
                    </a:moveTo>
                    <a:cubicBezTo>
                      <a:pt x="1369" y="1684"/>
                      <a:pt x="1393" y="1644"/>
                      <a:pt x="1409" y="1605"/>
                    </a:cubicBezTo>
                    <a:lnTo>
                      <a:pt x="1401" y="1605"/>
                    </a:lnTo>
                    <a:cubicBezTo>
                      <a:pt x="1361" y="1605"/>
                      <a:pt x="1330" y="1644"/>
                      <a:pt x="1338" y="1684"/>
                    </a:cubicBezTo>
                    <a:cubicBezTo>
                      <a:pt x="1338" y="1699"/>
                      <a:pt x="1338" y="1707"/>
                      <a:pt x="1346" y="1723"/>
                    </a:cubicBezTo>
                    <a:close/>
                    <a:moveTo>
                      <a:pt x="1432" y="1542"/>
                    </a:moveTo>
                    <a:cubicBezTo>
                      <a:pt x="1440" y="1503"/>
                      <a:pt x="1448" y="1463"/>
                      <a:pt x="1456" y="1416"/>
                    </a:cubicBezTo>
                    <a:cubicBezTo>
                      <a:pt x="1440" y="1401"/>
                      <a:pt x="1424" y="1385"/>
                      <a:pt x="1401" y="1385"/>
                    </a:cubicBezTo>
                    <a:cubicBezTo>
                      <a:pt x="1314" y="1408"/>
                      <a:pt x="1314" y="1534"/>
                      <a:pt x="1401" y="1550"/>
                    </a:cubicBezTo>
                    <a:cubicBezTo>
                      <a:pt x="1416" y="1550"/>
                      <a:pt x="1424" y="1550"/>
                      <a:pt x="1432" y="1542"/>
                    </a:cubicBezTo>
                    <a:close/>
                    <a:moveTo>
                      <a:pt x="1456" y="1306"/>
                    </a:moveTo>
                    <a:lnTo>
                      <a:pt x="1456" y="1204"/>
                    </a:lnTo>
                    <a:cubicBezTo>
                      <a:pt x="1440" y="1180"/>
                      <a:pt x="1424" y="1172"/>
                      <a:pt x="1401" y="1172"/>
                    </a:cubicBezTo>
                    <a:cubicBezTo>
                      <a:pt x="1314" y="1188"/>
                      <a:pt x="1314" y="1314"/>
                      <a:pt x="1401" y="1338"/>
                    </a:cubicBezTo>
                    <a:cubicBezTo>
                      <a:pt x="1424" y="1330"/>
                      <a:pt x="1440" y="1322"/>
                      <a:pt x="1456" y="1298"/>
                    </a:cubicBezTo>
                    <a:close/>
                    <a:moveTo>
                      <a:pt x="1456" y="1086"/>
                    </a:moveTo>
                    <a:lnTo>
                      <a:pt x="1456" y="992"/>
                    </a:lnTo>
                    <a:cubicBezTo>
                      <a:pt x="1440" y="968"/>
                      <a:pt x="1424" y="952"/>
                      <a:pt x="1401" y="952"/>
                    </a:cubicBezTo>
                    <a:cubicBezTo>
                      <a:pt x="1314" y="976"/>
                      <a:pt x="1314" y="1102"/>
                      <a:pt x="1401" y="1117"/>
                    </a:cubicBezTo>
                    <a:cubicBezTo>
                      <a:pt x="1424" y="1117"/>
                      <a:pt x="1440" y="1102"/>
                      <a:pt x="1456" y="1086"/>
                    </a:cubicBezTo>
                    <a:close/>
                    <a:moveTo>
                      <a:pt x="1456" y="874"/>
                    </a:moveTo>
                    <a:lnTo>
                      <a:pt x="1456" y="771"/>
                    </a:lnTo>
                    <a:cubicBezTo>
                      <a:pt x="1440" y="756"/>
                      <a:pt x="1424" y="740"/>
                      <a:pt x="1401" y="740"/>
                    </a:cubicBezTo>
                    <a:cubicBezTo>
                      <a:pt x="1314" y="756"/>
                      <a:pt x="1314" y="889"/>
                      <a:pt x="1401" y="905"/>
                    </a:cubicBezTo>
                    <a:cubicBezTo>
                      <a:pt x="1424" y="905"/>
                      <a:pt x="1440" y="889"/>
                      <a:pt x="1456" y="874"/>
                    </a:cubicBezTo>
                    <a:close/>
                    <a:moveTo>
                      <a:pt x="1456" y="661"/>
                    </a:moveTo>
                    <a:lnTo>
                      <a:pt x="1456" y="559"/>
                    </a:lnTo>
                    <a:cubicBezTo>
                      <a:pt x="1440" y="535"/>
                      <a:pt x="1424" y="527"/>
                      <a:pt x="1401" y="527"/>
                    </a:cubicBezTo>
                    <a:cubicBezTo>
                      <a:pt x="1314" y="543"/>
                      <a:pt x="1314" y="669"/>
                      <a:pt x="1401" y="693"/>
                    </a:cubicBezTo>
                    <a:cubicBezTo>
                      <a:pt x="1424" y="685"/>
                      <a:pt x="1440" y="677"/>
                      <a:pt x="1456" y="653"/>
                    </a:cubicBezTo>
                    <a:close/>
                    <a:moveTo>
                      <a:pt x="1456" y="441"/>
                    </a:moveTo>
                    <a:cubicBezTo>
                      <a:pt x="1448" y="402"/>
                      <a:pt x="1448" y="362"/>
                      <a:pt x="1432" y="323"/>
                    </a:cubicBezTo>
                    <a:cubicBezTo>
                      <a:pt x="1424" y="315"/>
                      <a:pt x="1416" y="307"/>
                      <a:pt x="1401" y="315"/>
                    </a:cubicBezTo>
                    <a:cubicBezTo>
                      <a:pt x="1314" y="331"/>
                      <a:pt x="1314" y="457"/>
                      <a:pt x="1401" y="472"/>
                    </a:cubicBezTo>
                    <a:cubicBezTo>
                      <a:pt x="1424" y="472"/>
                      <a:pt x="1440" y="465"/>
                      <a:pt x="1456" y="441"/>
                    </a:cubicBezTo>
                    <a:close/>
                    <a:moveTo>
                      <a:pt x="1416" y="260"/>
                    </a:moveTo>
                    <a:cubicBezTo>
                      <a:pt x="1393" y="221"/>
                      <a:pt x="1369" y="174"/>
                      <a:pt x="1346" y="142"/>
                    </a:cubicBezTo>
                    <a:cubicBezTo>
                      <a:pt x="1338" y="150"/>
                      <a:pt x="1338" y="166"/>
                      <a:pt x="1338" y="181"/>
                    </a:cubicBezTo>
                    <a:cubicBezTo>
                      <a:pt x="1330" y="221"/>
                      <a:pt x="1361" y="252"/>
                      <a:pt x="1401" y="260"/>
                    </a:cubicBezTo>
                    <a:close/>
                    <a:moveTo>
                      <a:pt x="1236" y="48"/>
                    </a:moveTo>
                    <a:cubicBezTo>
                      <a:pt x="1220" y="32"/>
                      <a:pt x="1204" y="24"/>
                      <a:pt x="1188" y="16"/>
                    </a:cubicBezTo>
                    <a:cubicBezTo>
                      <a:pt x="1196" y="32"/>
                      <a:pt x="1212" y="48"/>
                      <a:pt x="1236" y="48"/>
                    </a:cubicBezTo>
                    <a:close/>
                    <a:moveTo>
                      <a:pt x="221" y="1770"/>
                    </a:moveTo>
                    <a:cubicBezTo>
                      <a:pt x="142" y="1786"/>
                      <a:pt x="87" y="1699"/>
                      <a:pt x="134" y="1636"/>
                    </a:cubicBezTo>
                    <a:cubicBezTo>
                      <a:pt x="182" y="1574"/>
                      <a:pt x="284" y="1605"/>
                      <a:pt x="284" y="1692"/>
                    </a:cubicBezTo>
                    <a:cubicBezTo>
                      <a:pt x="292" y="1731"/>
                      <a:pt x="260" y="1762"/>
                      <a:pt x="221" y="1770"/>
                    </a:cubicBezTo>
                    <a:close/>
                    <a:moveTo>
                      <a:pt x="386" y="1770"/>
                    </a:moveTo>
                    <a:cubicBezTo>
                      <a:pt x="307" y="1794"/>
                      <a:pt x="252" y="1699"/>
                      <a:pt x="300" y="1636"/>
                    </a:cubicBezTo>
                    <a:cubicBezTo>
                      <a:pt x="347" y="1574"/>
                      <a:pt x="457" y="1605"/>
                      <a:pt x="457" y="1692"/>
                    </a:cubicBezTo>
                    <a:cubicBezTo>
                      <a:pt x="457" y="1731"/>
                      <a:pt x="425" y="1762"/>
                      <a:pt x="386" y="1770"/>
                    </a:cubicBezTo>
                    <a:close/>
                    <a:moveTo>
                      <a:pt x="559" y="1770"/>
                    </a:moveTo>
                    <a:cubicBezTo>
                      <a:pt x="480" y="1786"/>
                      <a:pt x="425" y="1699"/>
                      <a:pt x="473" y="1636"/>
                    </a:cubicBezTo>
                    <a:cubicBezTo>
                      <a:pt x="520" y="1574"/>
                      <a:pt x="622" y="1605"/>
                      <a:pt x="622" y="1692"/>
                    </a:cubicBezTo>
                    <a:cubicBezTo>
                      <a:pt x="630" y="1731"/>
                      <a:pt x="598" y="1762"/>
                      <a:pt x="559" y="1770"/>
                    </a:cubicBezTo>
                    <a:close/>
                    <a:moveTo>
                      <a:pt x="724" y="1770"/>
                    </a:moveTo>
                    <a:cubicBezTo>
                      <a:pt x="646" y="1786"/>
                      <a:pt x="591" y="1699"/>
                      <a:pt x="638" y="1636"/>
                    </a:cubicBezTo>
                    <a:cubicBezTo>
                      <a:pt x="685" y="1574"/>
                      <a:pt x="787" y="1605"/>
                      <a:pt x="787" y="1692"/>
                    </a:cubicBezTo>
                    <a:cubicBezTo>
                      <a:pt x="795" y="1731"/>
                      <a:pt x="764" y="1762"/>
                      <a:pt x="724" y="1770"/>
                    </a:cubicBezTo>
                    <a:close/>
                    <a:moveTo>
                      <a:pt x="897" y="1770"/>
                    </a:moveTo>
                    <a:cubicBezTo>
                      <a:pt x="819" y="1786"/>
                      <a:pt x="756" y="1699"/>
                      <a:pt x="811" y="1636"/>
                    </a:cubicBezTo>
                    <a:cubicBezTo>
                      <a:pt x="858" y="1574"/>
                      <a:pt x="960" y="1605"/>
                      <a:pt x="960" y="1692"/>
                    </a:cubicBezTo>
                    <a:cubicBezTo>
                      <a:pt x="960" y="1731"/>
                      <a:pt x="937" y="1762"/>
                      <a:pt x="897" y="1770"/>
                    </a:cubicBezTo>
                    <a:close/>
                    <a:moveTo>
                      <a:pt x="1062" y="1770"/>
                    </a:moveTo>
                    <a:cubicBezTo>
                      <a:pt x="984" y="1794"/>
                      <a:pt x="921" y="1699"/>
                      <a:pt x="976" y="1636"/>
                    </a:cubicBezTo>
                    <a:cubicBezTo>
                      <a:pt x="1023" y="1574"/>
                      <a:pt x="1125" y="1605"/>
                      <a:pt x="1125" y="1692"/>
                    </a:cubicBezTo>
                    <a:cubicBezTo>
                      <a:pt x="1133" y="1731"/>
                      <a:pt x="1102" y="1762"/>
                      <a:pt x="1062" y="1770"/>
                    </a:cubicBezTo>
                    <a:close/>
                    <a:moveTo>
                      <a:pt x="1228" y="1770"/>
                    </a:moveTo>
                    <a:cubicBezTo>
                      <a:pt x="1149" y="1786"/>
                      <a:pt x="1094" y="1699"/>
                      <a:pt x="1141" y="1636"/>
                    </a:cubicBezTo>
                    <a:cubicBezTo>
                      <a:pt x="1196" y="1574"/>
                      <a:pt x="1298" y="1605"/>
                      <a:pt x="1298" y="1692"/>
                    </a:cubicBezTo>
                    <a:cubicBezTo>
                      <a:pt x="1298" y="1731"/>
                      <a:pt x="1275" y="1762"/>
                      <a:pt x="1228" y="1770"/>
                    </a:cubicBezTo>
                    <a:close/>
                    <a:moveTo>
                      <a:pt x="221" y="1393"/>
                    </a:moveTo>
                    <a:cubicBezTo>
                      <a:pt x="142" y="1369"/>
                      <a:pt x="87" y="1463"/>
                      <a:pt x="134" y="1526"/>
                    </a:cubicBezTo>
                    <a:cubicBezTo>
                      <a:pt x="182" y="1589"/>
                      <a:pt x="284" y="1550"/>
                      <a:pt x="284" y="1471"/>
                    </a:cubicBezTo>
                    <a:cubicBezTo>
                      <a:pt x="292" y="1432"/>
                      <a:pt x="260" y="1393"/>
                      <a:pt x="221" y="1393"/>
                    </a:cubicBezTo>
                    <a:close/>
                    <a:moveTo>
                      <a:pt x="386" y="1393"/>
                    </a:moveTo>
                    <a:cubicBezTo>
                      <a:pt x="307" y="1369"/>
                      <a:pt x="252" y="1463"/>
                      <a:pt x="300" y="1526"/>
                    </a:cubicBezTo>
                    <a:cubicBezTo>
                      <a:pt x="347" y="1589"/>
                      <a:pt x="457" y="1558"/>
                      <a:pt x="457" y="1471"/>
                    </a:cubicBezTo>
                    <a:cubicBezTo>
                      <a:pt x="457" y="1432"/>
                      <a:pt x="425" y="1393"/>
                      <a:pt x="386" y="1393"/>
                    </a:cubicBezTo>
                    <a:close/>
                    <a:moveTo>
                      <a:pt x="559" y="1393"/>
                    </a:moveTo>
                    <a:cubicBezTo>
                      <a:pt x="480" y="1369"/>
                      <a:pt x="425" y="1463"/>
                      <a:pt x="473" y="1526"/>
                    </a:cubicBezTo>
                    <a:cubicBezTo>
                      <a:pt x="520" y="1589"/>
                      <a:pt x="622" y="1550"/>
                      <a:pt x="622" y="1471"/>
                    </a:cubicBezTo>
                    <a:cubicBezTo>
                      <a:pt x="630" y="1432"/>
                      <a:pt x="598" y="1393"/>
                      <a:pt x="559" y="1393"/>
                    </a:cubicBezTo>
                    <a:close/>
                    <a:moveTo>
                      <a:pt x="724" y="1393"/>
                    </a:moveTo>
                    <a:cubicBezTo>
                      <a:pt x="646" y="1369"/>
                      <a:pt x="591" y="1463"/>
                      <a:pt x="638" y="1526"/>
                    </a:cubicBezTo>
                    <a:cubicBezTo>
                      <a:pt x="685" y="1589"/>
                      <a:pt x="787" y="1550"/>
                      <a:pt x="787" y="1471"/>
                    </a:cubicBezTo>
                    <a:cubicBezTo>
                      <a:pt x="795" y="1432"/>
                      <a:pt x="764" y="1393"/>
                      <a:pt x="724" y="1393"/>
                    </a:cubicBezTo>
                    <a:close/>
                    <a:moveTo>
                      <a:pt x="897" y="1393"/>
                    </a:moveTo>
                    <a:cubicBezTo>
                      <a:pt x="819" y="1369"/>
                      <a:pt x="756" y="1463"/>
                      <a:pt x="811" y="1526"/>
                    </a:cubicBezTo>
                    <a:cubicBezTo>
                      <a:pt x="858" y="1589"/>
                      <a:pt x="960" y="1550"/>
                      <a:pt x="960" y="1471"/>
                    </a:cubicBezTo>
                    <a:cubicBezTo>
                      <a:pt x="960" y="1432"/>
                      <a:pt x="937" y="1393"/>
                      <a:pt x="897" y="1393"/>
                    </a:cubicBezTo>
                    <a:close/>
                    <a:moveTo>
                      <a:pt x="1062" y="1393"/>
                    </a:moveTo>
                    <a:cubicBezTo>
                      <a:pt x="984" y="1369"/>
                      <a:pt x="921" y="1463"/>
                      <a:pt x="976" y="1526"/>
                    </a:cubicBezTo>
                    <a:cubicBezTo>
                      <a:pt x="1023" y="1589"/>
                      <a:pt x="1125" y="1558"/>
                      <a:pt x="1125" y="1471"/>
                    </a:cubicBezTo>
                    <a:cubicBezTo>
                      <a:pt x="1133" y="1432"/>
                      <a:pt x="1102" y="1393"/>
                      <a:pt x="1062" y="1393"/>
                    </a:cubicBezTo>
                    <a:close/>
                    <a:moveTo>
                      <a:pt x="1228" y="1393"/>
                    </a:moveTo>
                    <a:cubicBezTo>
                      <a:pt x="1149" y="1369"/>
                      <a:pt x="1094" y="1463"/>
                      <a:pt x="1141" y="1526"/>
                    </a:cubicBezTo>
                    <a:cubicBezTo>
                      <a:pt x="1196" y="1589"/>
                      <a:pt x="1298" y="1550"/>
                      <a:pt x="1298" y="1471"/>
                    </a:cubicBezTo>
                    <a:cubicBezTo>
                      <a:pt x="1298" y="1432"/>
                      <a:pt x="1275" y="1393"/>
                      <a:pt x="1228" y="1393"/>
                    </a:cubicBezTo>
                    <a:close/>
                    <a:moveTo>
                      <a:pt x="221" y="1338"/>
                    </a:moveTo>
                    <a:cubicBezTo>
                      <a:pt x="142" y="1361"/>
                      <a:pt x="87" y="1267"/>
                      <a:pt x="134" y="1204"/>
                    </a:cubicBezTo>
                    <a:cubicBezTo>
                      <a:pt x="182" y="1141"/>
                      <a:pt x="284" y="1180"/>
                      <a:pt x="284" y="1259"/>
                    </a:cubicBezTo>
                    <a:cubicBezTo>
                      <a:pt x="292" y="1298"/>
                      <a:pt x="260" y="1338"/>
                      <a:pt x="221" y="1338"/>
                    </a:cubicBezTo>
                    <a:close/>
                    <a:moveTo>
                      <a:pt x="386" y="1338"/>
                    </a:moveTo>
                    <a:cubicBezTo>
                      <a:pt x="307" y="1361"/>
                      <a:pt x="252" y="1267"/>
                      <a:pt x="300" y="1204"/>
                    </a:cubicBezTo>
                    <a:cubicBezTo>
                      <a:pt x="347" y="1141"/>
                      <a:pt x="457" y="1172"/>
                      <a:pt x="457" y="1259"/>
                    </a:cubicBezTo>
                    <a:cubicBezTo>
                      <a:pt x="457" y="1298"/>
                      <a:pt x="425" y="1330"/>
                      <a:pt x="386" y="1338"/>
                    </a:cubicBezTo>
                    <a:close/>
                    <a:moveTo>
                      <a:pt x="559" y="1338"/>
                    </a:moveTo>
                    <a:cubicBezTo>
                      <a:pt x="480" y="1361"/>
                      <a:pt x="425" y="1267"/>
                      <a:pt x="473" y="1204"/>
                    </a:cubicBezTo>
                    <a:cubicBezTo>
                      <a:pt x="520" y="1141"/>
                      <a:pt x="622" y="1180"/>
                      <a:pt x="622" y="1259"/>
                    </a:cubicBezTo>
                    <a:cubicBezTo>
                      <a:pt x="630" y="1298"/>
                      <a:pt x="598" y="1338"/>
                      <a:pt x="559" y="1338"/>
                    </a:cubicBezTo>
                    <a:close/>
                    <a:moveTo>
                      <a:pt x="724" y="1338"/>
                    </a:moveTo>
                    <a:cubicBezTo>
                      <a:pt x="646" y="1361"/>
                      <a:pt x="591" y="1267"/>
                      <a:pt x="638" y="1204"/>
                    </a:cubicBezTo>
                    <a:cubicBezTo>
                      <a:pt x="685" y="1141"/>
                      <a:pt x="787" y="1180"/>
                      <a:pt x="787" y="1259"/>
                    </a:cubicBezTo>
                    <a:cubicBezTo>
                      <a:pt x="795" y="1298"/>
                      <a:pt x="764" y="1338"/>
                      <a:pt x="724" y="1338"/>
                    </a:cubicBezTo>
                    <a:close/>
                    <a:moveTo>
                      <a:pt x="897" y="1338"/>
                    </a:moveTo>
                    <a:cubicBezTo>
                      <a:pt x="819" y="1361"/>
                      <a:pt x="756" y="1267"/>
                      <a:pt x="811" y="1204"/>
                    </a:cubicBezTo>
                    <a:cubicBezTo>
                      <a:pt x="858" y="1141"/>
                      <a:pt x="960" y="1180"/>
                      <a:pt x="960" y="1259"/>
                    </a:cubicBezTo>
                    <a:cubicBezTo>
                      <a:pt x="960" y="1298"/>
                      <a:pt x="937" y="1338"/>
                      <a:pt x="897" y="1338"/>
                    </a:cubicBezTo>
                    <a:close/>
                    <a:moveTo>
                      <a:pt x="1062" y="1338"/>
                    </a:moveTo>
                    <a:cubicBezTo>
                      <a:pt x="984" y="1361"/>
                      <a:pt x="921" y="1267"/>
                      <a:pt x="976" y="1204"/>
                    </a:cubicBezTo>
                    <a:cubicBezTo>
                      <a:pt x="1023" y="1141"/>
                      <a:pt x="1125" y="1172"/>
                      <a:pt x="1125" y="1259"/>
                    </a:cubicBezTo>
                    <a:cubicBezTo>
                      <a:pt x="1133" y="1298"/>
                      <a:pt x="1102" y="1330"/>
                      <a:pt x="1062" y="1338"/>
                    </a:cubicBezTo>
                    <a:close/>
                    <a:moveTo>
                      <a:pt x="1228" y="1338"/>
                    </a:moveTo>
                    <a:cubicBezTo>
                      <a:pt x="1149" y="1361"/>
                      <a:pt x="1094" y="1267"/>
                      <a:pt x="1141" y="1204"/>
                    </a:cubicBezTo>
                    <a:cubicBezTo>
                      <a:pt x="1196" y="1141"/>
                      <a:pt x="1298" y="1180"/>
                      <a:pt x="1298" y="1259"/>
                    </a:cubicBezTo>
                    <a:cubicBezTo>
                      <a:pt x="1298" y="1298"/>
                      <a:pt x="1275" y="1338"/>
                      <a:pt x="1228" y="1338"/>
                    </a:cubicBezTo>
                    <a:close/>
                    <a:moveTo>
                      <a:pt x="221" y="960"/>
                    </a:moveTo>
                    <a:cubicBezTo>
                      <a:pt x="142" y="944"/>
                      <a:pt x="87" y="1031"/>
                      <a:pt x="134" y="1094"/>
                    </a:cubicBezTo>
                    <a:cubicBezTo>
                      <a:pt x="182" y="1157"/>
                      <a:pt x="284" y="1125"/>
                      <a:pt x="284" y="1039"/>
                    </a:cubicBezTo>
                    <a:cubicBezTo>
                      <a:pt x="292" y="999"/>
                      <a:pt x="260" y="968"/>
                      <a:pt x="221" y="960"/>
                    </a:cubicBezTo>
                    <a:close/>
                    <a:moveTo>
                      <a:pt x="386" y="960"/>
                    </a:moveTo>
                    <a:cubicBezTo>
                      <a:pt x="307" y="936"/>
                      <a:pt x="252" y="1031"/>
                      <a:pt x="300" y="1094"/>
                    </a:cubicBezTo>
                    <a:cubicBezTo>
                      <a:pt x="347" y="1157"/>
                      <a:pt x="457" y="1125"/>
                      <a:pt x="457" y="1039"/>
                    </a:cubicBezTo>
                    <a:cubicBezTo>
                      <a:pt x="457" y="999"/>
                      <a:pt x="425" y="968"/>
                      <a:pt x="386" y="960"/>
                    </a:cubicBezTo>
                    <a:close/>
                    <a:moveTo>
                      <a:pt x="559" y="960"/>
                    </a:moveTo>
                    <a:cubicBezTo>
                      <a:pt x="480" y="944"/>
                      <a:pt x="425" y="1031"/>
                      <a:pt x="473" y="1094"/>
                    </a:cubicBezTo>
                    <a:cubicBezTo>
                      <a:pt x="520" y="1157"/>
                      <a:pt x="622" y="1125"/>
                      <a:pt x="622" y="1039"/>
                    </a:cubicBezTo>
                    <a:cubicBezTo>
                      <a:pt x="630" y="999"/>
                      <a:pt x="598" y="968"/>
                      <a:pt x="559" y="960"/>
                    </a:cubicBezTo>
                    <a:close/>
                    <a:moveTo>
                      <a:pt x="724" y="960"/>
                    </a:moveTo>
                    <a:cubicBezTo>
                      <a:pt x="646" y="944"/>
                      <a:pt x="591" y="1031"/>
                      <a:pt x="638" y="1094"/>
                    </a:cubicBezTo>
                    <a:cubicBezTo>
                      <a:pt x="685" y="1157"/>
                      <a:pt x="787" y="1125"/>
                      <a:pt x="787" y="1039"/>
                    </a:cubicBezTo>
                    <a:cubicBezTo>
                      <a:pt x="795" y="999"/>
                      <a:pt x="764" y="968"/>
                      <a:pt x="724" y="960"/>
                    </a:cubicBezTo>
                    <a:close/>
                    <a:moveTo>
                      <a:pt x="897" y="960"/>
                    </a:moveTo>
                    <a:cubicBezTo>
                      <a:pt x="819" y="944"/>
                      <a:pt x="756" y="1031"/>
                      <a:pt x="811" y="1094"/>
                    </a:cubicBezTo>
                    <a:cubicBezTo>
                      <a:pt x="858" y="1157"/>
                      <a:pt x="960" y="1125"/>
                      <a:pt x="960" y="1039"/>
                    </a:cubicBezTo>
                    <a:cubicBezTo>
                      <a:pt x="960" y="999"/>
                      <a:pt x="937" y="968"/>
                      <a:pt x="897" y="960"/>
                    </a:cubicBezTo>
                    <a:close/>
                    <a:moveTo>
                      <a:pt x="1062" y="960"/>
                    </a:moveTo>
                    <a:cubicBezTo>
                      <a:pt x="984" y="936"/>
                      <a:pt x="921" y="1031"/>
                      <a:pt x="976" y="1094"/>
                    </a:cubicBezTo>
                    <a:cubicBezTo>
                      <a:pt x="1023" y="1157"/>
                      <a:pt x="1125" y="1125"/>
                      <a:pt x="1125" y="1039"/>
                    </a:cubicBezTo>
                    <a:cubicBezTo>
                      <a:pt x="1133" y="999"/>
                      <a:pt x="1102" y="968"/>
                      <a:pt x="1062" y="960"/>
                    </a:cubicBezTo>
                    <a:close/>
                    <a:moveTo>
                      <a:pt x="1228" y="960"/>
                    </a:moveTo>
                    <a:cubicBezTo>
                      <a:pt x="1149" y="944"/>
                      <a:pt x="1094" y="1031"/>
                      <a:pt x="1141" y="1094"/>
                    </a:cubicBezTo>
                    <a:cubicBezTo>
                      <a:pt x="1196" y="1157"/>
                      <a:pt x="1298" y="1125"/>
                      <a:pt x="1298" y="1039"/>
                    </a:cubicBezTo>
                    <a:cubicBezTo>
                      <a:pt x="1298" y="999"/>
                      <a:pt x="1275" y="968"/>
                      <a:pt x="1228" y="960"/>
                    </a:cubicBezTo>
                    <a:close/>
                    <a:moveTo>
                      <a:pt x="221" y="905"/>
                    </a:moveTo>
                    <a:cubicBezTo>
                      <a:pt x="134" y="881"/>
                      <a:pt x="134" y="763"/>
                      <a:pt x="221" y="740"/>
                    </a:cubicBezTo>
                    <a:cubicBezTo>
                      <a:pt x="307" y="756"/>
                      <a:pt x="307" y="889"/>
                      <a:pt x="221" y="905"/>
                    </a:cubicBezTo>
                    <a:close/>
                    <a:moveTo>
                      <a:pt x="386" y="905"/>
                    </a:moveTo>
                    <a:cubicBezTo>
                      <a:pt x="307" y="929"/>
                      <a:pt x="252" y="834"/>
                      <a:pt x="300" y="771"/>
                    </a:cubicBezTo>
                    <a:cubicBezTo>
                      <a:pt x="347" y="708"/>
                      <a:pt x="457" y="740"/>
                      <a:pt x="457" y="826"/>
                    </a:cubicBezTo>
                    <a:cubicBezTo>
                      <a:pt x="457" y="866"/>
                      <a:pt x="425" y="897"/>
                      <a:pt x="386" y="905"/>
                    </a:cubicBezTo>
                    <a:close/>
                    <a:moveTo>
                      <a:pt x="559" y="905"/>
                    </a:moveTo>
                    <a:cubicBezTo>
                      <a:pt x="480" y="921"/>
                      <a:pt x="425" y="834"/>
                      <a:pt x="473" y="771"/>
                    </a:cubicBezTo>
                    <a:cubicBezTo>
                      <a:pt x="520" y="708"/>
                      <a:pt x="622" y="740"/>
                      <a:pt x="622" y="826"/>
                    </a:cubicBezTo>
                    <a:cubicBezTo>
                      <a:pt x="630" y="866"/>
                      <a:pt x="598" y="897"/>
                      <a:pt x="559" y="905"/>
                    </a:cubicBezTo>
                    <a:close/>
                    <a:moveTo>
                      <a:pt x="724" y="905"/>
                    </a:moveTo>
                    <a:cubicBezTo>
                      <a:pt x="646" y="921"/>
                      <a:pt x="591" y="834"/>
                      <a:pt x="638" y="771"/>
                    </a:cubicBezTo>
                    <a:cubicBezTo>
                      <a:pt x="685" y="708"/>
                      <a:pt x="787" y="740"/>
                      <a:pt x="787" y="826"/>
                    </a:cubicBezTo>
                    <a:cubicBezTo>
                      <a:pt x="795" y="866"/>
                      <a:pt x="764" y="897"/>
                      <a:pt x="724" y="905"/>
                    </a:cubicBezTo>
                    <a:close/>
                    <a:moveTo>
                      <a:pt x="897" y="905"/>
                    </a:moveTo>
                    <a:cubicBezTo>
                      <a:pt x="819" y="921"/>
                      <a:pt x="756" y="834"/>
                      <a:pt x="811" y="771"/>
                    </a:cubicBezTo>
                    <a:cubicBezTo>
                      <a:pt x="858" y="708"/>
                      <a:pt x="960" y="740"/>
                      <a:pt x="960" y="826"/>
                    </a:cubicBezTo>
                    <a:cubicBezTo>
                      <a:pt x="960" y="866"/>
                      <a:pt x="937" y="897"/>
                      <a:pt x="897" y="905"/>
                    </a:cubicBezTo>
                    <a:close/>
                    <a:moveTo>
                      <a:pt x="1062" y="905"/>
                    </a:moveTo>
                    <a:cubicBezTo>
                      <a:pt x="984" y="929"/>
                      <a:pt x="921" y="834"/>
                      <a:pt x="976" y="771"/>
                    </a:cubicBezTo>
                    <a:cubicBezTo>
                      <a:pt x="1023" y="708"/>
                      <a:pt x="1125" y="740"/>
                      <a:pt x="1125" y="826"/>
                    </a:cubicBezTo>
                    <a:cubicBezTo>
                      <a:pt x="1133" y="866"/>
                      <a:pt x="1102" y="897"/>
                      <a:pt x="1062" y="905"/>
                    </a:cubicBezTo>
                    <a:close/>
                    <a:moveTo>
                      <a:pt x="1228" y="905"/>
                    </a:moveTo>
                    <a:cubicBezTo>
                      <a:pt x="1149" y="881"/>
                      <a:pt x="1149" y="763"/>
                      <a:pt x="1228" y="740"/>
                    </a:cubicBezTo>
                    <a:cubicBezTo>
                      <a:pt x="1322" y="756"/>
                      <a:pt x="1322" y="889"/>
                      <a:pt x="1228" y="905"/>
                    </a:cubicBezTo>
                    <a:close/>
                    <a:moveTo>
                      <a:pt x="221" y="527"/>
                    </a:moveTo>
                    <a:cubicBezTo>
                      <a:pt x="142" y="504"/>
                      <a:pt x="87" y="598"/>
                      <a:pt x="134" y="661"/>
                    </a:cubicBezTo>
                    <a:cubicBezTo>
                      <a:pt x="182" y="724"/>
                      <a:pt x="284" y="685"/>
                      <a:pt x="284" y="606"/>
                    </a:cubicBezTo>
                    <a:cubicBezTo>
                      <a:pt x="292" y="567"/>
                      <a:pt x="260" y="527"/>
                      <a:pt x="221" y="527"/>
                    </a:cubicBezTo>
                    <a:close/>
                    <a:moveTo>
                      <a:pt x="386" y="527"/>
                    </a:moveTo>
                    <a:cubicBezTo>
                      <a:pt x="307" y="504"/>
                      <a:pt x="252" y="598"/>
                      <a:pt x="300" y="661"/>
                    </a:cubicBezTo>
                    <a:cubicBezTo>
                      <a:pt x="347" y="724"/>
                      <a:pt x="457" y="693"/>
                      <a:pt x="457" y="606"/>
                    </a:cubicBezTo>
                    <a:cubicBezTo>
                      <a:pt x="457" y="567"/>
                      <a:pt x="425" y="527"/>
                      <a:pt x="386" y="527"/>
                    </a:cubicBezTo>
                    <a:close/>
                    <a:moveTo>
                      <a:pt x="559" y="527"/>
                    </a:moveTo>
                    <a:cubicBezTo>
                      <a:pt x="480" y="504"/>
                      <a:pt x="425" y="598"/>
                      <a:pt x="473" y="661"/>
                    </a:cubicBezTo>
                    <a:cubicBezTo>
                      <a:pt x="520" y="724"/>
                      <a:pt x="622" y="685"/>
                      <a:pt x="622" y="606"/>
                    </a:cubicBezTo>
                    <a:cubicBezTo>
                      <a:pt x="630" y="567"/>
                      <a:pt x="598" y="527"/>
                      <a:pt x="559" y="527"/>
                    </a:cubicBezTo>
                    <a:close/>
                    <a:moveTo>
                      <a:pt x="724" y="527"/>
                    </a:moveTo>
                    <a:cubicBezTo>
                      <a:pt x="646" y="504"/>
                      <a:pt x="591" y="598"/>
                      <a:pt x="638" y="661"/>
                    </a:cubicBezTo>
                    <a:cubicBezTo>
                      <a:pt x="685" y="724"/>
                      <a:pt x="787" y="685"/>
                      <a:pt x="787" y="606"/>
                    </a:cubicBezTo>
                    <a:cubicBezTo>
                      <a:pt x="795" y="567"/>
                      <a:pt x="764" y="527"/>
                      <a:pt x="724" y="527"/>
                    </a:cubicBezTo>
                    <a:close/>
                    <a:moveTo>
                      <a:pt x="897" y="527"/>
                    </a:moveTo>
                    <a:cubicBezTo>
                      <a:pt x="819" y="504"/>
                      <a:pt x="756" y="598"/>
                      <a:pt x="811" y="661"/>
                    </a:cubicBezTo>
                    <a:cubicBezTo>
                      <a:pt x="858" y="724"/>
                      <a:pt x="960" y="685"/>
                      <a:pt x="960" y="606"/>
                    </a:cubicBezTo>
                    <a:cubicBezTo>
                      <a:pt x="960" y="567"/>
                      <a:pt x="937" y="527"/>
                      <a:pt x="897" y="527"/>
                    </a:cubicBezTo>
                    <a:close/>
                    <a:moveTo>
                      <a:pt x="1062" y="527"/>
                    </a:moveTo>
                    <a:cubicBezTo>
                      <a:pt x="976" y="543"/>
                      <a:pt x="976" y="669"/>
                      <a:pt x="1062" y="693"/>
                    </a:cubicBezTo>
                    <a:cubicBezTo>
                      <a:pt x="1149" y="669"/>
                      <a:pt x="1149" y="551"/>
                      <a:pt x="1062" y="527"/>
                    </a:cubicBezTo>
                    <a:close/>
                    <a:moveTo>
                      <a:pt x="1228" y="527"/>
                    </a:moveTo>
                    <a:cubicBezTo>
                      <a:pt x="1149" y="504"/>
                      <a:pt x="1094" y="598"/>
                      <a:pt x="1141" y="661"/>
                    </a:cubicBezTo>
                    <a:cubicBezTo>
                      <a:pt x="1196" y="724"/>
                      <a:pt x="1298" y="685"/>
                      <a:pt x="1298" y="606"/>
                    </a:cubicBezTo>
                    <a:cubicBezTo>
                      <a:pt x="1298" y="567"/>
                      <a:pt x="1275" y="527"/>
                      <a:pt x="1228" y="527"/>
                    </a:cubicBezTo>
                    <a:close/>
                    <a:moveTo>
                      <a:pt x="221" y="472"/>
                    </a:moveTo>
                    <a:cubicBezTo>
                      <a:pt x="142" y="496"/>
                      <a:pt x="87" y="402"/>
                      <a:pt x="134" y="339"/>
                    </a:cubicBezTo>
                    <a:cubicBezTo>
                      <a:pt x="182" y="276"/>
                      <a:pt x="284" y="315"/>
                      <a:pt x="284" y="394"/>
                    </a:cubicBezTo>
                    <a:cubicBezTo>
                      <a:pt x="292" y="433"/>
                      <a:pt x="260" y="472"/>
                      <a:pt x="221" y="472"/>
                    </a:cubicBezTo>
                    <a:close/>
                    <a:moveTo>
                      <a:pt x="386" y="472"/>
                    </a:moveTo>
                    <a:cubicBezTo>
                      <a:pt x="307" y="496"/>
                      <a:pt x="252" y="402"/>
                      <a:pt x="300" y="339"/>
                    </a:cubicBezTo>
                    <a:cubicBezTo>
                      <a:pt x="347" y="276"/>
                      <a:pt x="449" y="315"/>
                      <a:pt x="457" y="394"/>
                    </a:cubicBezTo>
                    <a:cubicBezTo>
                      <a:pt x="457" y="433"/>
                      <a:pt x="425" y="472"/>
                      <a:pt x="386" y="472"/>
                    </a:cubicBezTo>
                    <a:close/>
                    <a:moveTo>
                      <a:pt x="559" y="472"/>
                    </a:moveTo>
                    <a:cubicBezTo>
                      <a:pt x="480" y="496"/>
                      <a:pt x="425" y="402"/>
                      <a:pt x="473" y="339"/>
                    </a:cubicBezTo>
                    <a:cubicBezTo>
                      <a:pt x="520" y="276"/>
                      <a:pt x="622" y="315"/>
                      <a:pt x="622" y="394"/>
                    </a:cubicBezTo>
                    <a:cubicBezTo>
                      <a:pt x="630" y="433"/>
                      <a:pt x="598" y="472"/>
                      <a:pt x="559" y="472"/>
                    </a:cubicBezTo>
                    <a:close/>
                    <a:moveTo>
                      <a:pt x="724" y="472"/>
                    </a:moveTo>
                    <a:cubicBezTo>
                      <a:pt x="646" y="496"/>
                      <a:pt x="591" y="402"/>
                      <a:pt x="638" y="339"/>
                    </a:cubicBezTo>
                    <a:cubicBezTo>
                      <a:pt x="685" y="276"/>
                      <a:pt x="787" y="315"/>
                      <a:pt x="787" y="394"/>
                    </a:cubicBezTo>
                    <a:cubicBezTo>
                      <a:pt x="795" y="433"/>
                      <a:pt x="764" y="472"/>
                      <a:pt x="724" y="472"/>
                    </a:cubicBezTo>
                    <a:close/>
                    <a:moveTo>
                      <a:pt x="897" y="472"/>
                    </a:moveTo>
                    <a:cubicBezTo>
                      <a:pt x="819" y="496"/>
                      <a:pt x="756" y="402"/>
                      <a:pt x="811" y="339"/>
                    </a:cubicBezTo>
                    <a:cubicBezTo>
                      <a:pt x="858" y="276"/>
                      <a:pt x="960" y="315"/>
                      <a:pt x="960" y="394"/>
                    </a:cubicBezTo>
                    <a:cubicBezTo>
                      <a:pt x="960" y="433"/>
                      <a:pt x="937" y="472"/>
                      <a:pt x="897" y="472"/>
                    </a:cubicBezTo>
                    <a:close/>
                    <a:moveTo>
                      <a:pt x="1062" y="472"/>
                    </a:moveTo>
                    <a:cubicBezTo>
                      <a:pt x="976" y="457"/>
                      <a:pt x="976" y="331"/>
                      <a:pt x="1062" y="307"/>
                    </a:cubicBezTo>
                    <a:cubicBezTo>
                      <a:pt x="1149" y="331"/>
                      <a:pt x="1149" y="457"/>
                      <a:pt x="1062" y="472"/>
                    </a:cubicBezTo>
                    <a:close/>
                    <a:moveTo>
                      <a:pt x="1228" y="472"/>
                    </a:moveTo>
                    <a:cubicBezTo>
                      <a:pt x="1149" y="496"/>
                      <a:pt x="1094" y="402"/>
                      <a:pt x="1141" y="339"/>
                    </a:cubicBezTo>
                    <a:cubicBezTo>
                      <a:pt x="1196" y="276"/>
                      <a:pt x="1298" y="315"/>
                      <a:pt x="1298" y="394"/>
                    </a:cubicBezTo>
                    <a:cubicBezTo>
                      <a:pt x="1298" y="433"/>
                      <a:pt x="1275" y="472"/>
                      <a:pt x="1228" y="472"/>
                    </a:cubicBezTo>
                    <a:close/>
                    <a:moveTo>
                      <a:pt x="221" y="95"/>
                    </a:moveTo>
                    <a:cubicBezTo>
                      <a:pt x="134" y="119"/>
                      <a:pt x="134" y="236"/>
                      <a:pt x="221" y="260"/>
                    </a:cubicBezTo>
                    <a:cubicBezTo>
                      <a:pt x="307" y="236"/>
                      <a:pt x="307" y="119"/>
                      <a:pt x="221" y="95"/>
                    </a:cubicBezTo>
                    <a:close/>
                    <a:moveTo>
                      <a:pt x="386" y="95"/>
                    </a:moveTo>
                    <a:cubicBezTo>
                      <a:pt x="307" y="71"/>
                      <a:pt x="252" y="166"/>
                      <a:pt x="300" y="229"/>
                    </a:cubicBezTo>
                    <a:cubicBezTo>
                      <a:pt x="355" y="292"/>
                      <a:pt x="457" y="260"/>
                      <a:pt x="457" y="174"/>
                    </a:cubicBezTo>
                    <a:cubicBezTo>
                      <a:pt x="457" y="134"/>
                      <a:pt x="425" y="103"/>
                      <a:pt x="386" y="95"/>
                    </a:cubicBezTo>
                    <a:close/>
                    <a:moveTo>
                      <a:pt x="559" y="95"/>
                    </a:moveTo>
                    <a:cubicBezTo>
                      <a:pt x="480" y="79"/>
                      <a:pt x="418" y="166"/>
                      <a:pt x="473" y="229"/>
                    </a:cubicBezTo>
                    <a:cubicBezTo>
                      <a:pt x="520" y="292"/>
                      <a:pt x="622" y="260"/>
                      <a:pt x="622" y="174"/>
                    </a:cubicBezTo>
                    <a:cubicBezTo>
                      <a:pt x="630" y="134"/>
                      <a:pt x="598" y="103"/>
                      <a:pt x="559" y="95"/>
                    </a:cubicBezTo>
                    <a:close/>
                    <a:moveTo>
                      <a:pt x="724" y="95"/>
                    </a:moveTo>
                    <a:cubicBezTo>
                      <a:pt x="646" y="79"/>
                      <a:pt x="591" y="166"/>
                      <a:pt x="638" y="229"/>
                    </a:cubicBezTo>
                    <a:cubicBezTo>
                      <a:pt x="693" y="292"/>
                      <a:pt x="787" y="260"/>
                      <a:pt x="787" y="174"/>
                    </a:cubicBezTo>
                    <a:cubicBezTo>
                      <a:pt x="795" y="134"/>
                      <a:pt x="764" y="103"/>
                      <a:pt x="724" y="95"/>
                    </a:cubicBezTo>
                    <a:close/>
                    <a:moveTo>
                      <a:pt x="897" y="95"/>
                    </a:moveTo>
                    <a:cubicBezTo>
                      <a:pt x="819" y="79"/>
                      <a:pt x="756" y="166"/>
                      <a:pt x="811" y="229"/>
                    </a:cubicBezTo>
                    <a:cubicBezTo>
                      <a:pt x="858" y="292"/>
                      <a:pt x="960" y="260"/>
                      <a:pt x="960" y="174"/>
                    </a:cubicBezTo>
                    <a:cubicBezTo>
                      <a:pt x="960" y="134"/>
                      <a:pt x="937" y="103"/>
                      <a:pt x="897" y="95"/>
                    </a:cubicBezTo>
                    <a:close/>
                    <a:moveTo>
                      <a:pt x="1062" y="95"/>
                    </a:moveTo>
                    <a:cubicBezTo>
                      <a:pt x="984" y="71"/>
                      <a:pt x="929" y="166"/>
                      <a:pt x="976" y="229"/>
                    </a:cubicBezTo>
                    <a:cubicBezTo>
                      <a:pt x="1023" y="292"/>
                      <a:pt x="1125" y="260"/>
                      <a:pt x="1125" y="174"/>
                    </a:cubicBezTo>
                    <a:cubicBezTo>
                      <a:pt x="1133" y="134"/>
                      <a:pt x="1102" y="103"/>
                      <a:pt x="1062" y="95"/>
                    </a:cubicBezTo>
                    <a:close/>
                    <a:moveTo>
                      <a:pt x="1228" y="95"/>
                    </a:moveTo>
                    <a:cubicBezTo>
                      <a:pt x="1141" y="119"/>
                      <a:pt x="1141" y="236"/>
                      <a:pt x="1228" y="260"/>
                    </a:cubicBezTo>
                    <a:cubicBezTo>
                      <a:pt x="1314" y="236"/>
                      <a:pt x="1314" y="119"/>
                      <a:pt x="1228" y="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1622;p58">
                <a:extLst>
                  <a:ext uri="{FF2B5EF4-FFF2-40B4-BE49-F238E27FC236}">
                    <a16:creationId xmlns:a16="http://schemas.microsoft.com/office/drawing/2014/main" id="{D59E14BD-B67D-803C-9E52-97A49FBD3FF3}"/>
                  </a:ext>
                </a:extLst>
              </p:cNvPr>
              <p:cNvSpPr/>
              <p:nvPr/>
            </p:nvSpPr>
            <p:spPr>
              <a:xfrm>
                <a:off x="7484846" y="4247338"/>
                <a:ext cx="244273" cy="1758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19" extrusionOk="0">
                    <a:moveTo>
                      <a:pt x="1597" y="1"/>
                    </a:moveTo>
                    <a:lnTo>
                      <a:pt x="48" y="1"/>
                    </a:lnTo>
                    <a:cubicBezTo>
                      <a:pt x="24" y="8"/>
                      <a:pt x="1" y="32"/>
                      <a:pt x="1" y="64"/>
                    </a:cubicBezTo>
                    <a:lnTo>
                      <a:pt x="1" y="64"/>
                    </a:lnTo>
                    <a:cubicBezTo>
                      <a:pt x="1" y="87"/>
                      <a:pt x="24" y="119"/>
                      <a:pt x="48" y="119"/>
                    </a:cubicBezTo>
                    <a:lnTo>
                      <a:pt x="1597" y="119"/>
                    </a:lnTo>
                    <a:cubicBezTo>
                      <a:pt x="1629" y="119"/>
                      <a:pt x="1652" y="87"/>
                      <a:pt x="1644" y="64"/>
                    </a:cubicBezTo>
                    <a:lnTo>
                      <a:pt x="1644" y="64"/>
                    </a:lnTo>
                    <a:cubicBezTo>
                      <a:pt x="1652" y="32"/>
                      <a:pt x="1629" y="8"/>
                      <a:pt x="15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1623;p58">
                <a:extLst>
                  <a:ext uri="{FF2B5EF4-FFF2-40B4-BE49-F238E27FC236}">
                    <a16:creationId xmlns:a16="http://schemas.microsoft.com/office/drawing/2014/main" id="{08333CE3-BEC8-3B2A-3307-94DB8002EB81}"/>
                  </a:ext>
                </a:extLst>
              </p:cNvPr>
              <p:cNvSpPr/>
              <p:nvPr/>
            </p:nvSpPr>
            <p:spPr>
              <a:xfrm>
                <a:off x="7484846" y="4210099"/>
                <a:ext cx="244273" cy="1758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19" extrusionOk="0">
                    <a:moveTo>
                      <a:pt x="1597" y="1"/>
                    </a:moveTo>
                    <a:lnTo>
                      <a:pt x="48" y="1"/>
                    </a:lnTo>
                    <a:cubicBezTo>
                      <a:pt x="24" y="9"/>
                      <a:pt x="1" y="32"/>
                      <a:pt x="1" y="64"/>
                    </a:cubicBezTo>
                    <a:lnTo>
                      <a:pt x="1" y="64"/>
                    </a:lnTo>
                    <a:cubicBezTo>
                      <a:pt x="1" y="87"/>
                      <a:pt x="24" y="119"/>
                      <a:pt x="48" y="119"/>
                    </a:cubicBezTo>
                    <a:lnTo>
                      <a:pt x="1597" y="119"/>
                    </a:lnTo>
                    <a:cubicBezTo>
                      <a:pt x="1629" y="119"/>
                      <a:pt x="1652" y="87"/>
                      <a:pt x="1644" y="64"/>
                    </a:cubicBezTo>
                    <a:lnTo>
                      <a:pt x="1644" y="64"/>
                    </a:lnTo>
                    <a:cubicBezTo>
                      <a:pt x="1652" y="32"/>
                      <a:pt x="1629" y="9"/>
                      <a:pt x="15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1624;p58">
                <a:extLst>
                  <a:ext uri="{FF2B5EF4-FFF2-40B4-BE49-F238E27FC236}">
                    <a16:creationId xmlns:a16="http://schemas.microsoft.com/office/drawing/2014/main" id="{AED5B1CC-EF3C-3AE9-4968-354635899731}"/>
                  </a:ext>
                </a:extLst>
              </p:cNvPr>
              <p:cNvSpPr/>
              <p:nvPr/>
            </p:nvSpPr>
            <p:spPr>
              <a:xfrm>
                <a:off x="7484846" y="4174189"/>
                <a:ext cx="244273" cy="1758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19" extrusionOk="0">
                    <a:moveTo>
                      <a:pt x="1597" y="0"/>
                    </a:moveTo>
                    <a:lnTo>
                      <a:pt x="48" y="0"/>
                    </a:lnTo>
                    <a:cubicBezTo>
                      <a:pt x="24" y="0"/>
                      <a:pt x="1" y="32"/>
                      <a:pt x="1" y="55"/>
                    </a:cubicBezTo>
                    <a:lnTo>
                      <a:pt x="1" y="55"/>
                    </a:lnTo>
                    <a:cubicBezTo>
                      <a:pt x="1" y="87"/>
                      <a:pt x="24" y="110"/>
                      <a:pt x="48" y="118"/>
                    </a:cubicBezTo>
                    <a:lnTo>
                      <a:pt x="1597" y="118"/>
                    </a:lnTo>
                    <a:cubicBezTo>
                      <a:pt x="1629" y="110"/>
                      <a:pt x="1652" y="87"/>
                      <a:pt x="1644" y="55"/>
                    </a:cubicBezTo>
                    <a:lnTo>
                      <a:pt x="1644" y="55"/>
                    </a:lnTo>
                    <a:cubicBezTo>
                      <a:pt x="1652" y="32"/>
                      <a:pt x="1629" y="0"/>
                      <a:pt x="15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1625;p58">
                <a:extLst>
                  <a:ext uri="{FF2B5EF4-FFF2-40B4-BE49-F238E27FC236}">
                    <a16:creationId xmlns:a16="http://schemas.microsoft.com/office/drawing/2014/main" id="{88EAB1D2-5D09-57A5-555A-08254BA8930A}"/>
                  </a:ext>
                </a:extLst>
              </p:cNvPr>
              <p:cNvSpPr/>
              <p:nvPr/>
            </p:nvSpPr>
            <p:spPr>
              <a:xfrm>
                <a:off x="7523268" y="4138132"/>
                <a:ext cx="205851" cy="1758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19" extrusionOk="0">
                    <a:moveTo>
                      <a:pt x="1337" y="0"/>
                    </a:moveTo>
                    <a:lnTo>
                      <a:pt x="55" y="0"/>
                    </a:lnTo>
                    <a:cubicBezTo>
                      <a:pt x="24" y="0"/>
                      <a:pt x="0" y="24"/>
                      <a:pt x="8" y="55"/>
                    </a:cubicBezTo>
                    <a:lnTo>
                      <a:pt x="8" y="55"/>
                    </a:lnTo>
                    <a:cubicBezTo>
                      <a:pt x="0" y="87"/>
                      <a:pt x="24" y="110"/>
                      <a:pt x="55" y="118"/>
                    </a:cubicBezTo>
                    <a:lnTo>
                      <a:pt x="1337" y="118"/>
                    </a:lnTo>
                    <a:cubicBezTo>
                      <a:pt x="1369" y="110"/>
                      <a:pt x="1392" y="87"/>
                      <a:pt x="1384" y="55"/>
                    </a:cubicBezTo>
                    <a:lnTo>
                      <a:pt x="1384" y="55"/>
                    </a:lnTo>
                    <a:cubicBezTo>
                      <a:pt x="1392" y="24"/>
                      <a:pt x="1369" y="0"/>
                      <a:pt x="13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1626;p58">
                <a:extLst>
                  <a:ext uri="{FF2B5EF4-FFF2-40B4-BE49-F238E27FC236}">
                    <a16:creationId xmlns:a16="http://schemas.microsoft.com/office/drawing/2014/main" id="{1049061C-CEFC-5530-3E05-6876ADF85086}"/>
                  </a:ext>
                </a:extLst>
              </p:cNvPr>
              <p:cNvSpPr/>
              <p:nvPr/>
            </p:nvSpPr>
            <p:spPr>
              <a:xfrm>
                <a:off x="7484846" y="4099710"/>
                <a:ext cx="244273" cy="1758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19" extrusionOk="0">
                    <a:moveTo>
                      <a:pt x="1597" y="1"/>
                    </a:moveTo>
                    <a:lnTo>
                      <a:pt x="48" y="1"/>
                    </a:lnTo>
                    <a:cubicBezTo>
                      <a:pt x="24" y="9"/>
                      <a:pt x="1" y="32"/>
                      <a:pt x="1" y="64"/>
                    </a:cubicBezTo>
                    <a:lnTo>
                      <a:pt x="1" y="64"/>
                    </a:lnTo>
                    <a:cubicBezTo>
                      <a:pt x="1" y="95"/>
                      <a:pt x="24" y="119"/>
                      <a:pt x="48" y="119"/>
                    </a:cubicBezTo>
                    <a:lnTo>
                      <a:pt x="1597" y="119"/>
                    </a:lnTo>
                    <a:cubicBezTo>
                      <a:pt x="1629" y="119"/>
                      <a:pt x="1652" y="95"/>
                      <a:pt x="1644" y="64"/>
                    </a:cubicBezTo>
                    <a:lnTo>
                      <a:pt x="1644" y="64"/>
                    </a:lnTo>
                    <a:cubicBezTo>
                      <a:pt x="1652" y="32"/>
                      <a:pt x="1629" y="9"/>
                      <a:pt x="15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1627;p58">
                <a:extLst>
                  <a:ext uri="{FF2B5EF4-FFF2-40B4-BE49-F238E27FC236}">
                    <a16:creationId xmlns:a16="http://schemas.microsoft.com/office/drawing/2014/main" id="{CB7B4692-B5B0-A090-809A-12B09E1E9A53}"/>
                  </a:ext>
                </a:extLst>
              </p:cNvPr>
              <p:cNvSpPr/>
              <p:nvPr/>
            </p:nvSpPr>
            <p:spPr>
              <a:xfrm>
                <a:off x="7484846" y="4063653"/>
                <a:ext cx="244273" cy="1758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19" extrusionOk="0">
                    <a:moveTo>
                      <a:pt x="1597" y="1"/>
                    </a:moveTo>
                    <a:lnTo>
                      <a:pt x="48" y="1"/>
                    </a:lnTo>
                    <a:cubicBezTo>
                      <a:pt x="24" y="1"/>
                      <a:pt x="1" y="24"/>
                      <a:pt x="1" y="56"/>
                    </a:cubicBezTo>
                    <a:lnTo>
                      <a:pt x="1" y="56"/>
                    </a:lnTo>
                    <a:cubicBezTo>
                      <a:pt x="1" y="87"/>
                      <a:pt x="24" y="111"/>
                      <a:pt x="48" y="119"/>
                    </a:cubicBezTo>
                    <a:lnTo>
                      <a:pt x="1597" y="119"/>
                    </a:lnTo>
                    <a:cubicBezTo>
                      <a:pt x="1629" y="111"/>
                      <a:pt x="1652" y="87"/>
                      <a:pt x="1644" y="56"/>
                    </a:cubicBezTo>
                    <a:lnTo>
                      <a:pt x="1644" y="56"/>
                    </a:lnTo>
                    <a:cubicBezTo>
                      <a:pt x="1652" y="24"/>
                      <a:pt x="1629" y="1"/>
                      <a:pt x="15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1628;p58">
                <a:extLst>
                  <a:ext uri="{FF2B5EF4-FFF2-40B4-BE49-F238E27FC236}">
                    <a16:creationId xmlns:a16="http://schemas.microsoft.com/office/drawing/2014/main" id="{72CE78B1-9176-186A-45D2-927FCBFB892E}"/>
                  </a:ext>
                </a:extLst>
              </p:cNvPr>
              <p:cNvSpPr/>
              <p:nvPr/>
            </p:nvSpPr>
            <p:spPr>
              <a:xfrm>
                <a:off x="7484846" y="4026561"/>
                <a:ext cx="201270" cy="17585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119" extrusionOk="0">
                    <a:moveTo>
                      <a:pt x="1314" y="0"/>
                    </a:moveTo>
                    <a:lnTo>
                      <a:pt x="48" y="0"/>
                    </a:lnTo>
                    <a:cubicBezTo>
                      <a:pt x="24" y="0"/>
                      <a:pt x="1" y="32"/>
                      <a:pt x="1" y="55"/>
                    </a:cubicBezTo>
                    <a:lnTo>
                      <a:pt x="1" y="55"/>
                    </a:lnTo>
                    <a:cubicBezTo>
                      <a:pt x="1" y="87"/>
                      <a:pt x="24" y="110"/>
                      <a:pt x="48" y="118"/>
                    </a:cubicBezTo>
                    <a:lnTo>
                      <a:pt x="1314" y="118"/>
                    </a:lnTo>
                    <a:cubicBezTo>
                      <a:pt x="1338" y="110"/>
                      <a:pt x="1361" y="87"/>
                      <a:pt x="1361" y="55"/>
                    </a:cubicBezTo>
                    <a:lnTo>
                      <a:pt x="1361" y="55"/>
                    </a:lnTo>
                    <a:cubicBezTo>
                      <a:pt x="1361" y="32"/>
                      <a:pt x="1338" y="0"/>
                      <a:pt x="13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1629;p58">
                <a:extLst>
                  <a:ext uri="{FF2B5EF4-FFF2-40B4-BE49-F238E27FC236}">
                    <a16:creationId xmlns:a16="http://schemas.microsoft.com/office/drawing/2014/main" id="{5BF26EC6-6E53-8290-949C-D4A7CEED7DF7}"/>
                  </a:ext>
                </a:extLst>
              </p:cNvPr>
              <p:cNvSpPr/>
              <p:nvPr/>
            </p:nvSpPr>
            <p:spPr>
              <a:xfrm>
                <a:off x="7484846" y="3989322"/>
                <a:ext cx="244273" cy="1758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19" extrusionOk="0">
                    <a:moveTo>
                      <a:pt x="1597" y="1"/>
                    </a:moveTo>
                    <a:lnTo>
                      <a:pt x="48" y="1"/>
                    </a:lnTo>
                    <a:cubicBezTo>
                      <a:pt x="24" y="8"/>
                      <a:pt x="1" y="32"/>
                      <a:pt x="1" y="63"/>
                    </a:cubicBezTo>
                    <a:lnTo>
                      <a:pt x="1" y="63"/>
                    </a:lnTo>
                    <a:cubicBezTo>
                      <a:pt x="1" y="87"/>
                      <a:pt x="24" y="119"/>
                      <a:pt x="48" y="119"/>
                    </a:cubicBezTo>
                    <a:lnTo>
                      <a:pt x="1597" y="119"/>
                    </a:lnTo>
                    <a:cubicBezTo>
                      <a:pt x="1629" y="119"/>
                      <a:pt x="1652" y="87"/>
                      <a:pt x="1644" y="63"/>
                    </a:cubicBezTo>
                    <a:lnTo>
                      <a:pt x="1644" y="63"/>
                    </a:lnTo>
                    <a:cubicBezTo>
                      <a:pt x="1652" y="32"/>
                      <a:pt x="1629" y="8"/>
                      <a:pt x="15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1630;p58">
                <a:extLst>
                  <a:ext uri="{FF2B5EF4-FFF2-40B4-BE49-F238E27FC236}">
                    <a16:creationId xmlns:a16="http://schemas.microsoft.com/office/drawing/2014/main" id="{93235A27-60FA-21D7-7026-2FCC9A77E7F4}"/>
                  </a:ext>
                </a:extLst>
              </p:cNvPr>
              <p:cNvSpPr/>
              <p:nvPr/>
            </p:nvSpPr>
            <p:spPr>
              <a:xfrm>
                <a:off x="7484846" y="4138132"/>
                <a:ext cx="24531" cy="17585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19" extrusionOk="0">
                    <a:moveTo>
                      <a:pt x="119" y="0"/>
                    </a:moveTo>
                    <a:lnTo>
                      <a:pt x="48" y="0"/>
                    </a:lnTo>
                    <a:cubicBezTo>
                      <a:pt x="24" y="0"/>
                      <a:pt x="1" y="24"/>
                      <a:pt x="1" y="55"/>
                    </a:cubicBezTo>
                    <a:lnTo>
                      <a:pt x="1" y="55"/>
                    </a:lnTo>
                    <a:cubicBezTo>
                      <a:pt x="1" y="87"/>
                      <a:pt x="24" y="110"/>
                      <a:pt x="48" y="118"/>
                    </a:cubicBezTo>
                    <a:lnTo>
                      <a:pt x="119" y="118"/>
                    </a:lnTo>
                    <a:cubicBezTo>
                      <a:pt x="150" y="110"/>
                      <a:pt x="166" y="87"/>
                      <a:pt x="166" y="55"/>
                    </a:cubicBezTo>
                    <a:lnTo>
                      <a:pt x="166" y="55"/>
                    </a:lnTo>
                    <a:cubicBezTo>
                      <a:pt x="166" y="24"/>
                      <a:pt x="150" y="0"/>
                      <a:pt x="1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1631;p58">
                <a:extLst>
                  <a:ext uri="{FF2B5EF4-FFF2-40B4-BE49-F238E27FC236}">
                    <a16:creationId xmlns:a16="http://schemas.microsoft.com/office/drawing/2014/main" id="{F567C02B-8B13-ED15-CE6A-FD81221AB38C}"/>
                  </a:ext>
                </a:extLst>
              </p:cNvPr>
              <p:cNvSpPr/>
              <p:nvPr/>
            </p:nvSpPr>
            <p:spPr>
              <a:xfrm>
                <a:off x="7697496" y="4026561"/>
                <a:ext cx="30442" cy="1758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19" extrusionOk="0">
                    <a:moveTo>
                      <a:pt x="158" y="0"/>
                    </a:moveTo>
                    <a:lnTo>
                      <a:pt x="48" y="0"/>
                    </a:lnTo>
                    <a:cubicBezTo>
                      <a:pt x="17" y="0"/>
                      <a:pt x="1" y="32"/>
                      <a:pt x="1" y="55"/>
                    </a:cubicBezTo>
                    <a:lnTo>
                      <a:pt x="1" y="55"/>
                    </a:lnTo>
                    <a:cubicBezTo>
                      <a:pt x="1" y="87"/>
                      <a:pt x="17" y="110"/>
                      <a:pt x="48" y="118"/>
                    </a:cubicBezTo>
                    <a:lnTo>
                      <a:pt x="158" y="118"/>
                    </a:lnTo>
                    <a:cubicBezTo>
                      <a:pt x="190" y="110"/>
                      <a:pt x="205" y="87"/>
                      <a:pt x="205" y="55"/>
                    </a:cubicBezTo>
                    <a:lnTo>
                      <a:pt x="205" y="55"/>
                    </a:lnTo>
                    <a:cubicBezTo>
                      <a:pt x="205" y="32"/>
                      <a:pt x="190" y="8"/>
                      <a:pt x="1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1632;p58">
                <a:extLst>
                  <a:ext uri="{FF2B5EF4-FFF2-40B4-BE49-F238E27FC236}">
                    <a16:creationId xmlns:a16="http://schemas.microsoft.com/office/drawing/2014/main" id="{60D9AA56-C3F6-3DF1-A85D-425C4277EB4E}"/>
                  </a:ext>
                </a:extLst>
              </p:cNvPr>
              <p:cNvSpPr/>
              <p:nvPr/>
            </p:nvSpPr>
            <p:spPr>
              <a:xfrm>
                <a:off x="7523268" y="3469742"/>
                <a:ext cx="330130" cy="423229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864" extrusionOk="0">
                    <a:moveTo>
                      <a:pt x="779" y="1"/>
                    </a:moveTo>
                    <a:lnTo>
                      <a:pt x="574" y="1"/>
                    </a:lnTo>
                    <a:cubicBezTo>
                      <a:pt x="401" y="1"/>
                      <a:pt x="236" y="95"/>
                      <a:pt x="142" y="245"/>
                    </a:cubicBezTo>
                    <a:lnTo>
                      <a:pt x="2045" y="2675"/>
                    </a:lnTo>
                    <a:cubicBezTo>
                      <a:pt x="2171" y="2518"/>
                      <a:pt x="2234" y="2329"/>
                      <a:pt x="2234" y="2124"/>
                    </a:cubicBezTo>
                    <a:lnTo>
                      <a:pt x="2234" y="1849"/>
                    </a:lnTo>
                    <a:close/>
                    <a:moveTo>
                      <a:pt x="40" y="457"/>
                    </a:moveTo>
                    <a:lnTo>
                      <a:pt x="1880" y="2809"/>
                    </a:lnTo>
                    <a:cubicBezTo>
                      <a:pt x="1809" y="2848"/>
                      <a:pt x="1731" y="2864"/>
                      <a:pt x="1652" y="2864"/>
                    </a:cubicBezTo>
                    <a:lnTo>
                      <a:pt x="1589" y="2864"/>
                    </a:lnTo>
                    <a:lnTo>
                      <a:pt x="0" y="835"/>
                    </a:lnTo>
                    <a:lnTo>
                      <a:pt x="0" y="732"/>
                    </a:lnTo>
                    <a:cubicBezTo>
                      <a:pt x="0" y="638"/>
                      <a:pt x="8" y="544"/>
                      <a:pt x="40" y="4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1633;p58">
                <a:extLst>
                  <a:ext uri="{FF2B5EF4-FFF2-40B4-BE49-F238E27FC236}">
                    <a16:creationId xmlns:a16="http://schemas.microsoft.com/office/drawing/2014/main" id="{247C73DA-D566-A77C-FB56-EB097518CEBE}"/>
                  </a:ext>
                </a:extLst>
              </p:cNvPr>
              <p:cNvSpPr/>
              <p:nvPr/>
            </p:nvSpPr>
            <p:spPr>
              <a:xfrm>
                <a:off x="6881624" y="2281920"/>
                <a:ext cx="53642" cy="28077"/>
              </a:xfrm>
              <a:custGeom>
                <a:avLst/>
                <a:gdLst/>
                <a:ahLst/>
                <a:cxnLst/>
                <a:rect l="l" t="t" r="r" b="b"/>
                <a:pathLst>
                  <a:path w="363" h="190" extrusionOk="0">
                    <a:moveTo>
                      <a:pt x="362" y="174"/>
                    </a:moveTo>
                    <a:cubicBezTo>
                      <a:pt x="362" y="174"/>
                      <a:pt x="315" y="16"/>
                      <a:pt x="182" y="9"/>
                    </a:cubicBezTo>
                    <a:cubicBezTo>
                      <a:pt x="56" y="1"/>
                      <a:pt x="1" y="166"/>
                      <a:pt x="40" y="182"/>
                    </a:cubicBezTo>
                    <a:cubicBezTo>
                      <a:pt x="150" y="189"/>
                      <a:pt x="252" y="182"/>
                      <a:pt x="362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1634;p58">
                <a:extLst>
                  <a:ext uri="{FF2B5EF4-FFF2-40B4-BE49-F238E27FC236}">
                    <a16:creationId xmlns:a16="http://schemas.microsoft.com/office/drawing/2014/main" id="{17DAE620-9D81-1BB9-D796-25F5064D6D28}"/>
                  </a:ext>
                </a:extLst>
              </p:cNvPr>
              <p:cNvSpPr/>
              <p:nvPr/>
            </p:nvSpPr>
            <p:spPr>
              <a:xfrm>
                <a:off x="6859606" y="2342360"/>
                <a:ext cx="81424" cy="594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402" extrusionOk="0">
                    <a:moveTo>
                      <a:pt x="393" y="40"/>
                    </a:moveTo>
                    <a:lnTo>
                      <a:pt x="433" y="32"/>
                    </a:lnTo>
                    <a:lnTo>
                      <a:pt x="433" y="32"/>
                    </a:lnTo>
                    <a:lnTo>
                      <a:pt x="551" y="9"/>
                    </a:lnTo>
                    <a:cubicBezTo>
                      <a:pt x="409" y="402"/>
                      <a:pt x="0" y="347"/>
                      <a:pt x="157" y="40"/>
                    </a:cubicBezTo>
                    <a:lnTo>
                      <a:pt x="354" y="1"/>
                    </a:lnTo>
                    <a:lnTo>
                      <a:pt x="354" y="16"/>
                    </a:lnTo>
                    <a:cubicBezTo>
                      <a:pt x="354" y="32"/>
                      <a:pt x="370" y="48"/>
                      <a:pt x="38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1635;p58">
                <a:extLst>
                  <a:ext uri="{FF2B5EF4-FFF2-40B4-BE49-F238E27FC236}">
                    <a16:creationId xmlns:a16="http://schemas.microsoft.com/office/drawing/2014/main" id="{2124B1D1-8C30-0D37-7F9C-F1491957E981}"/>
                  </a:ext>
                </a:extLst>
              </p:cNvPr>
              <p:cNvSpPr/>
              <p:nvPr/>
            </p:nvSpPr>
            <p:spPr>
              <a:xfrm>
                <a:off x="6824731" y="1785689"/>
                <a:ext cx="1054230" cy="654497"/>
              </a:xfrm>
              <a:custGeom>
                <a:avLst/>
                <a:gdLst/>
                <a:ahLst/>
                <a:cxnLst/>
                <a:rect l="l" t="t" r="r" b="b"/>
                <a:pathLst>
                  <a:path w="7134" h="4429" extrusionOk="0">
                    <a:moveTo>
                      <a:pt x="6874" y="0"/>
                    </a:moveTo>
                    <a:lnTo>
                      <a:pt x="1188" y="0"/>
                    </a:lnTo>
                    <a:cubicBezTo>
                      <a:pt x="1023" y="8"/>
                      <a:pt x="881" y="126"/>
                      <a:pt x="842" y="283"/>
                    </a:cubicBezTo>
                    <a:lnTo>
                      <a:pt x="40" y="4137"/>
                    </a:lnTo>
                    <a:cubicBezTo>
                      <a:pt x="0" y="4287"/>
                      <a:pt x="110" y="4428"/>
                      <a:pt x="268" y="4420"/>
                    </a:cubicBezTo>
                    <a:lnTo>
                      <a:pt x="5954" y="4420"/>
                    </a:lnTo>
                    <a:cubicBezTo>
                      <a:pt x="6119" y="4413"/>
                      <a:pt x="6261" y="4295"/>
                      <a:pt x="6300" y="4137"/>
                    </a:cubicBezTo>
                    <a:lnTo>
                      <a:pt x="7095" y="283"/>
                    </a:lnTo>
                    <a:cubicBezTo>
                      <a:pt x="7134" y="142"/>
                      <a:pt x="7024" y="0"/>
                      <a:pt x="68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1636;p58">
                <a:extLst>
                  <a:ext uri="{FF2B5EF4-FFF2-40B4-BE49-F238E27FC236}">
                    <a16:creationId xmlns:a16="http://schemas.microsoft.com/office/drawing/2014/main" id="{41AD0E38-A8CA-B5C9-C426-554A4F0653C5}"/>
                  </a:ext>
                </a:extLst>
              </p:cNvPr>
              <p:cNvSpPr/>
              <p:nvPr/>
            </p:nvSpPr>
            <p:spPr>
              <a:xfrm>
                <a:off x="6852512" y="1785689"/>
                <a:ext cx="1026448" cy="654497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4429" extrusionOk="0">
                    <a:moveTo>
                      <a:pt x="6686" y="0"/>
                    </a:moveTo>
                    <a:lnTo>
                      <a:pt x="1181" y="0"/>
                    </a:lnTo>
                    <a:cubicBezTo>
                      <a:pt x="1016" y="16"/>
                      <a:pt x="882" y="126"/>
                      <a:pt x="843" y="283"/>
                    </a:cubicBezTo>
                    <a:lnTo>
                      <a:pt x="40" y="4137"/>
                    </a:lnTo>
                    <a:cubicBezTo>
                      <a:pt x="1" y="4287"/>
                      <a:pt x="111" y="4428"/>
                      <a:pt x="261" y="4420"/>
                    </a:cubicBezTo>
                    <a:lnTo>
                      <a:pt x="5766" y="4420"/>
                    </a:lnTo>
                    <a:cubicBezTo>
                      <a:pt x="5931" y="4413"/>
                      <a:pt x="6073" y="4295"/>
                      <a:pt x="6112" y="4137"/>
                    </a:cubicBezTo>
                    <a:lnTo>
                      <a:pt x="6907" y="283"/>
                    </a:lnTo>
                    <a:cubicBezTo>
                      <a:pt x="6946" y="142"/>
                      <a:pt x="6836" y="0"/>
                      <a:pt x="66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1637;p58">
                <a:extLst>
                  <a:ext uri="{FF2B5EF4-FFF2-40B4-BE49-F238E27FC236}">
                    <a16:creationId xmlns:a16="http://schemas.microsoft.com/office/drawing/2014/main" id="{19AEFB88-1D07-39DD-79B0-EFA2DB843D8A}"/>
                  </a:ext>
                </a:extLst>
              </p:cNvPr>
              <p:cNvSpPr/>
              <p:nvPr/>
            </p:nvSpPr>
            <p:spPr>
              <a:xfrm>
                <a:off x="6924627" y="2182024"/>
                <a:ext cx="853255" cy="33841"/>
              </a:xfrm>
              <a:custGeom>
                <a:avLst/>
                <a:gdLst/>
                <a:ahLst/>
                <a:cxnLst/>
                <a:rect l="l" t="t" r="r" b="b"/>
                <a:pathLst>
                  <a:path w="5774" h="229" extrusionOk="0">
                    <a:moveTo>
                      <a:pt x="5671" y="8"/>
                    </a:moveTo>
                    <a:lnTo>
                      <a:pt x="150" y="8"/>
                    </a:lnTo>
                    <a:cubicBezTo>
                      <a:pt x="79" y="8"/>
                      <a:pt x="32" y="47"/>
                      <a:pt x="16" y="110"/>
                    </a:cubicBezTo>
                    <a:lnTo>
                      <a:pt x="16" y="110"/>
                    </a:lnTo>
                    <a:cubicBezTo>
                      <a:pt x="1" y="173"/>
                      <a:pt x="40" y="228"/>
                      <a:pt x="103" y="221"/>
                    </a:cubicBezTo>
                    <a:lnTo>
                      <a:pt x="5624" y="221"/>
                    </a:lnTo>
                    <a:cubicBezTo>
                      <a:pt x="5687" y="221"/>
                      <a:pt x="5742" y="173"/>
                      <a:pt x="5758" y="110"/>
                    </a:cubicBezTo>
                    <a:lnTo>
                      <a:pt x="5758" y="110"/>
                    </a:lnTo>
                    <a:cubicBezTo>
                      <a:pt x="5774" y="55"/>
                      <a:pt x="5726" y="0"/>
                      <a:pt x="5671" y="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1638;p58">
                <a:extLst>
                  <a:ext uri="{FF2B5EF4-FFF2-40B4-BE49-F238E27FC236}">
                    <a16:creationId xmlns:a16="http://schemas.microsoft.com/office/drawing/2014/main" id="{D4728139-951B-76D1-9EE6-9261102791C0}"/>
                  </a:ext>
                </a:extLst>
              </p:cNvPr>
              <p:cNvSpPr/>
              <p:nvPr/>
            </p:nvSpPr>
            <p:spPr>
              <a:xfrm>
                <a:off x="6882807" y="2231972"/>
                <a:ext cx="883549" cy="185015"/>
              </a:xfrm>
              <a:custGeom>
                <a:avLst/>
                <a:gdLst/>
                <a:ahLst/>
                <a:cxnLst/>
                <a:rect l="l" t="t" r="r" b="b"/>
                <a:pathLst>
                  <a:path w="5979" h="1252" extrusionOk="0">
                    <a:moveTo>
                      <a:pt x="5821" y="0"/>
                    </a:moveTo>
                    <a:lnTo>
                      <a:pt x="425" y="0"/>
                    </a:lnTo>
                    <a:cubicBezTo>
                      <a:pt x="323" y="8"/>
                      <a:pt x="236" y="79"/>
                      <a:pt x="213" y="174"/>
                    </a:cubicBezTo>
                    <a:lnTo>
                      <a:pt x="24" y="1070"/>
                    </a:lnTo>
                    <a:cubicBezTo>
                      <a:pt x="0" y="1157"/>
                      <a:pt x="71" y="1251"/>
                      <a:pt x="166" y="1243"/>
                    </a:cubicBezTo>
                    <a:lnTo>
                      <a:pt x="5561" y="1243"/>
                    </a:lnTo>
                    <a:cubicBezTo>
                      <a:pt x="5663" y="1243"/>
                      <a:pt x="5750" y="1172"/>
                      <a:pt x="5774" y="1070"/>
                    </a:cubicBezTo>
                    <a:lnTo>
                      <a:pt x="5954" y="174"/>
                    </a:lnTo>
                    <a:cubicBezTo>
                      <a:pt x="5978" y="87"/>
                      <a:pt x="5915" y="0"/>
                      <a:pt x="58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1639;p58">
                <a:extLst>
                  <a:ext uri="{FF2B5EF4-FFF2-40B4-BE49-F238E27FC236}">
                    <a16:creationId xmlns:a16="http://schemas.microsoft.com/office/drawing/2014/main" id="{56359674-944D-127C-F44C-6B98BCB8B975}"/>
                  </a:ext>
                </a:extLst>
              </p:cNvPr>
              <p:cNvSpPr/>
              <p:nvPr/>
            </p:nvSpPr>
            <p:spPr>
              <a:xfrm>
                <a:off x="7246631" y="2258719"/>
                <a:ext cx="322003" cy="390718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644" extrusionOk="0">
                    <a:moveTo>
                      <a:pt x="118" y="126"/>
                    </a:moveTo>
                    <a:cubicBezTo>
                      <a:pt x="79" y="126"/>
                      <a:pt x="8" y="134"/>
                      <a:pt x="8" y="87"/>
                    </a:cubicBezTo>
                    <a:cubicBezTo>
                      <a:pt x="8" y="48"/>
                      <a:pt x="47" y="16"/>
                      <a:pt x="87" y="16"/>
                    </a:cubicBezTo>
                    <a:lnTo>
                      <a:pt x="1621" y="16"/>
                    </a:lnTo>
                    <a:cubicBezTo>
                      <a:pt x="1794" y="0"/>
                      <a:pt x="1935" y="142"/>
                      <a:pt x="1935" y="315"/>
                    </a:cubicBezTo>
                    <a:cubicBezTo>
                      <a:pt x="1943" y="417"/>
                      <a:pt x="1982" y="724"/>
                      <a:pt x="2030" y="1062"/>
                    </a:cubicBezTo>
                    <a:cubicBezTo>
                      <a:pt x="2085" y="1393"/>
                      <a:pt x="2132" y="1746"/>
                      <a:pt x="2163" y="1951"/>
                    </a:cubicBezTo>
                    <a:cubicBezTo>
                      <a:pt x="2171" y="2014"/>
                      <a:pt x="2171" y="2069"/>
                      <a:pt x="2179" y="2124"/>
                    </a:cubicBezTo>
                    <a:cubicBezTo>
                      <a:pt x="2179" y="2234"/>
                      <a:pt x="2155" y="2352"/>
                      <a:pt x="2100" y="2446"/>
                    </a:cubicBezTo>
                    <a:cubicBezTo>
                      <a:pt x="2037" y="2557"/>
                      <a:pt x="1927" y="2619"/>
                      <a:pt x="1801" y="2635"/>
                    </a:cubicBezTo>
                    <a:cubicBezTo>
                      <a:pt x="1778" y="2643"/>
                      <a:pt x="1746" y="2643"/>
                      <a:pt x="1715" y="2643"/>
                    </a:cubicBezTo>
                    <a:lnTo>
                      <a:pt x="79" y="2643"/>
                    </a:lnTo>
                    <a:cubicBezTo>
                      <a:pt x="40" y="2643"/>
                      <a:pt x="0" y="2604"/>
                      <a:pt x="0" y="2564"/>
                    </a:cubicBezTo>
                    <a:cubicBezTo>
                      <a:pt x="0" y="2525"/>
                      <a:pt x="71" y="2541"/>
                      <a:pt x="118" y="2541"/>
                    </a:cubicBezTo>
                    <a:lnTo>
                      <a:pt x="394" y="2486"/>
                    </a:lnTo>
                    <a:cubicBezTo>
                      <a:pt x="417" y="2486"/>
                      <a:pt x="433" y="2486"/>
                      <a:pt x="456" y="2486"/>
                    </a:cubicBezTo>
                    <a:cubicBezTo>
                      <a:pt x="535" y="2478"/>
                      <a:pt x="606" y="2439"/>
                      <a:pt x="645" y="2368"/>
                    </a:cubicBezTo>
                    <a:cubicBezTo>
                      <a:pt x="685" y="2297"/>
                      <a:pt x="700" y="2210"/>
                      <a:pt x="692" y="2124"/>
                    </a:cubicBezTo>
                    <a:cubicBezTo>
                      <a:pt x="692" y="2077"/>
                      <a:pt x="692" y="2030"/>
                      <a:pt x="685" y="1975"/>
                    </a:cubicBezTo>
                    <a:cubicBezTo>
                      <a:pt x="653" y="1778"/>
                      <a:pt x="582" y="1432"/>
                      <a:pt x="535" y="1086"/>
                    </a:cubicBezTo>
                    <a:cubicBezTo>
                      <a:pt x="488" y="732"/>
                      <a:pt x="449" y="433"/>
                      <a:pt x="449" y="331"/>
                    </a:cubicBezTo>
                    <a:cubicBezTo>
                      <a:pt x="449" y="236"/>
                      <a:pt x="378" y="166"/>
                      <a:pt x="283" y="166"/>
                    </a:cubicBezTo>
                    <a:lnTo>
                      <a:pt x="276" y="1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1640;p58">
                <a:extLst>
                  <a:ext uri="{FF2B5EF4-FFF2-40B4-BE49-F238E27FC236}">
                    <a16:creationId xmlns:a16="http://schemas.microsoft.com/office/drawing/2014/main" id="{DE01E119-A892-4B26-ACDE-FEBC7808AD7C}"/>
                  </a:ext>
                </a:extLst>
              </p:cNvPr>
              <p:cNvSpPr/>
              <p:nvPr/>
            </p:nvSpPr>
            <p:spPr>
              <a:xfrm>
                <a:off x="7208209" y="2258719"/>
                <a:ext cx="145411" cy="390718"/>
              </a:xfrm>
              <a:custGeom>
                <a:avLst/>
                <a:gdLst/>
                <a:ahLst/>
                <a:cxnLst/>
                <a:rect l="l" t="t" r="r" b="b"/>
                <a:pathLst>
                  <a:path w="984" h="2644" extrusionOk="0">
                    <a:moveTo>
                      <a:pt x="268" y="166"/>
                    </a:moveTo>
                    <a:cubicBezTo>
                      <a:pt x="221" y="166"/>
                      <a:pt x="190" y="134"/>
                      <a:pt x="190" y="87"/>
                    </a:cubicBezTo>
                    <a:cubicBezTo>
                      <a:pt x="190" y="48"/>
                      <a:pt x="221" y="16"/>
                      <a:pt x="268" y="16"/>
                    </a:cubicBezTo>
                    <a:lnTo>
                      <a:pt x="425" y="16"/>
                    </a:lnTo>
                    <a:cubicBezTo>
                      <a:pt x="598" y="0"/>
                      <a:pt x="740" y="142"/>
                      <a:pt x="740" y="315"/>
                    </a:cubicBezTo>
                    <a:cubicBezTo>
                      <a:pt x="748" y="417"/>
                      <a:pt x="787" y="724"/>
                      <a:pt x="834" y="1062"/>
                    </a:cubicBezTo>
                    <a:cubicBezTo>
                      <a:pt x="890" y="1393"/>
                      <a:pt x="937" y="1746"/>
                      <a:pt x="968" y="1951"/>
                    </a:cubicBezTo>
                    <a:cubicBezTo>
                      <a:pt x="976" y="2014"/>
                      <a:pt x="976" y="2069"/>
                      <a:pt x="976" y="2124"/>
                    </a:cubicBezTo>
                    <a:cubicBezTo>
                      <a:pt x="984" y="2234"/>
                      <a:pt x="960" y="2352"/>
                      <a:pt x="905" y="2446"/>
                    </a:cubicBezTo>
                    <a:cubicBezTo>
                      <a:pt x="842" y="2557"/>
                      <a:pt x="732" y="2619"/>
                      <a:pt x="606" y="2635"/>
                    </a:cubicBezTo>
                    <a:cubicBezTo>
                      <a:pt x="575" y="2643"/>
                      <a:pt x="551" y="2643"/>
                      <a:pt x="520" y="2643"/>
                    </a:cubicBezTo>
                    <a:lnTo>
                      <a:pt x="103" y="2643"/>
                    </a:lnTo>
                    <a:cubicBezTo>
                      <a:pt x="1" y="2643"/>
                      <a:pt x="1" y="2486"/>
                      <a:pt x="103" y="2486"/>
                    </a:cubicBezTo>
                    <a:lnTo>
                      <a:pt x="520" y="2486"/>
                    </a:lnTo>
                    <a:cubicBezTo>
                      <a:pt x="543" y="2486"/>
                      <a:pt x="567" y="2486"/>
                      <a:pt x="583" y="2486"/>
                    </a:cubicBezTo>
                    <a:cubicBezTo>
                      <a:pt x="661" y="2478"/>
                      <a:pt x="732" y="2439"/>
                      <a:pt x="772" y="2376"/>
                    </a:cubicBezTo>
                    <a:cubicBezTo>
                      <a:pt x="811" y="2297"/>
                      <a:pt x="827" y="2218"/>
                      <a:pt x="827" y="2132"/>
                    </a:cubicBezTo>
                    <a:cubicBezTo>
                      <a:pt x="819" y="2085"/>
                      <a:pt x="819" y="2030"/>
                      <a:pt x="811" y="1982"/>
                    </a:cubicBezTo>
                    <a:cubicBezTo>
                      <a:pt x="779" y="1786"/>
                      <a:pt x="732" y="1432"/>
                      <a:pt x="685" y="1086"/>
                    </a:cubicBezTo>
                    <a:cubicBezTo>
                      <a:pt x="630" y="740"/>
                      <a:pt x="591" y="433"/>
                      <a:pt x="583" y="331"/>
                    </a:cubicBezTo>
                    <a:cubicBezTo>
                      <a:pt x="591" y="244"/>
                      <a:pt x="512" y="166"/>
                      <a:pt x="425" y="173"/>
                    </a:cubicBezTo>
                    <a:lnTo>
                      <a:pt x="260" y="17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1641;p58">
                <a:extLst>
                  <a:ext uri="{FF2B5EF4-FFF2-40B4-BE49-F238E27FC236}">
                    <a16:creationId xmlns:a16="http://schemas.microsoft.com/office/drawing/2014/main" id="{CA174981-5F9C-3E67-3FA4-0E5C9AD3BC38}"/>
                  </a:ext>
                </a:extLst>
              </p:cNvPr>
              <p:cNvSpPr/>
              <p:nvPr/>
            </p:nvSpPr>
            <p:spPr>
              <a:xfrm>
                <a:off x="6641045" y="2477280"/>
                <a:ext cx="139648" cy="13019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881" extrusionOk="0">
                    <a:moveTo>
                      <a:pt x="276" y="0"/>
                    </a:moveTo>
                    <a:lnTo>
                      <a:pt x="669" y="0"/>
                    </a:lnTo>
                    <a:cubicBezTo>
                      <a:pt x="819" y="0"/>
                      <a:pt x="944" y="126"/>
                      <a:pt x="944" y="275"/>
                    </a:cubicBezTo>
                    <a:lnTo>
                      <a:pt x="944" y="606"/>
                    </a:lnTo>
                    <a:cubicBezTo>
                      <a:pt x="944" y="755"/>
                      <a:pt x="826" y="881"/>
                      <a:pt x="669" y="881"/>
                    </a:cubicBezTo>
                    <a:lnTo>
                      <a:pt x="276" y="881"/>
                    </a:lnTo>
                    <a:cubicBezTo>
                      <a:pt x="126" y="881"/>
                      <a:pt x="1" y="755"/>
                      <a:pt x="1" y="606"/>
                    </a:cubicBezTo>
                    <a:lnTo>
                      <a:pt x="1" y="275"/>
                    </a:lnTo>
                    <a:cubicBezTo>
                      <a:pt x="1" y="126"/>
                      <a:pt x="126" y="0"/>
                      <a:pt x="276" y="0"/>
                    </a:cubicBezTo>
                    <a:close/>
                    <a:moveTo>
                      <a:pt x="669" y="110"/>
                    </a:moveTo>
                    <a:lnTo>
                      <a:pt x="276" y="110"/>
                    </a:lnTo>
                    <a:cubicBezTo>
                      <a:pt x="181" y="110"/>
                      <a:pt x="111" y="181"/>
                      <a:pt x="111" y="275"/>
                    </a:cubicBezTo>
                    <a:lnTo>
                      <a:pt x="111" y="606"/>
                    </a:lnTo>
                    <a:cubicBezTo>
                      <a:pt x="111" y="700"/>
                      <a:pt x="181" y="779"/>
                      <a:pt x="276" y="779"/>
                    </a:cubicBezTo>
                    <a:lnTo>
                      <a:pt x="669" y="779"/>
                    </a:lnTo>
                    <a:cubicBezTo>
                      <a:pt x="763" y="779"/>
                      <a:pt x="842" y="700"/>
                      <a:pt x="842" y="606"/>
                    </a:cubicBezTo>
                    <a:lnTo>
                      <a:pt x="842" y="275"/>
                    </a:lnTo>
                    <a:cubicBezTo>
                      <a:pt x="842" y="181"/>
                      <a:pt x="763" y="110"/>
                      <a:pt x="669" y="1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1642;p58">
                <a:extLst>
                  <a:ext uri="{FF2B5EF4-FFF2-40B4-BE49-F238E27FC236}">
                    <a16:creationId xmlns:a16="http://schemas.microsoft.com/office/drawing/2014/main" id="{1D26B88A-CCC9-F9F7-0C4D-586F289D0EA8}"/>
                  </a:ext>
                </a:extLst>
              </p:cNvPr>
              <p:cNvSpPr/>
              <p:nvPr/>
            </p:nvSpPr>
            <p:spPr>
              <a:xfrm>
                <a:off x="6598042" y="2450532"/>
                <a:ext cx="132702" cy="198906"/>
              </a:xfrm>
              <a:custGeom>
                <a:avLst/>
                <a:gdLst/>
                <a:ahLst/>
                <a:cxnLst/>
                <a:rect l="l" t="t" r="r" b="b"/>
                <a:pathLst>
                  <a:path w="898" h="1346" extrusionOk="0">
                    <a:moveTo>
                      <a:pt x="897" y="669"/>
                    </a:moveTo>
                    <a:lnTo>
                      <a:pt x="897" y="1086"/>
                    </a:lnTo>
                    <a:cubicBezTo>
                      <a:pt x="889" y="1227"/>
                      <a:pt x="779" y="1345"/>
                      <a:pt x="638" y="1345"/>
                    </a:cubicBezTo>
                    <a:lnTo>
                      <a:pt x="260" y="1345"/>
                    </a:lnTo>
                    <a:cubicBezTo>
                      <a:pt x="118" y="1345"/>
                      <a:pt x="1" y="1227"/>
                      <a:pt x="1" y="1086"/>
                    </a:cubicBezTo>
                    <a:lnTo>
                      <a:pt x="1" y="87"/>
                    </a:lnTo>
                    <a:cubicBezTo>
                      <a:pt x="1" y="39"/>
                      <a:pt x="40" y="0"/>
                      <a:pt x="87" y="0"/>
                    </a:cubicBezTo>
                    <a:lnTo>
                      <a:pt x="803" y="0"/>
                    </a:lnTo>
                    <a:cubicBezTo>
                      <a:pt x="850" y="0"/>
                      <a:pt x="889" y="39"/>
                      <a:pt x="889" y="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1643;p58">
                <a:extLst>
                  <a:ext uri="{FF2B5EF4-FFF2-40B4-BE49-F238E27FC236}">
                    <a16:creationId xmlns:a16="http://schemas.microsoft.com/office/drawing/2014/main" id="{310085CA-350F-14E3-CF3B-5083B23C5B26}"/>
                  </a:ext>
                </a:extLst>
              </p:cNvPr>
              <p:cNvSpPr/>
              <p:nvPr/>
            </p:nvSpPr>
            <p:spPr>
              <a:xfrm>
                <a:off x="6598042" y="2450532"/>
                <a:ext cx="132702" cy="198906"/>
              </a:xfrm>
              <a:custGeom>
                <a:avLst/>
                <a:gdLst/>
                <a:ahLst/>
                <a:cxnLst/>
                <a:rect l="l" t="t" r="r" b="b"/>
                <a:pathLst>
                  <a:path w="898" h="1346" extrusionOk="0">
                    <a:moveTo>
                      <a:pt x="669" y="409"/>
                    </a:moveTo>
                    <a:lnTo>
                      <a:pt x="669" y="834"/>
                    </a:lnTo>
                    <a:cubicBezTo>
                      <a:pt x="669" y="928"/>
                      <a:pt x="614" y="1015"/>
                      <a:pt x="527" y="1062"/>
                    </a:cubicBezTo>
                    <a:cubicBezTo>
                      <a:pt x="488" y="1078"/>
                      <a:pt x="457" y="1086"/>
                      <a:pt x="417" y="1086"/>
                    </a:cubicBezTo>
                    <a:lnTo>
                      <a:pt x="1" y="1086"/>
                    </a:lnTo>
                    <a:cubicBezTo>
                      <a:pt x="1" y="1227"/>
                      <a:pt x="118" y="1345"/>
                      <a:pt x="260" y="1345"/>
                    </a:cubicBezTo>
                    <a:lnTo>
                      <a:pt x="638" y="1345"/>
                    </a:lnTo>
                    <a:cubicBezTo>
                      <a:pt x="779" y="1345"/>
                      <a:pt x="889" y="1227"/>
                      <a:pt x="897" y="1086"/>
                    </a:cubicBezTo>
                    <a:lnTo>
                      <a:pt x="897" y="87"/>
                    </a:lnTo>
                    <a:cubicBezTo>
                      <a:pt x="897" y="39"/>
                      <a:pt x="858" y="0"/>
                      <a:pt x="811" y="0"/>
                    </a:cubicBezTo>
                    <a:lnTo>
                      <a:pt x="66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1644;p58">
                <a:extLst>
                  <a:ext uri="{FF2B5EF4-FFF2-40B4-BE49-F238E27FC236}">
                    <a16:creationId xmlns:a16="http://schemas.microsoft.com/office/drawing/2014/main" id="{12CFE426-5452-0203-8A01-37AB7A1E133B}"/>
                  </a:ext>
                </a:extLst>
              </p:cNvPr>
              <p:cNvSpPr/>
              <p:nvPr/>
            </p:nvSpPr>
            <p:spPr>
              <a:xfrm>
                <a:off x="6578240" y="1690374"/>
                <a:ext cx="13004" cy="29112"/>
              </a:xfrm>
              <a:custGeom>
                <a:avLst/>
                <a:gdLst/>
                <a:ahLst/>
                <a:cxnLst/>
                <a:rect l="l" t="t" r="r" b="b"/>
                <a:pathLst>
                  <a:path w="88" h="197" extrusionOk="0">
                    <a:moveTo>
                      <a:pt x="48" y="0"/>
                    </a:moveTo>
                    <a:cubicBezTo>
                      <a:pt x="24" y="0"/>
                      <a:pt x="1" y="24"/>
                      <a:pt x="1" y="48"/>
                    </a:cubicBezTo>
                    <a:lnTo>
                      <a:pt x="1" y="150"/>
                    </a:lnTo>
                    <a:cubicBezTo>
                      <a:pt x="1" y="173"/>
                      <a:pt x="24" y="197"/>
                      <a:pt x="48" y="197"/>
                    </a:cubicBezTo>
                    <a:cubicBezTo>
                      <a:pt x="72" y="197"/>
                      <a:pt x="87" y="173"/>
                      <a:pt x="87" y="150"/>
                    </a:cubicBezTo>
                    <a:lnTo>
                      <a:pt x="87" y="48"/>
                    </a:lnTo>
                    <a:cubicBezTo>
                      <a:pt x="87" y="24"/>
                      <a:pt x="72" y="0"/>
                      <a:pt x="48" y="0"/>
                    </a:cubicBezTo>
                    <a:close/>
                  </a:path>
                </a:pathLst>
              </a:custGeom>
              <a:solidFill>
                <a:srgbClr val="141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1645;p58">
                <a:extLst>
                  <a:ext uri="{FF2B5EF4-FFF2-40B4-BE49-F238E27FC236}">
                    <a16:creationId xmlns:a16="http://schemas.microsoft.com/office/drawing/2014/main" id="{CAB763B0-3800-4DF6-9055-0A62A34A1DBE}"/>
                  </a:ext>
                </a:extLst>
              </p:cNvPr>
              <p:cNvSpPr/>
              <p:nvPr/>
            </p:nvSpPr>
            <p:spPr>
              <a:xfrm>
                <a:off x="6441104" y="1655499"/>
                <a:ext cx="22314" cy="29260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98" extrusionOk="0">
                    <a:moveTo>
                      <a:pt x="127" y="8"/>
                    </a:moveTo>
                    <a:lnTo>
                      <a:pt x="127" y="8"/>
                    </a:lnTo>
                    <a:cubicBezTo>
                      <a:pt x="142" y="24"/>
                      <a:pt x="150" y="48"/>
                      <a:pt x="142" y="71"/>
                    </a:cubicBezTo>
                    <a:lnTo>
                      <a:pt x="87" y="166"/>
                    </a:lnTo>
                    <a:cubicBezTo>
                      <a:pt x="72" y="189"/>
                      <a:pt x="48" y="197"/>
                      <a:pt x="24" y="181"/>
                    </a:cubicBezTo>
                    <a:lnTo>
                      <a:pt x="24" y="181"/>
                    </a:lnTo>
                    <a:cubicBezTo>
                      <a:pt x="9" y="173"/>
                      <a:pt x="1" y="142"/>
                      <a:pt x="9" y="126"/>
                    </a:cubicBezTo>
                    <a:lnTo>
                      <a:pt x="64" y="32"/>
                    </a:lnTo>
                    <a:cubicBezTo>
                      <a:pt x="72" y="8"/>
                      <a:pt x="103" y="0"/>
                      <a:pt x="127" y="8"/>
                    </a:cubicBezTo>
                    <a:close/>
                  </a:path>
                </a:pathLst>
              </a:custGeom>
              <a:solidFill>
                <a:srgbClr val="141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1646;p58">
                <a:extLst>
                  <a:ext uri="{FF2B5EF4-FFF2-40B4-BE49-F238E27FC236}">
                    <a16:creationId xmlns:a16="http://schemas.microsoft.com/office/drawing/2014/main" id="{528AA539-0A7D-DA14-F3FC-7001AC42D829}"/>
                  </a:ext>
                </a:extLst>
              </p:cNvPr>
              <p:cNvSpPr/>
              <p:nvPr/>
            </p:nvSpPr>
            <p:spPr>
              <a:xfrm>
                <a:off x="6800347" y="1295221"/>
                <a:ext cx="29112" cy="23349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58" extrusionOk="0">
                    <a:moveTo>
                      <a:pt x="189" y="32"/>
                    </a:moveTo>
                    <a:lnTo>
                      <a:pt x="189" y="32"/>
                    </a:lnTo>
                    <a:cubicBezTo>
                      <a:pt x="197" y="47"/>
                      <a:pt x="189" y="79"/>
                      <a:pt x="173" y="87"/>
                    </a:cubicBezTo>
                    <a:lnTo>
                      <a:pt x="79" y="142"/>
                    </a:lnTo>
                    <a:cubicBezTo>
                      <a:pt x="55" y="158"/>
                      <a:pt x="32" y="150"/>
                      <a:pt x="16" y="126"/>
                    </a:cubicBezTo>
                    <a:lnTo>
                      <a:pt x="16" y="126"/>
                    </a:lnTo>
                    <a:cubicBezTo>
                      <a:pt x="0" y="102"/>
                      <a:pt x="8" y="79"/>
                      <a:pt x="32" y="63"/>
                    </a:cubicBezTo>
                    <a:lnTo>
                      <a:pt x="126" y="8"/>
                    </a:lnTo>
                    <a:cubicBezTo>
                      <a:pt x="150" y="0"/>
                      <a:pt x="173" y="8"/>
                      <a:pt x="189" y="32"/>
                    </a:cubicBezTo>
                    <a:close/>
                  </a:path>
                </a:pathLst>
              </a:custGeom>
              <a:solidFill>
                <a:srgbClr val="141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1647;p58">
                <a:extLst>
                  <a:ext uri="{FF2B5EF4-FFF2-40B4-BE49-F238E27FC236}">
                    <a16:creationId xmlns:a16="http://schemas.microsoft.com/office/drawing/2014/main" id="{5DBE53E2-8CA8-6DE3-4F7E-60BFCCF694A8}"/>
                  </a:ext>
                </a:extLst>
              </p:cNvPr>
              <p:cNvSpPr/>
              <p:nvPr/>
            </p:nvSpPr>
            <p:spPr>
              <a:xfrm>
                <a:off x="6341207" y="1561365"/>
                <a:ext cx="29112" cy="22166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50" extrusionOk="0">
                    <a:moveTo>
                      <a:pt x="181" y="24"/>
                    </a:moveTo>
                    <a:lnTo>
                      <a:pt x="181" y="24"/>
                    </a:lnTo>
                    <a:cubicBezTo>
                      <a:pt x="197" y="48"/>
                      <a:pt x="189" y="71"/>
                      <a:pt x="165" y="87"/>
                    </a:cubicBezTo>
                    <a:lnTo>
                      <a:pt x="71" y="142"/>
                    </a:lnTo>
                    <a:cubicBezTo>
                      <a:pt x="48" y="150"/>
                      <a:pt x="24" y="142"/>
                      <a:pt x="16" y="126"/>
                    </a:cubicBezTo>
                    <a:lnTo>
                      <a:pt x="16" y="126"/>
                    </a:lnTo>
                    <a:cubicBezTo>
                      <a:pt x="0" y="103"/>
                      <a:pt x="8" y="71"/>
                      <a:pt x="32" y="63"/>
                    </a:cubicBezTo>
                    <a:lnTo>
                      <a:pt x="126" y="8"/>
                    </a:lnTo>
                    <a:cubicBezTo>
                      <a:pt x="150" y="0"/>
                      <a:pt x="173" y="8"/>
                      <a:pt x="181" y="24"/>
                    </a:cubicBezTo>
                    <a:close/>
                  </a:path>
                </a:pathLst>
              </a:custGeom>
              <a:solidFill>
                <a:srgbClr val="141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1648;p58">
                <a:extLst>
                  <a:ext uri="{FF2B5EF4-FFF2-40B4-BE49-F238E27FC236}">
                    <a16:creationId xmlns:a16="http://schemas.microsoft.com/office/drawing/2014/main" id="{D390F0C7-EF7E-3909-84EC-56C742027F96}"/>
                  </a:ext>
                </a:extLst>
              </p:cNvPr>
              <p:cNvSpPr/>
              <p:nvPr/>
            </p:nvSpPr>
            <p:spPr>
              <a:xfrm>
                <a:off x="6836257" y="1432357"/>
                <a:ext cx="29260" cy="140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95" extrusionOk="0">
                    <a:moveTo>
                      <a:pt x="48" y="0"/>
                    </a:moveTo>
                    <a:cubicBezTo>
                      <a:pt x="24" y="0"/>
                      <a:pt x="1" y="24"/>
                      <a:pt x="1" y="47"/>
                    </a:cubicBezTo>
                    <a:cubicBezTo>
                      <a:pt x="1" y="71"/>
                      <a:pt x="24" y="95"/>
                      <a:pt x="48" y="95"/>
                    </a:cubicBezTo>
                    <a:lnTo>
                      <a:pt x="150" y="95"/>
                    </a:lnTo>
                    <a:cubicBezTo>
                      <a:pt x="174" y="95"/>
                      <a:pt x="198" y="71"/>
                      <a:pt x="198" y="47"/>
                    </a:cubicBezTo>
                    <a:cubicBezTo>
                      <a:pt x="198" y="24"/>
                      <a:pt x="174" y="0"/>
                      <a:pt x="150" y="0"/>
                    </a:cubicBezTo>
                    <a:close/>
                  </a:path>
                </a:pathLst>
              </a:custGeom>
              <a:solidFill>
                <a:srgbClr val="141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1649;p58">
                <a:extLst>
                  <a:ext uri="{FF2B5EF4-FFF2-40B4-BE49-F238E27FC236}">
                    <a16:creationId xmlns:a16="http://schemas.microsoft.com/office/drawing/2014/main" id="{69B8EF9B-4258-52A5-43BA-692FCD104A77}"/>
                  </a:ext>
                </a:extLst>
              </p:cNvPr>
              <p:cNvSpPr/>
              <p:nvPr/>
            </p:nvSpPr>
            <p:spPr>
              <a:xfrm>
                <a:off x="6305150" y="1432357"/>
                <a:ext cx="29260" cy="140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95" extrusionOk="0">
                    <a:moveTo>
                      <a:pt x="40" y="0"/>
                    </a:moveTo>
                    <a:cubicBezTo>
                      <a:pt x="16" y="0"/>
                      <a:pt x="0" y="24"/>
                      <a:pt x="0" y="47"/>
                    </a:cubicBezTo>
                    <a:cubicBezTo>
                      <a:pt x="0" y="71"/>
                      <a:pt x="16" y="95"/>
                      <a:pt x="40" y="95"/>
                    </a:cubicBezTo>
                    <a:lnTo>
                      <a:pt x="150" y="95"/>
                    </a:lnTo>
                    <a:cubicBezTo>
                      <a:pt x="174" y="95"/>
                      <a:pt x="197" y="71"/>
                      <a:pt x="197" y="47"/>
                    </a:cubicBezTo>
                    <a:cubicBezTo>
                      <a:pt x="197" y="24"/>
                      <a:pt x="174" y="0"/>
                      <a:pt x="150" y="0"/>
                    </a:cubicBezTo>
                    <a:close/>
                  </a:path>
                </a:pathLst>
              </a:custGeom>
              <a:solidFill>
                <a:srgbClr val="141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1650;p58">
                <a:extLst>
                  <a:ext uri="{FF2B5EF4-FFF2-40B4-BE49-F238E27FC236}">
                    <a16:creationId xmlns:a16="http://schemas.microsoft.com/office/drawing/2014/main" id="{118CA4BB-138D-AFB8-BA23-2444F74776BB}"/>
                  </a:ext>
                </a:extLst>
              </p:cNvPr>
              <p:cNvSpPr/>
              <p:nvPr/>
            </p:nvSpPr>
            <p:spPr>
              <a:xfrm>
                <a:off x="6800347" y="1560183"/>
                <a:ext cx="29112" cy="23349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58" extrusionOk="0">
                    <a:moveTo>
                      <a:pt x="189" y="134"/>
                    </a:moveTo>
                    <a:lnTo>
                      <a:pt x="189" y="134"/>
                    </a:lnTo>
                    <a:cubicBezTo>
                      <a:pt x="173" y="150"/>
                      <a:pt x="150" y="158"/>
                      <a:pt x="126" y="150"/>
                    </a:cubicBezTo>
                    <a:lnTo>
                      <a:pt x="32" y="95"/>
                    </a:lnTo>
                    <a:cubicBezTo>
                      <a:pt x="8" y="79"/>
                      <a:pt x="0" y="56"/>
                      <a:pt x="16" y="32"/>
                    </a:cubicBezTo>
                    <a:lnTo>
                      <a:pt x="16" y="32"/>
                    </a:lnTo>
                    <a:cubicBezTo>
                      <a:pt x="32" y="8"/>
                      <a:pt x="55" y="0"/>
                      <a:pt x="79" y="16"/>
                    </a:cubicBezTo>
                    <a:lnTo>
                      <a:pt x="173" y="71"/>
                    </a:lnTo>
                    <a:cubicBezTo>
                      <a:pt x="189" y="79"/>
                      <a:pt x="197" y="111"/>
                      <a:pt x="189" y="134"/>
                    </a:cubicBezTo>
                    <a:close/>
                  </a:path>
                </a:pathLst>
              </a:custGeom>
              <a:solidFill>
                <a:srgbClr val="141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1651;p58">
                <a:extLst>
                  <a:ext uri="{FF2B5EF4-FFF2-40B4-BE49-F238E27FC236}">
                    <a16:creationId xmlns:a16="http://schemas.microsoft.com/office/drawing/2014/main" id="{AC929755-6707-A8D6-E50A-629190840CBA}"/>
                  </a:ext>
                </a:extLst>
              </p:cNvPr>
              <p:cNvSpPr/>
              <p:nvPr/>
            </p:nvSpPr>
            <p:spPr>
              <a:xfrm>
                <a:off x="6340025" y="1295221"/>
                <a:ext cx="29260" cy="2334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58" extrusionOk="0">
                    <a:moveTo>
                      <a:pt x="189" y="126"/>
                    </a:moveTo>
                    <a:lnTo>
                      <a:pt x="189" y="126"/>
                    </a:lnTo>
                    <a:cubicBezTo>
                      <a:pt x="173" y="150"/>
                      <a:pt x="150" y="158"/>
                      <a:pt x="126" y="142"/>
                    </a:cubicBezTo>
                    <a:lnTo>
                      <a:pt x="32" y="87"/>
                    </a:lnTo>
                    <a:cubicBezTo>
                      <a:pt x="8" y="79"/>
                      <a:pt x="0" y="47"/>
                      <a:pt x="16" y="32"/>
                    </a:cubicBezTo>
                    <a:lnTo>
                      <a:pt x="16" y="32"/>
                    </a:lnTo>
                    <a:cubicBezTo>
                      <a:pt x="24" y="8"/>
                      <a:pt x="56" y="0"/>
                      <a:pt x="79" y="8"/>
                    </a:cubicBezTo>
                    <a:lnTo>
                      <a:pt x="166" y="63"/>
                    </a:lnTo>
                    <a:cubicBezTo>
                      <a:pt x="189" y="79"/>
                      <a:pt x="197" y="102"/>
                      <a:pt x="189" y="126"/>
                    </a:cubicBezTo>
                    <a:close/>
                  </a:path>
                </a:pathLst>
              </a:custGeom>
              <a:solidFill>
                <a:srgbClr val="141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1652;p58">
                <a:extLst>
                  <a:ext uri="{FF2B5EF4-FFF2-40B4-BE49-F238E27FC236}">
                    <a16:creationId xmlns:a16="http://schemas.microsoft.com/office/drawing/2014/main" id="{526033B9-9CFA-58FE-48B0-E343EC696E76}"/>
                  </a:ext>
                </a:extLst>
              </p:cNvPr>
              <p:cNvSpPr/>
              <p:nvPr/>
            </p:nvSpPr>
            <p:spPr>
              <a:xfrm>
                <a:off x="6706066" y="1654316"/>
                <a:ext cx="23496" cy="30442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06" extrusionOk="0">
                    <a:moveTo>
                      <a:pt x="127" y="189"/>
                    </a:moveTo>
                    <a:lnTo>
                      <a:pt x="127" y="189"/>
                    </a:lnTo>
                    <a:cubicBezTo>
                      <a:pt x="111" y="205"/>
                      <a:pt x="80" y="197"/>
                      <a:pt x="72" y="174"/>
                    </a:cubicBezTo>
                    <a:lnTo>
                      <a:pt x="17" y="79"/>
                    </a:lnTo>
                    <a:cubicBezTo>
                      <a:pt x="1" y="56"/>
                      <a:pt x="9" y="24"/>
                      <a:pt x="32" y="16"/>
                    </a:cubicBezTo>
                    <a:lnTo>
                      <a:pt x="32" y="16"/>
                    </a:lnTo>
                    <a:cubicBezTo>
                      <a:pt x="56" y="1"/>
                      <a:pt x="80" y="8"/>
                      <a:pt x="95" y="32"/>
                    </a:cubicBezTo>
                    <a:lnTo>
                      <a:pt x="143" y="126"/>
                    </a:lnTo>
                    <a:cubicBezTo>
                      <a:pt x="158" y="150"/>
                      <a:pt x="150" y="174"/>
                      <a:pt x="127" y="189"/>
                    </a:cubicBezTo>
                    <a:close/>
                  </a:path>
                </a:pathLst>
              </a:custGeom>
              <a:solidFill>
                <a:srgbClr val="141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1653;p58">
                <a:extLst>
                  <a:ext uri="{FF2B5EF4-FFF2-40B4-BE49-F238E27FC236}">
                    <a16:creationId xmlns:a16="http://schemas.microsoft.com/office/drawing/2014/main" id="{FEE83801-F242-7793-2F80-6AA131FF3996}"/>
                  </a:ext>
                </a:extLst>
              </p:cNvPr>
              <p:cNvSpPr/>
              <p:nvPr/>
            </p:nvSpPr>
            <p:spPr>
              <a:xfrm>
                <a:off x="6576023" y="1253401"/>
                <a:ext cx="18620" cy="19535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322" extrusionOk="0">
                    <a:moveTo>
                      <a:pt x="126" y="1258"/>
                    </a:moveTo>
                    <a:cubicBezTo>
                      <a:pt x="126" y="1290"/>
                      <a:pt x="94" y="1321"/>
                      <a:pt x="63" y="1321"/>
                    </a:cubicBezTo>
                    <a:cubicBezTo>
                      <a:pt x="24" y="1321"/>
                      <a:pt x="0" y="1290"/>
                      <a:pt x="0" y="1258"/>
                    </a:cubicBezTo>
                    <a:lnTo>
                      <a:pt x="0" y="63"/>
                    </a:lnTo>
                    <a:cubicBezTo>
                      <a:pt x="0" y="32"/>
                      <a:pt x="24" y="0"/>
                      <a:pt x="63" y="0"/>
                    </a:cubicBezTo>
                    <a:cubicBezTo>
                      <a:pt x="94" y="0"/>
                      <a:pt x="126" y="32"/>
                      <a:pt x="126" y="63"/>
                    </a:cubicBezTo>
                    <a:close/>
                  </a:path>
                </a:pathLst>
              </a:custGeom>
              <a:solidFill>
                <a:srgbClr val="141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1654;p58">
                <a:extLst>
                  <a:ext uri="{FF2B5EF4-FFF2-40B4-BE49-F238E27FC236}">
                    <a16:creationId xmlns:a16="http://schemas.microsoft.com/office/drawing/2014/main" id="{A1111981-83EA-65DA-A1EB-9B34776254BE}"/>
                  </a:ext>
                </a:extLst>
              </p:cNvPr>
              <p:cNvSpPr/>
              <p:nvPr/>
            </p:nvSpPr>
            <p:spPr>
              <a:xfrm>
                <a:off x="6571295" y="1426446"/>
                <a:ext cx="157085" cy="105955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717" extrusionOk="0">
                    <a:moveTo>
                      <a:pt x="64" y="143"/>
                    </a:moveTo>
                    <a:cubicBezTo>
                      <a:pt x="1" y="95"/>
                      <a:pt x="56" y="1"/>
                      <a:pt x="126" y="32"/>
                    </a:cubicBezTo>
                    <a:lnTo>
                      <a:pt x="1023" y="599"/>
                    </a:lnTo>
                    <a:cubicBezTo>
                      <a:pt x="1055" y="614"/>
                      <a:pt x="1062" y="654"/>
                      <a:pt x="1047" y="685"/>
                    </a:cubicBezTo>
                    <a:cubicBezTo>
                      <a:pt x="1023" y="709"/>
                      <a:pt x="992" y="717"/>
                      <a:pt x="960" y="7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1655;p58">
                <a:extLst>
                  <a:ext uri="{FF2B5EF4-FFF2-40B4-BE49-F238E27FC236}">
                    <a16:creationId xmlns:a16="http://schemas.microsoft.com/office/drawing/2014/main" id="{F7E4D764-4178-B1E6-DDF2-EF26E3F6180A}"/>
                  </a:ext>
                </a:extLst>
              </p:cNvPr>
              <p:cNvSpPr/>
              <p:nvPr/>
            </p:nvSpPr>
            <p:spPr>
              <a:xfrm>
                <a:off x="7157079" y="2731750"/>
                <a:ext cx="1556519" cy="1608683"/>
              </a:xfrm>
              <a:custGeom>
                <a:avLst/>
                <a:gdLst/>
                <a:ahLst/>
                <a:cxnLst/>
                <a:rect l="l" t="t" r="r" b="b"/>
                <a:pathLst>
                  <a:path w="10533" h="10886" extrusionOk="0">
                    <a:moveTo>
                      <a:pt x="10249" y="10878"/>
                    </a:moveTo>
                    <a:cubicBezTo>
                      <a:pt x="10084" y="9895"/>
                      <a:pt x="9777" y="8086"/>
                      <a:pt x="9470" y="6293"/>
                    </a:cubicBezTo>
                    <a:cubicBezTo>
                      <a:pt x="9085" y="3996"/>
                      <a:pt x="8700" y="1731"/>
                      <a:pt x="8621" y="1306"/>
                    </a:cubicBezTo>
                    <a:cubicBezTo>
                      <a:pt x="8550" y="897"/>
                      <a:pt x="8432" y="630"/>
                      <a:pt x="8283" y="472"/>
                    </a:cubicBezTo>
                    <a:cubicBezTo>
                      <a:pt x="8125" y="331"/>
                      <a:pt x="7913" y="252"/>
                      <a:pt x="7701" y="268"/>
                    </a:cubicBezTo>
                    <a:lnTo>
                      <a:pt x="2824" y="268"/>
                    </a:lnTo>
                    <a:cubicBezTo>
                      <a:pt x="2580" y="268"/>
                      <a:pt x="2392" y="323"/>
                      <a:pt x="2250" y="465"/>
                    </a:cubicBezTo>
                    <a:cubicBezTo>
                      <a:pt x="2109" y="614"/>
                      <a:pt x="1983" y="881"/>
                      <a:pt x="1904" y="1306"/>
                    </a:cubicBezTo>
                    <a:cubicBezTo>
                      <a:pt x="1825" y="1731"/>
                      <a:pt x="1448" y="3980"/>
                      <a:pt x="1062" y="6285"/>
                    </a:cubicBezTo>
                    <a:cubicBezTo>
                      <a:pt x="756" y="8078"/>
                      <a:pt x="449" y="9895"/>
                      <a:pt x="284" y="10878"/>
                    </a:cubicBezTo>
                    <a:lnTo>
                      <a:pt x="1" y="10878"/>
                    </a:lnTo>
                    <a:cubicBezTo>
                      <a:pt x="166" y="9911"/>
                      <a:pt x="473" y="8062"/>
                      <a:pt x="787" y="6238"/>
                    </a:cubicBezTo>
                    <a:cubicBezTo>
                      <a:pt x="1173" y="3949"/>
                      <a:pt x="1558" y="1691"/>
                      <a:pt x="1637" y="1259"/>
                    </a:cubicBezTo>
                    <a:cubicBezTo>
                      <a:pt x="1723" y="779"/>
                      <a:pt x="1865" y="465"/>
                      <a:pt x="2053" y="276"/>
                    </a:cubicBezTo>
                    <a:cubicBezTo>
                      <a:pt x="2250" y="87"/>
                      <a:pt x="2518" y="0"/>
                      <a:pt x="2832" y="0"/>
                    </a:cubicBezTo>
                    <a:lnTo>
                      <a:pt x="7709" y="0"/>
                    </a:lnTo>
                    <a:cubicBezTo>
                      <a:pt x="8023" y="0"/>
                      <a:pt x="8275" y="79"/>
                      <a:pt x="8479" y="291"/>
                    </a:cubicBezTo>
                    <a:cubicBezTo>
                      <a:pt x="8692" y="504"/>
                      <a:pt x="8818" y="803"/>
                      <a:pt x="8896" y="1267"/>
                    </a:cubicBezTo>
                    <a:cubicBezTo>
                      <a:pt x="8983" y="1715"/>
                      <a:pt x="9368" y="3972"/>
                      <a:pt x="9754" y="6261"/>
                    </a:cubicBezTo>
                    <a:cubicBezTo>
                      <a:pt x="10060" y="8078"/>
                      <a:pt x="10367" y="9918"/>
                      <a:pt x="10532" y="1088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1656;p58">
                <a:extLst>
                  <a:ext uri="{FF2B5EF4-FFF2-40B4-BE49-F238E27FC236}">
                    <a16:creationId xmlns:a16="http://schemas.microsoft.com/office/drawing/2014/main" id="{9B4C577F-A8B9-8C4D-C82C-25433BB18E2F}"/>
                  </a:ext>
                </a:extLst>
              </p:cNvPr>
              <p:cNvSpPr/>
              <p:nvPr/>
            </p:nvSpPr>
            <p:spPr>
              <a:xfrm>
                <a:off x="6419085" y="2689929"/>
                <a:ext cx="2052748" cy="82606"/>
              </a:xfrm>
              <a:custGeom>
                <a:avLst/>
                <a:gdLst/>
                <a:ahLst/>
                <a:cxnLst/>
                <a:rect l="l" t="t" r="r" b="b"/>
                <a:pathLst>
                  <a:path w="13891" h="559" extrusionOk="0">
                    <a:moveTo>
                      <a:pt x="276" y="0"/>
                    </a:moveTo>
                    <a:lnTo>
                      <a:pt x="13615" y="0"/>
                    </a:lnTo>
                    <a:cubicBezTo>
                      <a:pt x="13764" y="0"/>
                      <a:pt x="13890" y="126"/>
                      <a:pt x="13890" y="276"/>
                    </a:cubicBezTo>
                    <a:lnTo>
                      <a:pt x="13890" y="276"/>
                    </a:lnTo>
                    <a:cubicBezTo>
                      <a:pt x="13890" y="433"/>
                      <a:pt x="13764" y="551"/>
                      <a:pt x="13615" y="559"/>
                    </a:cubicBezTo>
                    <a:lnTo>
                      <a:pt x="276" y="559"/>
                    </a:lnTo>
                    <a:cubicBezTo>
                      <a:pt x="126" y="551"/>
                      <a:pt x="0" y="433"/>
                      <a:pt x="0" y="276"/>
                    </a:cubicBezTo>
                    <a:lnTo>
                      <a:pt x="0" y="276"/>
                    </a:lnTo>
                    <a:cubicBezTo>
                      <a:pt x="0" y="126"/>
                      <a:pt x="126" y="0"/>
                      <a:pt x="2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1657;p58">
                <a:extLst>
                  <a:ext uri="{FF2B5EF4-FFF2-40B4-BE49-F238E27FC236}">
                    <a16:creationId xmlns:a16="http://schemas.microsoft.com/office/drawing/2014/main" id="{44C35348-9C88-EED7-C559-B444CD4C3A52}"/>
                  </a:ext>
                </a:extLst>
              </p:cNvPr>
              <p:cNvSpPr/>
              <p:nvPr/>
            </p:nvSpPr>
            <p:spPr>
              <a:xfrm>
                <a:off x="6240128" y="2649291"/>
                <a:ext cx="2321109" cy="81424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551" extrusionOk="0">
                    <a:moveTo>
                      <a:pt x="283" y="0"/>
                    </a:moveTo>
                    <a:lnTo>
                      <a:pt x="15432" y="0"/>
                    </a:lnTo>
                    <a:cubicBezTo>
                      <a:pt x="15581" y="0"/>
                      <a:pt x="15707" y="126"/>
                      <a:pt x="15707" y="275"/>
                    </a:cubicBezTo>
                    <a:lnTo>
                      <a:pt x="15707" y="275"/>
                    </a:lnTo>
                    <a:cubicBezTo>
                      <a:pt x="15707" y="425"/>
                      <a:pt x="15581" y="551"/>
                      <a:pt x="15432" y="551"/>
                    </a:cubicBezTo>
                    <a:lnTo>
                      <a:pt x="283" y="551"/>
                    </a:lnTo>
                    <a:cubicBezTo>
                      <a:pt x="126" y="551"/>
                      <a:pt x="8" y="425"/>
                      <a:pt x="0" y="275"/>
                    </a:cubicBezTo>
                    <a:lnTo>
                      <a:pt x="0" y="275"/>
                    </a:lnTo>
                    <a:cubicBezTo>
                      <a:pt x="0" y="126"/>
                      <a:pt x="126" y="0"/>
                      <a:pt x="2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1658;p58">
                <a:extLst>
                  <a:ext uri="{FF2B5EF4-FFF2-40B4-BE49-F238E27FC236}">
                    <a16:creationId xmlns:a16="http://schemas.microsoft.com/office/drawing/2014/main" id="{484F525C-1967-EFE1-7182-B4D7E68C11C6}"/>
                  </a:ext>
                </a:extLst>
              </p:cNvPr>
              <p:cNvSpPr/>
              <p:nvPr/>
            </p:nvSpPr>
            <p:spPr>
              <a:xfrm>
                <a:off x="5391598" y="2689929"/>
                <a:ext cx="1171711" cy="81424"/>
              </a:xfrm>
              <a:custGeom>
                <a:avLst/>
                <a:gdLst/>
                <a:ahLst/>
                <a:cxnLst/>
                <a:rect l="l" t="t" r="r" b="b"/>
                <a:pathLst>
                  <a:path w="7929" h="551" extrusionOk="0">
                    <a:moveTo>
                      <a:pt x="276" y="0"/>
                    </a:moveTo>
                    <a:lnTo>
                      <a:pt x="7653" y="0"/>
                    </a:lnTo>
                    <a:cubicBezTo>
                      <a:pt x="7803" y="0"/>
                      <a:pt x="7929" y="126"/>
                      <a:pt x="7929" y="276"/>
                    </a:cubicBezTo>
                    <a:lnTo>
                      <a:pt x="7929" y="276"/>
                    </a:lnTo>
                    <a:cubicBezTo>
                      <a:pt x="7929" y="433"/>
                      <a:pt x="7803" y="551"/>
                      <a:pt x="7653" y="551"/>
                    </a:cubicBezTo>
                    <a:lnTo>
                      <a:pt x="276" y="551"/>
                    </a:lnTo>
                    <a:cubicBezTo>
                      <a:pt x="126" y="551"/>
                      <a:pt x="0" y="425"/>
                      <a:pt x="0" y="276"/>
                    </a:cubicBezTo>
                    <a:lnTo>
                      <a:pt x="0" y="276"/>
                    </a:lnTo>
                    <a:cubicBezTo>
                      <a:pt x="0" y="126"/>
                      <a:pt x="126" y="0"/>
                      <a:pt x="2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1659;p58">
                <a:extLst>
                  <a:ext uri="{FF2B5EF4-FFF2-40B4-BE49-F238E27FC236}">
                    <a16:creationId xmlns:a16="http://schemas.microsoft.com/office/drawing/2014/main" id="{9AC4C704-92DF-F9C6-F40B-FF665495273C}"/>
                  </a:ext>
                </a:extLst>
              </p:cNvPr>
              <p:cNvSpPr/>
              <p:nvPr/>
            </p:nvSpPr>
            <p:spPr>
              <a:xfrm>
                <a:off x="5292736" y="2649291"/>
                <a:ext cx="1369435" cy="81424"/>
              </a:xfrm>
              <a:custGeom>
                <a:avLst/>
                <a:gdLst/>
                <a:ahLst/>
                <a:cxnLst/>
                <a:rect l="l" t="t" r="r" b="b"/>
                <a:pathLst>
                  <a:path w="9267" h="551" extrusionOk="0">
                    <a:moveTo>
                      <a:pt x="276" y="0"/>
                    </a:moveTo>
                    <a:lnTo>
                      <a:pt x="8991" y="0"/>
                    </a:lnTo>
                    <a:cubicBezTo>
                      <a:pt x="9148" y="0"/>
                      <a:pt x="9266" y="126"/>
                      <a:pt x="9266" y="275"/>
                    </a:cubicBezTo>
                    <a:lnTo>
                      <a:pt x="9266" y="275"/>
                    </a:lnTo>
                    <a:cubicBezTo>
                      <a:pt x="9266" y="425"/>
                      <a:pt x="9140" y="551"/>
                      <a:pt x="8991" y="551"/>
                    </a:cubicBezTo>
                    <a:lnTo>
                      <a:pt x="276" y="551"/>
                    </a:lnTo>
                    <a:cubicBezTo>
                      <a:pt x="127" y="551"/>
                      <a:pt x="1" y="425"/>
                      <a:pt x="1" y="275"/>
                    </a:cubicBezTo>
                    <a:lnTo>
                      <a:pt x="1" y="275"/>
                    </a:lnTo>
                    <a:cubicBezTo>
                      <a:pt x="1" y="126"/>
                      <a:pt x="127" y="0"/>
                      <a:pt x="2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1660;p58">
                <a:extLst>
                  <a:ext uri="{FF2B5EF4-FFF2-40B4-BE49-F238E27FC236}">
                    <a16:creationId xmlns:a16="http://schemas.microsoft.com/office/drawing/2014/main" id="{4B893C9E-CA8E-1826-8A10-2EADA1E02627}"/>
                  </a:ext>
                </a:extLst>
              </p:cNvPr>
              <p:cNvSpPr/>
              <p:nvPr/>
            </p:nvSpPr>
            <p:spPr>
              <a:xfrm>
                <a:off x="5199785" y="2731750"/>
                <a:ext cx="1555336" cy="1608683"/>
              </a:xfrm>
              <a:custGeom>
                <a:avLst/>
                <a:gdLst/>
                <a:ahLst/>
                <a:cxnLst/>
                <a:rect l="l" t="t" r="r" b="b"/>
                <a:pathLst>
                  <a:path w="10525" h="10886" extrusionOk="0">
                    <a:moveTo>
                      <a:pt x="10241" y="10878"/>
                    </a:moveTo>
                    <a:cubicBezTo>
                      <a:pt x="10084" y="9895"/>
                      <a:pt x="9777" y="8086"/>
                      <a:pt x="9470" y="6293"/>
                    </a:cubicBezTo>
                    <a:cubicBezTo>
                      <a:pt x="9085" y="3996"/>
                      <a:pt x="8700" y="1731"/>
                      <a:pt x="8621" y="1306"/>
                    </a:cubicBezTo>
                    <a:cubicBezTo>
                      <a:pt x="8542" y="897"/>
                      <a:pt x="8432" y="630"/>
                      <a:pt x="8275" y="472"/>
                    </a:cubicBezTo>
                    <a:cubicBezTo>
                      <a:pt x="8125" y="331"/>
                      <a:pt x="7913" y="252"/>
                      <a:pt x="7701" y="268"/>
                    </a:cubicBezTo>
                    <a:lnTo>
                      <a:pt x="2824" y="268"/>
                    </a:lnTo>
                    <a:cubicBezTo>
                      <a:pt x="2580" y="268"/>
                      <a:pt x="2392" y="323"/>
                      <a:pt x="2250" y="465"/>
                    </a:cubicBezTo>
                    <a:cubicBezTo>
                      <a:pt x="2109" y="614"/>
                      <a:pt x="1983" y="881"/>
                      <a:pt x="1904" y="1306"/>
                    </a:cubicBezTo>
                    <a:cubicBezTo>
                      <a:pt x="1825" y="1731"/>
                      <a:pt x="1448" y="3980"/>
                      <a:pt x="1055" y="6285"/>
                    </a:cubicBezTo>
                    <a:cubicBezTo>
                      <a:pt x="756" y="8078"/>
                      <a:pt x="449" y="9895"/>
                      <a:pt x="284" y="10878"/>
                    </a:cubicBezTo>
                    <a:lnTo>
                      <a:pt x="1" y="10878"/>
                    </a:lnTo>
                    <a:cubicBezTo>
                      <a:pt x="166" y="9911"/>
                      <a:pt x="473" y="8062"/>
                      <a:pt x="779" y="6238"/>
                    </a:cubicBezTo>
                    <a:cubicBezTo>
                      <a:pt x="1173" y="3949"/>
                      <a:pt x="1550" y="1691"/>
                      <a:pt x="1629" y="1259"/>
                    </a:cubicBezTo>
                    <a:cubicBezTo>
                      <a:pt x="1723" y="779"/>
                      <a:pt x="1857" y="465"/>
                      <a:pt x="2054" y="276"/>
                    </a:cubicBezTo>
                    <a:cubicBezTo>
                      <a:pt x="2242" y="87"/>
                      <a:pt x="2510" y="0"/>
                      <a:pt x="2824" y="0"/>
                    </a:cubicBezTo>
                    <a:lnTo>
                      <a:pt x="7701" y="0"/>
                    </a:lnTo>
                    <a:cubicBezTo>
                      <a:pt x="8015" y="0"/>
                      <a:pt x="8275" y="79"/>
                      <a:pt x="8479" y="291"/>
                    </a:cubicBezTo>
                    <a:cubicBezTo>
                      <a:pt x="8684" y="504"/>
                      <a:pt x="8810" y="803"/>
                      <a:pt x="8896" y="1267"/>
                    </a:cubicBezTo>
                    <a:cubicBezTo>
                      <a:pt x="8975" y="1715"/>
                      <a:pt x="9360" y="3972"/>
                      <a:pt x="9746" y="6261"/>
                    </a:cubicBezTo>
                    <a:cubicBezTo>
                      <a:pt x="10052" y="8078"/>
                      <a:pt x="10367" y="9918"/>
                      <a:pt x="10524" y="1088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" name="Google Shape;2998;p76"/>
          <p:cNvSpPr/>
          <p:nvPr/>
        </p:nvSpPr>
        <p:spPr>
          <a:xfrm>
            <a:off x="720000" y="962601"/>
            <a:ext cx="4329000" cy="3177000"/>
          </a:xfrm>
          <a:prstGeom prst="roundRect">
            <a:avLst>
              <a:gd name="adj" fmla="val 7588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9" name="Google Shape;2999;p76"/>
          <p:cNvSpPr txBox="1">
            <a:spLocks noGrp="1"/>
          </p:cNvSpPr>
          <p:nvPr>
            <p:ph type="title"/>
          </p:nvPr>
        </p:nvSpPr>
        <p:spPr>
          <a:xfrm>
            <a:off x="895650" y="1571788"/>
            <a:ext cx="3977700" cy="149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 dirty="0">
                <a:cs typeface="+mn-cs"/>
              </a:rPr>
              <a:t>(اللهم علمنا ما ينفعنا وانفعنا بما علمتنا وزدنا علماً)</a:t>
            </a:r>
            <a:endParaRPr sz="4800" dirty="0">
              <a:cs typeface="+mn-cs"/>
            </a:endParaRPr>
          </a:p>
        </p:txBody>
      </p:sp>
      <p:grpSp>
        <p:nvGrpSpPr>
          <p:cNvPr id="3001" name="Google Shape;3001;p76"/>
          <p:cNvGrpSpPr/>
          <p:nvPr/>
        </p:nvGrpSpPr>
        <p:grpSpPr>
          <a:xfrm>
            <a:off x="3986547" y="1121867"/>
            <a:ext cx="636814" cy="120078"/>
            <a:chOff x="8209059" y="198000"/>
            <a:chExt cx="636814" cy="120078"/>
          </a:xfrm>
        </p:grpSpPr>
        <p:sp>
          <p:nvSpPr>
            <p:cNvPr id="3002" name="Google Shape;3002;p76"/>
            <p:cNvSpPr/>
            <p:nvPr/>
          </p:nvSpPr>
          <p:spPr>
            <a:xfrm>
              <a:off x="8466925" y="198000"/>
              <a:ext cx="121068" cy="120078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29"/>
                  </a:cubicBezTo>
                  <a:cubicBezTo>
                    <a:pt x="1" y="2357"/>
                    <a:pt x="678" y="3033"/>
                    <a:pt x="1530" y="3033"/>
                  </a:cubicBezTo>
                  <a:cubicBezTo>
                    <a:pt x="2357" y="3033"/>
                    <a:pt x="3059" y="2357"/>
                    <a:pt x="3059" y="1529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76"/>
            <p:cNvSpPr/>
            <p:nvPr/>
          </p:nvSpPr>
          <p:spPr>
            <a:xfrm>
              <a:off x="8725834" y="198000"/>
              <a:ext cx="120039" cy="120078"/>
            </a:xfrm>
            <a:custGeom>
              <a:avLst/>
              <a:gdLst/>
              <a:ahLst/>
              <a:cxnLst/>
              <a:rect l="l" t="t" r="r" b="b"/>
              <a:pathLst>
                <a:path w="3033" h="3034" extrusionOk="0">
                  <a:moveTo>
                    <a:pt x="1504" y="1"/>
                  </a:moveTo>
                  <a:cubicBezTo>
                    <a:pt x="677" y="1"/>
                    <a:pt x="0" y="677"/>
                    <a:pt x="0" y="1529"/>
                  </a:cubicBezTo>
                  <a:cubicBezTo>
                    <a:pt x="0" y="2357"/>
                    <a:pt x="677" y="3033"/>
                    <a:pt x="1504" y="3033"/>
                  </a:cubicBezTo>
                  <a:cubicBezTo>
                    <a:pt x="2356" y="3033"/>
                    <a:pt x="3033" y="2357"/>
                    <a:pt x="3033" y="1529"/>
                  </a:cubicBezTo>
                  <a:cubicBezTo>
                    <a:pt x="3033" y="677"/>
                    <a:pt x="2356" y="1"/>
                    <a:pt x="150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76"/>
            <p:cNvSpPr/>
            <p:nvPr/>
          </p:nvSpPr>
          <p:spPr>
            <a:xfrm>
              <a:off x="8209059" y="198000"/>
              <a:ext cx="120039" cy="120078"/>
            </a:xfrm>
            <a:custGeom>
              <a:avLst/>
              <a:gdLst/>
              <a:ahLst/>
              <a:cxnLst/>
              <a:rect l="l" t="t" r="r" b="b"/>
              <a:pathLst>
                <a:path w="3033" h="3034" extrusionOk="0">
                  <a:moveTo>
                    <a:pt x="1504" y="1"/>
                  </a:moveTo>
                  <a:cubicBezTo>
                    <a:pt x="677" y="1"/>
                    <a:pt x="0" y="677"/>
                    <a:pt x="0" y="1529"/>
                  </a:cubicBezTo>
                  <a:cubicBezTo>
                    <a:pt x="0" y="2357"/>
                    <a:pt x="677" y="3033"/>
                    <a:pt x="1504" y="3033"/>
                  </a:cubicBezTo>
                  <a:cubicBezTo>
                    <a:pt x="2356" y="3033"/>
                    <a:pt x="3033" y="2357"/>
                    <a:pt x="3033" y="1529"/>
                  </a:cubicBezTo>
                  <a:cubicBezTo>
                    <a:pt x="3033" y="677"/>
                    <a:pt x="2356" y="1"/>
                    <a:pt x="15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5" name="Google Shape;3005;p76"/>
          <p:cNvSpPr/>
          <p:nvPr/>
        </p:nvSpPr>
        <p:spPr>
          <a:xfrm>
            <a:off x="5515626" y="957575"/>
            <a:ext cx="2260133" cy="1412404"/>
          </a:xfrm>
          <a:custGeom>
            <a:avLst/>
            <a:gdLst/>
            <a:ahLst/>
            <a:cxnLst/>
            <a:rect l="l" t="t" r="r" b="b"/>
            <a:pathLst>
              <a:path w="56684" h="35423" extrusionOk="0">
                <a:moveTo>
                  <a:pt x="979" y="1"/>
                </a:moveTo>
                <a:cubicBezTo>
                  <a:pt x="453" y="1"/>
                  <a:pt x="19" y="436"/>
                  <a:pt x="19" y="979"/>
                </a:cubicBezTo>
                <a:lnTo>
                  <a:pt x="19" y="34445"/>
                </a:lnTo>
                <a:cubicBezTo>
                  <a:pt x="1" y="34970"/>
                  <a:pt x="435" y="35405"/>
                  <a:pt x="979" y="35423"/>
                </a:cubicBezTo>
                <a:lnTo>
                  <a:pt x="55724" y="35423"/>
                </a:lnTo>
                <a:cubicBezTo>
                  <a:pt x="56249" y="35423"/>
                  <a:pt x="56683" y="34988"/>
                  <a:pt x="56683" y="34445"/>
                </a:cubicBezTo>
                <a:lnTo>
                  <a:pt x="56683" y="979"/>
                </a:lnTo>
                <a:cubicBezTo>
                  <a:pt x="56683" y="436"/>
                  <a:pt x="56249" y="1"/>
                  <a:pt x="55724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6" name="Google Shape;3006;p76"/>
          <p:cNvSpPr/>
          <p:nvPr/>
        </p:nvSpPr>
        <p:spPr>
          <a:xfrm>
            <a:off x="5613830" y="1156892"/>
            <a:ext cx="28908" cy="34689"/>
          </a:xfrm>
          <a:custGeom>
            <a:avLst/>
            <a:gdLst/>
            <a:ahLst/>
            <a:cxnLst/>
            <a:rect l="l" t="t" r="r" b="b"/>
            <a:pathLst>
              <a:path w="725" h="870" extrusionOk="0">
                <a:moveTo>
                  <a:pt x="471" y="0"/>
                </a:moveTo>
                <a:cubicBezTo>
                  <a:pt x="327" y="0"/>
                  <a:pt x="200" y="36"/>
                  <a:pt x="127" y="109"/>
                </a:cubicBezTo>
                <a:cubicBezTo>
                  <a:pt x="37" y="199"/>
                  <a:pt x="1" y="308"/>
                  <a:pt x="1" y="435"/>
                </a:cubicBezTo>
                <a:cubicBezTo>
                  <a:pt x="1" y="580"/>
                  <a:pt x="37" y="670"/>
                  <a:pt x="127" y="761"/>
                </a:cubicBezTo>
                <a:cubicBezTo>
                  <a:pt x="200" y="833"/>
                  <a:pt x="327" y="869"/>
                  <a:pt x="471" y="869"/>
                </a:cubicBezTo>
                <a:cubicBezTo>
                  <a:pt x="508" y="869"/>
                  <a:pt x="562" y="869"/>
                  <a:pt x="598" y="851"/>
                </a:cubicBezTo>
                <a:cubicBezTo>
                  <a:pt x="634" y="851"/>
                  <a:pt x="689" y="833"/>
                  <a:pt x="725" y="833"/>
                </a:cubicBezTo>
                <a:lnTo>
                  <a:pt x="725" y="616"/>
                </a:lnTo>
                <a:cubicBezTo>
                  <a:pt x="689" y="634"/>
                  <a:pt x="653" y="652"/>
                  <a:pt x="616" y="670"/>
                </a:cubicBezTo>
                <a:cubicBezTo>
                  <a:pt x="580" y="670"/>
                  <a:pt x="544" y="688"/>
                  <a:pt x="508" y="688"/>
                </a:cubicBezTo>
                <a:cubicBezTo>
                  <a:pt x="435" y="688"/>
                  <a:pt x="363" y="652"/>
                  <a:pt x="327" y="616"/>
                </a:cubicBezTo>
                <a:cubicBezTo>
                  <a:pt x="290" y="580"/>
                  <a:pt x="272" y="507"/>
                  <a:pt x="272" y="435"/>
                </a:cubicBezTo>
                <a:cubicBezTo>
                  <a:pt x="272" y="362"/>
                  <a:pt x="290" y="308"/>
                  <a:pt x="327" y="254"/>
                </a:cubicBezTo>
                <a:cubicBezTo>
                  <a:pt x="363" y="217"/>
                  <a:pt x="435" y="199"/>
                  <a:pt x="508" y="199"/>
                </a:cubicBezTo>
                <a:cubicBezTo>
                  <a:pt x="544" y="199"/>
                  <a:pt x="580" y="199"/>
                  <a:pt x="616" y="217"/>
                </a:cubicBezTo>
                <a:cubicBezTo>
                  <a:pt x="653" y="217"/>
                  <a:pt x="689" y="236"/>
                  <a:pt x="725" y="272"/>
                </a:cubicBezTo>
                <a:lnTo>
                  <a:pt x="725" y="54"/>
                </a:lnTo>
                <a:cubicBezTo>
                  <a:pt x="689" y="36"/>
                  <a:pt x="634" y="18"/>
                  <a:pt x="598" y="18"/>
                </a:cubicBezTo>
                <a:cubicBezTo>
                  <a:pt x="562" y="0"/>
                  <a:pt x="508" y="0"/>
                  <a:pt x="4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7" name="Google Shape;3007;p76"/>
          <p:cNvSpPr/>
          <p:nvPr/>
        </p:nvSpPr>
        <p:spPr>
          <a:xfrm>
            <a:off x="5639827" y="1156892"/>
            <a:ext cx="36882" cy="34689"/>
          </a:xfrm>
          <a:custGeom>
            <a:avLst/>
            <a:gdLst/>
            <a:ahLst/>
            <a:cxnLst/>
            <a:rect l="l" t="t" r="r" b="b"/>
            <a:pathLst>
              <a:path w="925" h="870" extrusionOk="0">
                <a:moveTo>
                  <a:pt x="471" y="199"/>
                </a:moveTo>
                <a:cubicBezTo>
                  <a:pt x="526" y="199"/>
                  <a:pt x="562" y="217"/>
                  <a:pt x="598" y="254"/>
                </a:cubicBezTo>
                <a:cubicBezTo>
                  <a:pt x="634" y="290"/>
                  <a:pt x="634" y="362"/>
                  <a:pt x="634" y="435"/>
                </a:cubicBezTo>
                <a:cubicBezTo>
                  <a:pt x="634" y="507"/>
                  <a:pt x="634" y="580"/>
                  <a:pt x="598" y="616"/>
                </a:cubicBezTo>
                <a:cubicBezTo>
                  <a:pt x="562" y="652"/>
                  <a:pt x="526" y="688"/>
                  <a:pt x="471" y="688"/>
                </a:cubicBezTo>
                <a:cubicBezTo>
                  <a:pt x="399" y="688"/>
                  <a:pt x="363" y="652"/>
                  <a:pt x="327" y="616"/>
                </a:cubicBezTo>
                <a:cubicBezTo>
                  <a:pt x="308" y="580"/>
                  <a:pt x="290" y="507"/>
                  <a:pt x="290" y="435"/>
                </a:cubicBezTo>
                <a:cubicBezTo>
                  <a:pt x="290" y="362"/>
                  <a:pt x="308" y="290"/>
                  <a:pt x="327" y="254"/>
                </a:cubicBezTo>
                <a:cubicBezTo>
                  <a:pt x="363" y="217"/>
                  <a:pt x="399" y="199"/>
                  <a:pt x="471" y="199"/>
                </a:cubicBezTo>
                <a:close/>
                <a:moveTo>
                  <a:pt x="471" y="0"/>
                </a:moveTo>
                <a:cubicBezTo>
                  <a:pt x="327" y="0"/>
                  <a:pt x="218" y="36"/>
                  <a:pt x="127" y="109"/>
                </a:cubicBezTo>
                <a:cubicBezTo>
                  <a:pt x="55" y="199"/>
                  <a:pt x="1" y="308"/>
                  <a:pt x="1" y="435"/>
                </a:cubicBezTo>
                <a:cubicBezTo>
                  <a:pt x="1" y="580"/>
                  <a:pt x="55" y="670"/>
                  <a:pt x="127" y="761"/>
                </a:cubicBezTo>
                <a:cubicBezTo>
                  <a:pt x="218" y="833"/>
                  <a:pt x="327" y="869"/>
                  <a:pt x="471" y="869"/>
                </a:cubicBezTo>
                <a:cubicBezTo>
                  <a:pt x="598" y="869"/>
                  <a:pt x="725" y="833"/>
                  <a:pt x="797" y="761"/>
                </a:cubicBezTo>
                <a:cubicBezTo>
                  <a:pt x="870" y="670"/>
                  <a:pt x="924" y="580"/>
                  <a:pt x="924" y="435"/>
                </a:cubicBezTo>
                <a:cubicBezTo>
                  <a:pt x="924" y="308"/>
                  <a:pt x="870" y="199"/>
                  <a:pt x="797" y="109"/>
                </a:cubicBezTo>
                <a:cubicBezTo>
                  <a:pt x="725" y="36"/>
                  <a:pt x="598" y="0"/>
                  <a:pt x="4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8" name="Google Shape;3008;p76"/>
          <p:cNvSpPr/>
          <p:nvPr/>
        </p:nvSpPr>
        <p:spPr>
          <a:xfrm>
            <a:off x="5683885" y="1156892"/>
            <a:ext cx="53469" cy="33971"/>
          </a:xfrm>
          <a:custGeom>
            <a:avLst/>
            <a:gdLst/>
            <a:ahLst/>
            <a:cxnLst/>
            <a:rect l="l" t="t" r="r" b="b"/>
            <a:pathLst>
              <a:path w="1341" h="852" extrusionOk="0">
                <a:moveTo>
                  <a:pt x="525" y="0"/>
                </a:moveTo>
                <a:cubicBezTo>
                  <a:pt x="471" y="0"/>
                  <a:pt x="417" y="18"/>
                  <a:pt x="381" y="36"/>
                </a:cubicBezTo>
                <a:cubicBezTo>
                  <a:pt x="344" y="54"/>
                  <a:pt x="308" y="91"/>
                  <a:pt x="272" y="145"/>
                </a:cubicBezTo>
                <a:lnTo>
                  <a:pt x="272" y="18"/>
                </a:lnTo>
                <a:lnTo>
                  <a:pt x="0" y="18"/>
                </a:lnTo>
                <a:lnTo>
                  <a:pt x="0" y="851"/>
                </a:lnTo>
                <a:lnTo>
                  <a:pt x="272" y="851"/>
                </a:lnTo>
                <a:lnTo>
                  <a:pt x="272" y="435"/>
                </a:lnTo>
                <a:cubicBezTo>
                  <a:pt x="272" y="362"/>
                  <a:pt x="290" y="308"/>
                  <a:pt x="308" y="272"/>
                </a:cubicBezTo>
                <a:cubicBezTo>
                  <a:pt x="344" y="217"/>
                  <a:pt x="381" y="199"/>
                  <a:pt x="435" y="199"/>
                </a:cubicBezTo>
                <a:cubicBezTo>
                  <a:pt x="471" y="199"/>
                  <a:pt x="489" y="217"/>
                  <a:pt x="507" y="236"/>
                </a:cubicBezTo>
                <a:cubicBezTo>
                  <a:pt x="525" y="272"/>
                  <a:pt x="543" y="326"/>
                  <a:pt x="543" y="417"/>
                </a:cubicBezTo>
                <a:lnTo>
                  <a:pt x="543" y="851"/>
                </a:lnTo>
                <a:lnTo>
                  <a:pt x="797" y="851"/>
                </a:lnTo>
                <a:lnTo>
                  <a:pt x="797" y="435"/>
                </a:lnTo>
                <a:cubicBezTo>
                  <a:pt x="797" y="362"/>
                  <a:pt x="815" y="308"/>
                  <a:pt x="851" y="272"/>
                </a:cubicBezTo>
                <a:cubicBezTo>
                  <a:pt x="869" y="217"/>
                  <a:pt x="906" y="199"/>
                  <a:pt x="960" y="199"/>
                </a:cubicBezTo>
                <a:cubicBezTo>
                  <a:pt x="996" y="199"/>
                  <a:pt x="1032" y="217"/>
                  <a:pt x="1051" y="236"/>
                </a:cubicBezTo>
                <a:cubicBezTo>
                  <a:pt x="1069" y="272"/>
                  <a:pt x="1069" y="308"/>
                  <a:pt x="1069" y="362"/>
                </a:cubicBezTo>
                <a:cubicBezTo>
                  <a:pt x="1069" y="380"/>
                  <a:pt x="1069" y="398"/>
                  <a:pt x="1069" y="398"/>
                </a:cubicBezTo>
                <a:cubicBezTo>
                  <a:pt x="1069" y="398"/>
                  <a:pt x="1069" y="417"/>
                  <a:pt x="1069" y="417"/>
                </a:cubicBezTo>
                <a:lnTo>
                  <a:pt x="1069" y="851"/>
                </a:lnTo>
                <a:lnTo>
                  <a:pt x="1340" y="851"/>
                </a:lnTo>
                <a:lnTo>
                  <a:pt x="1340" y="344"/>
                </a:lnTo>
                <a:cubicBezTo>
                  <a:pt x="1340" y="236"/>
                  <a:pt x="1304" y="145"/>
                  <a:pt x="1268" y="91"/>
                </a:cubicBezTo>
                <a:cubicBezTo>
                  <a:pt x="1214" y="36"/>
                  <a:pt x="1141" y="0"/>
                  <a:pt x="1051" y="0"/>
                </a:cubicBezTo>
                <a:cubicBezTo>
                  <a:pt x="978" y="0"/>
                  <a:pt x="942" y="18"/>
                  <a:pt x="888" y="36"/>
                </a:cubicBezTo>
                <a:cubicBezTo>
                  <a:pt x="851" y="73"/>
                  <a:pt x="797" y="109"/>
                  <a:pt x="779" y="163"/>
                </a:cubicBezTo>
                <a:cubicBezTo>
                  <a:pt x="743" y="109"/>
                  <a:pt x="706" y="73"/>
                  <a:pt x="670" y="36"/>
                </a:cubicBezTo>
                <a:cubicBezTo>
                  <a:pt x="634" y="18"/>
                  <a:pt x="580" y="0"/>
                  <a:pt x="5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9" name="Google Shape;3009;p76"/>
          <p:cNvSpPr/>
          <p:nvPr/>
        </p:nvSpPr>
        <p:spPr>
          <a:xfrm>
            <a:off x="5746683" y="1156892"/>
            <a:ext cx="35447" cy="46252"/>
          </a:xfrm>
          <a:custGeom>
            <a:avLst/>
            <a:gdLst/>
            <a:ahLst/>
            <a:cxnLst/>
            <a:rect l="l" t="t" r="r" b="b"/>
            <a:pathLst>
              <a:path w="889" h="1160" extrusionOk="0">
                <a:moveTo>
                  <a:pt x="453" y="199"/>
                </a:moveTo>
                <a:cubicBezTo>
                  <a:pt x="508" y="199"/>
                  <a:pt x="544" y="217"/>
                  <a:pt x="580" y="254"/>
                </a:cubicBezTo>
                <a:cubicBezTo>
                  <a:pt x="598" y="290"/>
                  <a:pt x="616" y="362"/>
                  <a:pt x="616" y="435"/>
                </a:cubicBezTo>
                <a:cubicBezTo>
                  <a:pt x="616" y="507"/>
                  <a:pt x="598" y="580"/>
                  <a:pt x="580" y="616"/>
                </a:cubicBezTo>
                <a:cubicBezTo>
                  <a:pt x="544" y="652"/>
                  <a:pt x="508" y="670"/>
                  <a:pt x="453" y="670"/>
                </a:cubicBezTo>
                <a:cubicBezTo>
                  <a:pt x="381" y="670"/>
                  <a:pt x="345" y="652"/>
                  <a:pt x="309" y="616"/>
                </a:cubicBezTo>
                <a:cubicBezTo>
                  <a:pt x="290" y="580"/>
                  <a:pt x="272" y="507"/>
                  <a:pt x="272" y="435"/>
                </a:cubicBezTo>
                <a:cubicBezTo>
                  <a:pt x="272" y="362"/>
                  <a:pt x="290" y="290"/>
                  <a:pt x="309" y="254"/>
                </a:cubicBezTo>
                <a:cubicBezTo>
                  <a:pt x="345" y="217"/>
                  <a:pt x="381" y="199"/>
                  <a:pt x="453" y="199"/>
                </a:cubicBezTo>
                <a:close/>
                <a:moveTo>
                  <a:pt x="544" y="0"/>
                </a:moveTo>
                <a:cubicBezTo>
                  <a:pt x="490" y="0"/>
                  <a:pt x="435" y="18"/>
                  <a:pt x="399" y="36"/>
                </a:cubicBezTo>
                <a:cubicBezTo>
                  <a:pt x="345" y="54"/>
                  <a:pt x="309" y="91"/>
                  <a:pt x="272" y="145"/>
                </a:cubicBezTo>
                <a:lnTo>
                  <a:pt x="272" y="18"/>
                </a:lnTo>
                <a:lnTo>
                  <a:pt x="1" y="18"/>
                </a:lnTo>
                <a:lnTo>
                  <a:pt x="1" y="1159"/>
                </a:lnTo>
                <a:lnTo>
                  <a:pt x="272" y="1159"/>
                </a:lnTo>
                <a:lnTo>
                  <a:pt x="272" y="724"/>
                </a:lnTo>
                <a:cubicBezTo>
                  <a:pt x="309" y="779"/>
                  <a:pt x="345" y="815"/>
                  <a:pt x="399" y="833"/>
                </a:cubicBezTo>
                <a:cubicBezTo>
                  <a:pt x="435" y="851"/>
                  <a:pt x="490" y="869"/>
                  <a:pt x="544" y="869"/>
                </a:cubicBezTo>
                <a:cubicBezTo>
                  <a:pt x="653" y="869"/>
                  <a:pt x="725" y="833"/>
                  <a:pt x="798" y="743"/>
                </a:cubicBezTo>
                <a:cubicBezTo>
                  <a:pt x="852" y="670"/>
                  <a:pt x="888" y="561"/>
                  <a:pt x="888" y="435"/>
                </a:cubicBezTo>
                <a:cubicBezTo>
                  <a:pt x="888" y="308"/>
                  <a:pt x="852" y="199"/>
                  <a:pt x="798" y="127"/>
                </a:cubicBezTo>
                <a:cubicBezTo>
                  <a:pt x="725" y="36"/>
                  <a:pt x="653" y="0"/>
                  <a:pt x="5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0" name="Google Shape;3010;p76"/>
          <p:cNvSpPr/>
          <p:nvPr/>
        </p:nvSpPr>
        <p:spPr>
          <a:xfrm>
            <a:off x="5790023" y="1144612"/>
            <a:ext cx="10845" cy="46252"/>
          </a:xfrm>
          <a:custGeom>
            <a:avLst/>
            <a:gdLst/>
            <a:ahLst/>
            <a:cxnLst/>
            <a:rect l="l" t="t" r="r" b="b"/>
            <a:pathLst>
              <a:path w="272" h="1160" extrusionOk="0">
                <a:moveTo>
                  <a:pt x="0" y="0"/>
                </a:moveTo>
                <a:lnTo>
                  <a:pt x="0" y="1159"/>
                </a:lnTo>
                <a:lnTo>
                  <a:pt x="272" y="1159"/>
                </a:lnTo>
                <a:lnTo>
                  <a:pt x="27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1" name="Google Shape;3011;p76"/>
          <p:cNvSpPr/>
          <p:nvPr/>
        </p:nvSpPr>
        <p:spPr>
          <a:xfrm>
            <a:off x="5771961" y="1156892"/>
            <a:ext cx="35407" cy="34689"/>
          </a:xfrm>
          <a:custGeom>
            <a:avLst/>
            <a:gdLst/>
            <a:ahLst/>
            <a:cxnLst/>
            <a:rect l="l" t="t" r="r" b="b"/>
            <a:pathLst>
              <a:path w="888" h="870" extrusionOk="0">
                <a:moveTo>
                  <a:pt x="453" y="181"/>
                </a:moveTo>
                <a:cubicBezTo>
                  <a:pt x="508" y="181"/>
                  <a:pt x="544" y="199"/>
                  <a:pt x="580" y="217"/>
                </a:cubicBezTo>
                <a:cubicBezTo>
                  <a:pt x="598" y="254"/>
                  <a:pt x="616" y="290"/>
                  <a:pt x="616" y="344"/>
                </a:cubicBezTo>
                <a:lnTo>
                  <a:pt x="272" y="344"/>
                </a:lnTo>
                <a:cubicBezTo>
                  <a:pt x="290" y="290"/>
                  <a:pt x="308" y="254"/>
                  <a:pt x="327" y="217"/>
                </a:cubicBezTo>
                <a:cubicBezTo>
                  <a:pt x="363" y="199"/>
                  <a:pt x="399" y="181"/>
                  <a:pt x="453" y="181"/>
                </a:cubicBezTo>
                <a:close/>
                <a:moveTo>
                  <a:pt x="453" y="0"/>
                </a:moveTo>
                <a:cubicBezTo>
                  <a:pt x="327" y="0"/>
                  <a:pt x="200" y="36"/>
                  <a:pt x="127" y="127"/>
                </a:cubicBezTo>
                <a:cubicBezTo>
                  <a:pt x="37" y="199"/>
                  <a:pt x="1" y="308"/>
                  <a:pt x="1" y="435"/>
                </a:cubicBezTo>
                <a:cubicBezTo>
                  <a:pt x="1" y="580"/>
                  <a:pt x="37" y="688"/>
                  <a:pt x="127" y="761"/>
                </a:cubicBezTo>
                <a:cubicBezTo>
                  <a:pt x="218" y="833"/>
                  <a:pt x="327" y="869"/>
                  <a:pt x="471" y="869"/>
                </a:cubicBezTo>
                <a:cubicBezTo>
                  <a:pt x="544" y="869"/>
                  <a:pt x="598" y="869"/>
                  <a:pt x="671" y="851"/>
                </a:cubicBezTo>
                <a:cubicBezTo>
                  <a:pt x="725" y="833"/>
                  <a:pt x="779" y="815"/>
                  <a:pt x="852" y="797"/>
                </a:cubicBezTo>
                <a:lnTo>
                  <a:pt x="852" y="598"/>
                </a:lnTo>
                <a:cubicBezTo>
                  <a:pt x="797" y="634"/>
                  <a:pt x="725" y="652"/>
                  <a:pt x="671" y="670"/>
                </a:cubicBezTo>
                <a:cubicBezTo>
                  <a:pt x="616" y="688"/>
                  <a:pt x="562" y="688"/>
                  <a:pt x="508" y="688"/>
                </a:cubicBezTo>
                <a:cubicBezTo>
                  <a:pt x="435" y="688"/>
                  <a:pt x="381" y="670"/>
                  <a:pt x="345" y="652"/>
                </a:cubicBezTo>
                <a:cubicBezTo>
                  <a:pt x="308" y="616"/>
                  <a:pt x="272" y="580"/>
                  <a:pt x="272" y="507"/>
                </a:cubicBezTo>
                <a:lnTo>
                  <a:pt x="888" y="507"/>
                </a:lnTo>
                <a:lnTo>
                  <a:pt x="888" y="435"/>
                </a:lnTo>
                <a:cubicBezTo>
                  <a:pt x="888" y="308"/>
                  <a:pt x="852" y="199"/>
                  <a:pt x="779" y="127"/>
                </a:cubicBezTo>
                <a:cubicBezTo>
                  <a:pt x="689" y="36"/>
                  <a:pt x="598" y="0"/>
                  <a:pt x="45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2" name="Google Shape;3012;p76"/>
          <p:cNvSpPr/>
          <p:nvPr/>
        </p:nvSpPr>
        <p:spPr>
          <a:xfrm>
            <a:off x="5800111" y="1157610"/>
            <a:ext cx="37600" cy="33254"/>
          </a:xfrm>
          <a:custGeom>
            <a:avLst/>
            <a:gdLst/>
            <a:ahLst/>
            <a:cxnLst/>
            <a:rect l="l" t="t" r="r" b="b"/>
            <a:pathLst>
              <a:path w="943" h="834" extrusionOk="0">
                <a:moveTo>
                  <a:pt x="19" y="0"/>
                </a:moveTo>
                <a:lnTo>
                  <a:pt x="327" y="417"/>
                </a:lnTo>
                <a:lnTo>
                  <a:pt x="1" y="833"/>
                </a:lnTo>
                <a:lnTo>
                  <a:pt x="291" y="833"/>
                </a:lnTo>
                <a:lnTo>
                  <a:pt x="472" y="562"/>
                </a:lnTo>
                <a:lnTo>
                  <a:pt x="653" y="833"/>
                </a:lnTo>
                <a:lnTo>
                  <a:pt x="943" y="833"/>
                </a:lnTo>
                <a:lnTo>
                  <a:pt x="617" y="399"/>
                </a:lnTo>
                <a:lnTo>
                  <a:pt x="924" y="0"/>
                </a:lnTo>
                <a:lnTo>
                  <a:pt x="635" y="0"/>
                </a:lnTo>
                <a:lnTo>
                  <a:pt x="472" y="254"/>
                </a:lnTo>
                <a:lnTo>
                  <a:pt x="30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3" name="Google Shape;3013;p76"/>
          <p:cNvSpPr/>
          <p:nvPr/>
        </p:nvSpPr>
        <p:spPr>
          <a:xfrm>
            <a:off x="5841298" y="1146047"/>
            <a:ext cx="28908" cy="28190"/>
          </a:xfrm>
          <a:custGeom>
            <a:avLst/>
            <a:gdLst/>
            <a:ahLst/>
            <a:cxnLst/>
            <a:rect l="l" t="t" r="r" b="b"/>
            <a:pathLst>
              <a:path w="725" h="707" extrusionOk="0">
                <a:moveTo>
                  <a:pt x="308" y="0"/>
                </a:moveTo>
                <a:lnTo>
                  <a:pt x="308" y="254"/>
                </a:lnTo>
                <a:lnTo>
                  <a:pt x="54" y="127"/>
                </a:lnTo>
                <a:lnTo>
                  <a:pt x="0" y="218"/>
                </a:lnTo>
                <a:lnTo>
                  <a:pt x="254" y="345"/>
                </a:lnTo>
                <a:lnTo>
                  <a:pt x="0" y="471"/>
                </a:lnTo>
                <a:lnTo>
                  <a:pt x="54" y="580"/>
                </a:lnTo>
                <a:lnTo>
                  <a:pt x="308" y="453"/>
                </a:lnTo>
                <a:lnTo>
                  <a:pt x="308" y="707"/>
                </a:lnTo>
                <a:lnTo>
                  <a:pt x="435" y="707"/>
                </a:lnTo>
                <a:lnTo>
                  <a:pt x="435" y="453"/>
                </a:lnTo>
                <a:lnTo>
                  <a:pt x="670" y="580"/>
                </a:lnTo>
                <a:lnTo>
                  <a:pt x="724" y="471"/>
                </a:lnTo>
                <a:lnTo>
                  <a:pt x="489" y="345"/>
                </a:lnTo>
                <a:lnTo>
                  <a:pt x="724" y="218"/>
                </a:lnTo>
                <a:lnTo>
                  <a:pt x="670" y="127"/>
                </a:lnTo>
                <a:lnTo>
                  <a:pt x="435" y="254"/>
                </a:lnTo>
                <a:lnTo>
                  <a:pt x="4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4" name="Google Shape;3014;p76"/>
          <p:cNvSpPr/>
          <p:nvPr/>
        </p:nvSpPr>
        <p:spPr>
          <a:xfrm>
            <a:off x="5876664" y="1156892"/>
            <a:ext cx="35407" cy="46252"/>
          </a:xfrm>
          <a:custGeom>
            <a:avLst/>
            <a:gdLst/>
            <a:ahLst/>
            <a:cxnLst/>
            <a:rect l="l" t="t" r="r" b="b"/>
            <a:pathLst>
              <a:path w="888" h="1160" extrusionOk="0">
                <a:moveTo>
                  <a:pt x="435" y="199"/>
                </a:moveTo>
                <a:cubicBezTo>
                  <a:pt x="508" y="199"/>
                  <a:pt x="544" y="217"/>
                  <a:pt x="580" y="254"/>
                </a:cubicBezTo>
                <a:cubicBezTo>
                  <a:pt x="598" y="290"/>
                  <a:pt x="616" y="362"/>
                  <a:pt x="616" y="435"/>
                </a:cubicBezTo>
                <a:cubicBezTo>
                  <a:pt x="616" y="507"/>
                  <a:pt x="598" y="580"/>
                  <a:pt x="580" y="616"/>
                </a:cubicBezTo>
                <a:cubicBezTo>
                  <a:pt x="544" y="652"/>
                  <a:pt x="508" y="670"/>
                  <a:pt x="435" y="670"/>
                </a:cubicBezTo>
                <a:cubicBezTo>
                  <a:pt x="381" y="670"/>
                  <a:pt x="345" y="652"/>
                  <a:pt x="308" y="616"/>
                </a:cubicBezTo>
                <a:cubicBezTo>
                  <a:pt x="290" y="580"/>
                  <a:pt x="272" y="507"/>
                  <a:pt x="272" y="435"/>
                </a:cubicBezTo>
                <a:cubicBezTo>
                  <a:pt x="272" y="362"/>
                  <a:pt x="290" y="290"/>
                  <a:pt x="308" y="254"/>
                </a:cubicBezTo>
                <a:cubicBezTo>
                  <a:pt x="345" y="217"/>
                  <a:pt x="381" y="199"/>
                  <a:pt x="435" y="199"/>
                </a:cubicBezTo>
                <a:close/>
                <a:moveTo>
                  <a:pt x="544" y="0"/>
                </a:moveTo>
                <a:cubicBezTo>
                  <a:pt x="489" y="0"/>
                  <a:pt x="435" y="18"/>
                  <a:pt x="381" y="36"/>
                </a:cubicBezTo>
                <a:cubicBezTo>
                  <a:pt x="345" y="54"/>
                  <a:pt x="308" y="91"/>
                  <a:pt x="272" y="145"/>
                </a:cubicBezTo>
                <a:lnTo>
                  <a:pt x="272" y="18"/>
                </a:lnTo>
                <a:lnTo>
                  <a:pt x="0" y="18"/>
                </a:lnTo>
                <a:lnTo>
                  <a:pt x="0" y="1159"/>
                </a:lnTo>
                <a:lnTo>
                  <a:pt x="272" y="1159"/>
                </a:lnTo>
                <a:lnTo>
                  <a:pt x="272" y="724"/>
                </a:lnTo>
                <a:cubicBezTo>
                  <a:pt x="308" y="779"/>
                  <a:pt x="345" y="815"/>
                  <a:pt x="381" y="833"/>
                </a:cubicBezTo>
                <a:cubicBezTo>
                  <a:pt x="435" y="851"/>
                  <a:pt x="489" y="869"/>
                  <a:pt x="544" y="869"/>
                </a:cubicBezTo>
                <a:cubicBezTo>
                  <a:pt x="652" y="869"/>
                  <a:pt x="725" y="833"/>
                  <a:pt x="797" y="743"/>
                </a:cubicBezTo>
                <a:cubicBezTo>
                  <a:pt x="852" y="670"/>
                  <a:pt x="888" y="561"/>
                  <a:pt x="888" y="435"/>
                </a:cubicBezTo>
                <a:cubicBezTo>
                  <a:pt x="888" y="308"/>
                  <a:pt x="852" y="199"/>
                  <a:pt x="797" y="127"/>
                </a:cubicBezTo>
                <a:cubicBezTo>
                  <a:pt x="725" y="36"/>
                  <a:pt x="652" y="0"/>
                  <a:pt x="5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5" name="Google Shape;3015;p76"/>
          <p:cNvSpPr/>
          <p:nvPr/>
        </p:nvSpPr>
        <p:spPr>
          <a:xfrm>
            <a:off x="5942373" y="1161916"/>
            <a:ext cx="37600" cy="20255"/>
          </a:xfrm>
          <a:custGeom>
            <a:avLst/>
            <a:gdLst/>
            <a:ahLst/>
            <a:cxnLst/>
            <a:rect l="l" t="t" r="r" b="b"/>
            <a:pathLst>
              <a:path w="943" h="508" extrusionOk="0">
                <a:moveTo>
                  <a:pt x="0" y="1"/>
                </a:moveTo>
                <a:lnTo>
                  <a:pt x="0" y="164"/>
                </a:lnTo>
                <a:lnTo>
                  <a:pt x="942" y="164"/>
                </a:lnTo>
                <a:lnTo>
                  <a:pt x="942" y="1"/>
                </a:lnTo>
                <a:close/>
                <a:moveTo>
                  <a:pt x="0" y="327"/>
                </a:moveTo>
                <a:lnTo>
                  <a:pt x="0" y="508"/>
                </a:lnTo>
                <a:lnTo>
                  <a:pt x="942" y="508"/>
                </a:lnTo>
                <a:lnTo>
                  <a:pt x="942" y="3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6" name="Google Shape;3016;p76"/>
          <p:cNvSpPr/>
          <p:nvPr/>
        </p:nvSpPr>
        <p:spPr>
          <a:xfrm>
            <a:off x="6013145" y="1146765"/>
            <a:ext cx="39035" cy="44099"/>
          </a:xfrm>
          <a:custGeom>
            <a:avLst/>
            <a:gdLst/>
            <a:ahLst/>
            <a:cxnLst/>
            <a:rect l="l" t="t" r="r" b="b"/>
            <a:pathLst>
              <a:path w="979" h="1106" extrusionOk="0">
                <a:moveTo>
                  <a:pt x="0" y="1"/>
                </a:moveTo>
                <a:lnTo>
                  <a:pt x="0" y="1105"/>
                </a:lnTo>
                <a:lnTo>
                  <a:pt x="272" y="1105"/>
                </a:lnTo>
                <a:lnTo>
                  <a:pt x="272" y="345"/>
                </a:lnTo>
                <a:lnTo>
                  <a:pt x="670" y="1105"/>
                </a:lnTo>
                <a:lnTo>
                  <a:pt x="978" y="1105"/>
                </a:lnTo>
                <a:lnTo>
                  <a:pt x="978" y="1"/>
                </a:lnTo>
                <a:lnTo>
                  <a:pt x="706" y="1"/>
                </a:lnTo>
                <a:lnTo>
                  <a:pt x="706" y="761"/>
                </a:lnTo>
                <a:lnTo>
                  <a:pt x="3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7" name="Google Shape;3017;p76"/>
          <p:cNvSpPr/>
          <p:nvPr/>
        </p:nvSpPr>
        <p:spPr>
          <a:xfrm>
            <a:off x="6063662" y="1146765"/>
            <a:ext cx="37600" cy="44817"/>
          </a:xfrm>
          <a:custGeom>
            <a:avLst/>
            <a:gdLst/>
            <a:ahLst/>
            <a:cxnLst/>
            <a:rect l="l" t="t" r="r" b="b"/>
            <a:pathLst>
              <a:path w="943" h="1124" extrusionOk="0">
                <a:moveTo>
                  <a:pt x="1" y="1"/>
                </a:moveTo>
                <a:lnTo>
                  <a:pt x="1" y="652"/>
                </a:lnTo>
                <a:cubicBezTo>
                  <a:pt x="1" y="815"/>
                  <a:pt x="37" y="942"/>
                  <a:pt x="109" y="1015"/>
                </a:cubicBezTo>
                <a:cubicBezTo>
                  <a:pt x="182" y="1087"/>
                  <a:pt x="309" y="1123"/>
                  <a:pt x="472" y="1123"/>
                </a:cubicBezTo>
                <a:cubicBezTo>
                  <a:pt x="635" y="1123"/>
                  <a:pt x="743" y="1087"/>
                  <a:pt x="834" y="1015"/>
                </a:cubicBezTo>
                <a:cubicBezTo>
                  <a:pt x="906" y="942"/>
                  <a:pt x="943" y="815"/>
                  <a:pt x="943" y="652"/>
                </a:cubicBezTo>
                <a:lnTo>
                  <a:pt x="943" y="1"/>
                </a:lnTo>
                <a:lnTo>
                  <a:pt x="653" y="1"/>
                </a:lnTo>
                <a:lnTo>
                  <a:pt x="653" y="652"/>
                </a:lnTo>
                <a:cubicBezTo>
                  <a:pt x="653" y="761"/>
                  <a:pt x="653" y="815"/>
                  <a:pt x="617" y="852"/>
                </a:cubicBezTo>
                <a:cubicBezTo>
                  <a:pt x="580" y="888"/>
                  <a:pt x="544" y="924"/>
                  <a:pt x="472" y="924"/>
                </a:cubicBezTo>
                <a:cubicBezTo>
                  <a:pt x="399" y="924"/>
                  <a:pt x="345" y="888"/>
                  <a:pt x="327" y="852"/>
                </a:cubicBezTo>
                <a:cubicBezTo>
                  <a:pt x="291" y="815"/>
                  <a:pt x="272" y="761"/>
                  <a:pt x="272" y="652"/>
                </a:cubicBezTo>
                <a:lnTo>
                  <a:pt x="2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8" name="Google Shape;3018;p76"/>
          <p:cNvSpPr/>
          <p:nvPr/>
        </p:nvSpPr>
        <p:spPr>
          <a:xfrm>
            <a:off x="6112067" y="1146765"/>
            <a:ext cx="31778" cy="44099"/>
          </a:xfrm>
          <a:custGeom>
            <a:avLst/>
            <a:gdLst/>
            <a:ahLst/>
            <a:cxnLst/>
            <a:rect l="l" t="t" r="r" b="b"/>
            <a:pathLst>
              <a:path w="797" h="1106" extrusionOk="0">
                <a:moveTo>
                  <a:pt x="0" y="1"/>
                </a:moveTo>
                <a:lnTo>
                  <a:pt x="0" y="1105"/>
                </a:lnTo>
                <a:lnTo>
                  <a:pt x="797" y="1105"/>
                </a:lnTo>
                <a:lnTo>
                  <a:pt x="797" y="888"/>
                </a:lnTo>
                <a:lnTo>
                  <a:pt x="290" y="888"/>
                </a:lnTo>
                <a:lnTo>
                  <a:pt x="29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9" name="Google Shape;3019;p76"/>
          <p:cNvSpPr/>
          <p:nvPr/>
        </p:nvSpPr>
        <p:spPr>
          <a:xfrm>
            <a:off x="6151061" y="1146765"/>
            <a:ext cx="31061" cy="44099"/>
          </a:xfrm>
          <a:custGeom>
            <a:avLst/>
            <a:gdLst/>
            <a:ahLst/>
            <a:cxnLst/>
            <a:rect l="l" t="t" r="r" b="b"/>
            <a:pathLst>
              <a:path w="779" h="1106" extrusionOk="0">
                <a:moveTo>
                  <a:pt x="0" y="1"/>
                </a:moveTo>
                <a:lnTo>
                  <a:pt x="0" y="1105"/>
                </a:lnTo>
                <a:lnTo>
                  <a:pt x="779" y="1105"/>
                </a:lnTo>
                <a:lnTo>
                  <a:pt x="779" y="888"/>
                </a:lnTo>
                <a:lnTo>
                  <a:pt x="272" y="888"/>
                </a:lnTo>
                <a:lnTo>
                  <a:pt x="2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0" name="Google Shape;3020;p76"/>
          <p:cNvSpPr/>
          <p:nvPr/>
        </p:nvSpPr>
        <p:spPr>
          <a:xfrm>
            <a:off x="6187145" y="1157610"/>
            <a:ext cx="13756" cy="41906"/>
          </a:xfrm>
          <a:custGeom>
            <a:avLst/>
            <a:gdLst/>
            <a:ahLst/>
            <a:cxnLst/>
            <a:rect l="l" t="t" r="r" b="b"/>
            <a:pathLst>
              <a:path w="345" h="1051" extrusionOk="0">
                <a:moveTo>
                  <a:pt x="73" y="0"/>
                </a:moveTo>
                <a:lnTo>
                  <a:pt x="73" y="290"/>
                </a:lnTo>
                <a:lnTo>
                  <a:pt x="345" y="290"/>
                </a:lnTo>
                <a:lnTo>
                  <a:pt x="345" y="0"/>
                </a:lnTo>
                <a:close/>
                <a:moveTo>
                  <a:pt x="73" y="543"/>
                </a:moveTo>
                <a:lnTo>
                  <a:pt x="73" y="779"/>
                </a:lnTo>
                <a:lnTo>
                  <a:pt x="1" y="1051"/>
                </a:lnTo>
                <a:lnTo>
                  <a:pt x="164" y="1051"/>
                </a:lnTo>
                <a:lnTo>
                  <a:pt x="345" y="779"/>
                </a:lnTo>
                <a:lnTo>
                  <a:pt x="345" y="5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1" name="Google Shape;3021;p76"/>
          <p:cNvSpPr/>
          <p:nvPr/>
        </p:nvSpPr>
        <p:spPr>
          <a:xfrm>
            <a:off x="5613830" y="1229099"/>
            <a:ext cx="28908" cy="34689"/>
          </a:xfrm>
          <a:custGeom>
            <a:avLst/>
            <a:gdLst/>
            <a:ahLst/>
            <a:cxnLst/>
            <a:rect l="l" t="t" r="r" b="b"/>
            <a:pathLst>
              <a:path w="725" h="870" extrusionOk="0">
                <a:moveTo>
                  <a:pt x="471" y="0"/>
                </a:moveTo>
                <a:cubicBezTo>
                  <a:pt x="327" y="0"/>
                  <a:pt x="200" y="36"/>
                  <a:pt x="127" y="127"/>
                </a:cubicBezTo>
                <a:cubicBezTo>
                  <a:pt x="37" y="199"/>
                  <a:pt x="1" y="308"/>
                  <a:pt x="1" y="435"/>
                </a:cubicBezTo>
                <a:cubicBezTo>
                  <a:pt x="1" y="580"/>
                  <a:pt x="37" y="688"/>
                  <a:pt x="127" y="761"/>
                </a:cubicBezTo>
                <a:cubicBezTo>
                  <a:pt x="200" y="833"/>
                  <a:pt x="327" y="869"/>
                  <a:pt x="471" y="869"/>
                </a:cubicBezTo>
                <a:lnTo>
                  <a:pt x="598" y="869"/>
                </a:lnTo>
                <a:cubicBezTo>
                  <a:pt x="634" y="851"/>
                  <a:pt x="689" y="833"/>
                  <a:pt x="725" y="833"/>
                </a:cubicBezTo>
                <a:lnTo>
                  <a:pt x="725" y="616"/>
                </a:lnTo>
                <a:cubicBezTo>
                  <a:pt x="689" y="634"/>
                  <a:pt x="653" y="652"/>
                  <a:pt x="616" y="670"/>
                </a:cubicBezTo>
                <a:cubicBezTo>
                  <a:pt x="580" y="670"/>
                  <a:pt x="544" y="688"/>
                  <a:pt x="508" y="688"/>
                </a:cubicBezTo>
                <a:cubicBezTo>
                  <a:pt x="435" y="688"/>
                  <a:pt x="363" y="670"/>
                  <a:pt x="327" y="616"/>
                </a:cubicBezTo>
                <a:cubicBezTo>
                  <a:pt x="290" y="580"/>
                  <a:pt x="272" y="507"/>
                  <a:pt x="272" y="435"/>
                </a:cubicBezTo>
                <a:cubicBezTo>
                  <a:pt x="272" y="362"/>
                  <a:pt x="290" y="308"/>
                  <a:pt x="327" y="254"/>
                </a:cubicBezTo>
                <a:cubicBezTo>
                  <a:pt x="363" y="217"/>
                  <a:pt x="435" y="199"/>
                  <a:pt x="508" y="199"/>
                </a:cubicBezTo>
                <a:cubicBezTo>
                  <a:pt x="544" y="199"/>
                  <a:pt x="580" y="199"/>
                  <a:pt x="616" y="217"/>
                </a:cubicBezTo>
                <a:cubicBezTo>
                  <a:pt x="653" y="217"/>
                  <a:pt x="689" y="235"/>
                  <a:pt x="725" y="272"/>
                </a:cubicBezTo>
                <a:lnTo>
                  <a:pt x="725" y="54"/>
                </a:lnTo>
                <a:cubicBezTo>
                  <a:pt x="689" y="36"/>
                  <a:pt x="634" y="18"/>
                  <a:pt x="598" y="18"/>
                </a:cubicBezTo>
                <a:cubicBezTo>
                  <a:pt x="562" y="0"/>
                  <a:pt x="508" y="0"/>
                  <a:pt x="47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2" name="Google Shape;3022;p76"/>
          <p:cNvSpPr/>
          <p:nvPr/>
        </p:nvSpPr>
        <p:spPr>
          <a:xfrm>
            <a:off x="5639827" y="1229099"/>
            <a:ext cx="36882" cy="34689"/>
          </a:xfrm>
          <a:custGeom>
            <a:avLst/>
            <a:gdLst/>
            <a:ahLst/>
            <a:cxnLst/>
            <a:rect l="l" t="t" r="r" b="b"/>
            <a:pathLst>
              <a:path w="925" h="870" extrusionOk="0">
                <a:moveTo>
                  <a:pt x="471" y="199"/>
                </a:moveTo>
                <a:cubicBezTo>
                  <a:pt x="526" y="199"/>
                  <a:pt x="562" y="217"/>
                  <a:pt x="598" y="254"/>
                </a:cubicBezTo>
                <a:cubicBezTo>
                  <a:pt x="634" y="290"/>
                  <a:pt x="634" y="362"/>
                  <a:pt x="634" y="435"/>
                </a:cubicBezTo>
                <a:cubicBezTo>
                  <a:pt x="634" y="525"/>
                  <a:pt x="634" y="580"/>
                  <a:pt x="598" y="616"/>
                </a:cubicBezTo>
                <a:cubicBezTo>
                  <a:pt x="562" y="670"/>
                  <a:pt x="526" y="688"/>
                  <a:pt x="471" y="688"/>
                </a:cubicBezTo>
                <a:cubicBezTo>
                  <a:pt x="399" y="688"/>
                  <a:pt x="363" y="670"/>
                  <a:pt x="327" y="616"/>
                </a:cubicBezTo>
                <a:cubicBezTo>
                  <a:pt x="308" y="580"/>
                  <a:pt x="290" y="525"/>
                  <a:pt x="290" y="435"/>
                </a:cubicBezTo>
                <a:cubicBezTo>
                  <a:pt x="290" y="362"/>
                  <a:pt x="308" y="290"/>
                  <a:pt x="327" y="254"/>
                </a:cubicBezTo>
                <a:cubicBezTo>
                  <a:pt x="363" y="217"/>
                  <a:pt x="399" y="199"/>
                  <a:pt x="471" y="199"/>
                </a:cubicBezTo>
                <a:close/>
                <a:moveTo>
                  <a:pt x="471" y="0"/>
                </a:moveTo>
                <a:cubicBezTo>
                  <a:pt x="327" y="0"/>
                  <a:pt x="218" y="36"/>
                  <a:pt x="127" y="127"/>
                </a:cubicBezTo>
                <a:cubicBezTo>
                  <a:pt x="55" y="199"/>
                  <a:pt x="1" y="308"/>
                  <a:pt x="1" y="435"/>
                </a:cubicBezTo>
                <a:cubicBezTo>
                  <a:pt x="1" y="580"/>
                  <a:pt x="55" y="688"/>
                  <a:pt x="127" y="761"/>
                </a:cubicBezTo>
                <a:cubicBezTo>
                  <a:pt x="218" y="833"/>
                  <a:pt x="327" y="869"/>
                  <a:pt x="471" y="869"/>
                </a:cubicBezTo>
                <a:cubicBezTo>
                  <a:pt x="598" y="869"/>
                  <a:pt x="725" y="833"/>
                  <a:pt x="797" y="761"/>
                </a:cubicBezTo>
                <a:cubicBezTo>
                  <a:pt x="870" y="688"/>
                  <a:pt x="924" y="580"/>
                  <a:pt x="924" y="435"/>
                </a:cubicBezTo>
                <a:cubicBezTo>
                  <a:pt x="924" y="308"/>
                  <a:pt x="870" y="199"/>
                  <a:pt x="797" y="127"/>
                </a:cubicBezTo>
                <a:cubicBezTo>
                  <a:pt x="725" y="36"/>
                  <a:pt x="598" y="0"/>
                  <a:pt x="47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3" name="Google Shape;3023;p76"/>
          <p:cNvSpPr/>
          <p:nvPr/>
        </p:nvSpPr>
        <p:spPr>
          <a:xfrm>
            <a:off x="5683885" y="1229099"/>
            <a:ext cx="53469" cy="33971"/>
          </a:xfrm>
          <a:custGeom>
            <a:avLst/>
            <a:gdLst/>
            <a:ahLst/>
            <a:cxnLst/>
            <a:rect l="l" t="t" r="r" b="b"/>
            <a:pathLst>
              <a:path w="1341" h="852" extrusionOk="0">
                <a:moveTo>
                  <a:pt x="525" y="0"/>
                </a:moveTo>
                <a:cubicBezTo>
                  <a:pt x="471" y="0"/>
                  <a:pt x="417" y="18"/>
                  <a:pt x="381" y="36"/>
                </a:cubicBezTo>
                <a:cubicBezTo>
                  <a:pt x="344" y="54"/>
                  <a:pt x="308" y="91"/>
                  <a:pt x="272" y="145"/>
                </a:cubicBezTo>
                <a:lnTo>
                  <a:pt x="272" y="18"/>
                </a:lnTo>
                <a:lnTo>
                  <a:pt x="0" y="18"/>
                </a:lnTo>
                <a:lnTo>
                  <a:pt x="0" y="851"/>
                </a:lnTo>
                <a:lnTo>
                  <a:pt x="272" y="851"/>
                </a:lnTo>
                <a:lnTo>
                  <a:pt x="272" y="453"/>
                </a:lnTo>
                <a:cubicBezTo>
                  <a:pt x="272" y="362"/>
                  <a:pt x="290" y="308"/>
                  <a:pt x="308" y="272"/>
                </a:cubicBezTo>
                <a:cubicBezTo>
                  <a:pt x="344" y="217"/>
                  <a:pt x="381" y="199"/>
                  <a:pt x="435" y="199"/>
                </a:cubicBezTo>
                <a:cubicBezTo>
                  <a:pt x="471" y="199"/>
                  <a:pt x="489" y="217"/>
                  <a:pt x="507" y="235"/>
                </a:cubicBezTo>
                <a:cubicBezTo>
                  <a:pt x="525" y="272"/>
                  <a:pt x="543" y="326"/>
                  <a:pt x="543" y="417"/>
                </a:cubicBezTo>
                <a:lnTo>
                  <a:pt x="543" y="851"/>
                </a:lnTo>
                <a:lnTo>
                  <a:pt x="797" y="851"/>
                </a:lnTo>
                <a:lnTo>
                  <a:pt x="797" y="453"/>
                </a:lnTo>
                <a:cubicBezTo>
                  <a:pt x="797" y="362"/>
                  <a:pt x="815" y="308"/>
                  <a:pt x="851" y="272"/>
                </a:cubicBezTo>
                <a:cubicBezTo>
                  <a:pt x="869" y="217"/>
                  <a:pt x="906" y="199"/>
                  <a:pt x="960" y="199"/>
                </a:cubicBezTo>
                <a:cubicBezTo>
                  <a:pt x="996" y="199"/>
                  <a:pt x="1032" y="217"/>
                  <a:pt x="1051" y="235"/>
                </a:cubicBezTo>
                <a:cubicBezTo>
                  <a:pt x="1069" y="272"/>
                  <a:pt x="1069" y="308"/>
                  <a:pt x="1069" y="362"/>
                </a:cubicBezTo>
                <a:cubicBezTo>
                  <a:pt x="1069" y="380"/>
                  <a:pt x="1069" y="398"/>
                  <a:pt x="1069" y="398"/>
                </a:cubicBezTo>
                <a:cubicBezTo>
                  <a:pt x="1069" y="398"/>
                  <a:pt x="1069" y="417"/>
                  <a:pt x="1069" y="417"/>
                </a:cubicBezTo>
                <a:lnTo>
                  <a:pt x="1069" y="851"/>
                </a:lnTo>
                <a:lnTo>
                  <a:pt x="1340" y="851"/>
                </a:lnTo>
                <a:lnTo>
                  <a:pt x="1340" y="344"/>
                </a:lnTo>
                <a:cubicBezTo>
                  <a:pt x="1340" y="235"/>
                  <a:pt x="1304" y="145"/>
                  <a:pt x="1268" y="91"/>
                </a:cubicBezTo>
                <a:cubicBezTo>
                  <a:pt x="1214" y="36"/>
                  <a:pt x="1141" y="0"/>
                  <a:pt x="1051" y="0"/>
                </a:cubicBezTo>
                <a:cubicBezTo>
                  <a:pt x="978" y="0"/>
                  <a:pt x="942" y="18"/>
                  <a:pt x="888" y="36"/>
                </a:cubicBezTo>
                <a:cubicBezTo>
                  <a:pt x="851" y="72"/>
                  <a:pt x="797" y="109"/>
                  <a:pt x="779" y="163"/>
                </a:cubicBezTo>
                <a:cubicBezTo>
                  <a:pt x="743" y="109"/>
                  <a:pt x="706" y="72"/>
                  <a:pt x="670" y="54"/>
                </a:cubicBezTo>
                <a:cubicBezTo>
                  <a:pt x="634" y="18"/>
                  <a:pt x="580" y="0"/>
                  <a:pt x="52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4" name="Google Shape;3024;p76"/>
          <p:cNvSpPr/>
          <p:nvPr/>
        </p:nvSpPr>
        <p:spPr>
          <a:xfrm>
            <a:off x="5746683" y="1229099"/>
            <a:ext cx="35447" cy="46252"/>
          </a:xfrm>
          <a:custGeom>
            <a:avLst/>
            <a:gdLst/>
            <a:ahLst/>
            <a:cxnLst/>
            <a:rect l="l" t="t" r="r" b="b"/>
            <a:pathLst>
              <a:path w="889" h="1160" extrusionOk="0">
                <a:moveTo>
                  <a:pt x="453" y="199"/>
                </a:moveTo>
                <a:cubicBezTo>
                  <a:pt x="508" y="199"/>
                  <a:pt x="544" y="217"/>
                  <a:pt x="580" y="254"/>
                </a:cubicBezTo>
                <a:cubicBezTo>
                  <a:pt x="598" y="308"/>
                  <a:pt x="616" y="362"/>
                  <a:pt x="616" y="435"/>
                </a:cubicBezTo>
                <a:cubicBezTo>
                  <a:pt x="616" y="525"/>
                  <a:pt x="598" y="580"/>
                  <a:pt x="580" y="616"/>
                </a:cubicBezTo>
                <a:cubicBezTo>
                  <a:pt x="544" y="652"/>
                  <a:pt x="508" y="688"/>
                  <a:pt x="453" y="688"/>
                </a:cubicBezTo>
                <a:cubicBezTo>
                  <a:pt x="381" y="688"/>
                  <a:pt x="345" y="652"/>
                  <a:pt x="309" y="616"/>
                </a:cubicBezTo>
                <a:cubicBezTo>
                  <a:pt x="290" y="580"/>
                  <a:pt x="272" y="525"/>
                  <a:pt x="272" y="435"/>
                </a:cubicBezTo>
                <a:cubicBezTo>
                  <a:pt x="272" y="362"/>
                  <a:pt x="290" y="308"/>
                  <a:pt x="309" y="254"/>
                </a:cubicBezTo>
                <a:cubicBezTo>
                  <a:pt x="345" y="217"/>
                  <a:pt x="381" y="199"/>
                  <a:pt x="453" y="199"/>
                </a:cubicBezTo>
                <a:close/>
                <a:moveTo>
                  <a:pt x="544" y="0"/>
                </a:moveTo>
                <a:cubicBezTo>
                  <a:pt x="490" y="0"/>
                  <a:pt x="435" y="18"/>
                  <a:pt x="399" y="36"/>
                </a:cubicBezTo>
                <a:cubicBezTo>
                  <a:pt x="345" y="54"/>
                  <a:pt x="309" y="91"/>
                  <a:pt x="272" y="145"/>
                </a:cubicBezTo>
                <a:lnTo>
                  <a:pt x="272" y="18"/>
                </a:lnTo>
                <a:lnTo>
                  <a:pt x="1" y="18"/>
                </a:lnTo>
                <a:lnTo>
                  <a:pt x="1" y="1159"/>
                </a:lnTo>
                <a:lnTo>
                  <a:pt x="272" y="1159"/>
                </a:lnTo>
                <a:lnTo>
                  <a:pt x="272" y="724"/>
                </a:lnTo>
                <a:cubicBezTo>
                  <a:pt x="309" y="779"/>
                  <a:pt x="345" y="815"/>
                  <a:pt x="399" y="833"/>
                </a:cubicBezTo>
                <a:cubicBezTo>
                  <a:pt x="435" y="869"/>
                  <a:pt x="490" y="869"/>
                  <a:pt x="544" y="869"/>
                </a:cubicBezTo>
                <a:cubicBezTo>
                  <a:pt x="653" y="869"/>
                  <a:pt x="725" y="833"/>
                  <a:pt x="798" y="743"/>
                </a:cubicBezTo>
                <a:cubicBezTo>
                  <a:pt x="852" y="670"/>
                  <a:pt x="888" y="561"/>
                  <a:pt x="888" y="435"/>
                </a:cubicBezTo>
                <a:cubicBezTo>
                  <a:pt x="888" y="308"/>
                  <a:pt x="852" y="199"/>
                  <a:pt x="798" y="127"/>
                </a:cubicBezTo>
                <a:cubicBezTo>
                  <a:pt x="725" y="36"/>
                  <a:pt x="653" y="0"/>
                  <a:pt x="5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5" name="Google Shape;3025;p76"/>
          <p:cNvSpPr/>
          <p:nvPr/>
        </p:nvSpPr>
        <p:spPr>
          <a:xfrm>
            <a:off x="5790023" y="1217537"/>
            <a:ext cx="10845" cy="45534"/>
          </a:xfrm>
          <a:custGeom>
            <a:avLst/>
            <a:gdLst/>
            <a:ahLst/>
            <a:cxnLst/>
            <a:rect l="l" t="t" r="r" b="b"/>
            <a:pathLst>
              <a:path w="272" h="1142" extrusionOk="0">
                <a:moveTo>
                  <a:pt x="0" y="0"/>
                </a:moveTo>
                <a:lnTo>
                  <a:pt x="0" y="1141"/>
                </a:lnTo>
                <a:lnTo>
                  <a:pt x="272" y="1141"/>
                </a:lnTo>
                <a:lnTo>
                  <a:pt x="2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6" name="Google Shape;3026;p76"/>
          <p:cNvSpPr/>
          <p:nvPr/>
        </p:nvSpPr>
        <p:spPr>
          <a:xfrm>
            <a:off x="5771961" y="1229099"/>
            <a:ext cx="35407" cy="34689"/>
          </a:xfrm>
          <a:custGeom>
            <a:avLst/>
            <a:gdLst/>
            <a:ahLst/>
            <a:cxnLst/>
            <a:rect l="l" t="t" r="r" b="b"/>
            <a:pathLst>
              <a:path w="888" h="870" extrusionOk="0">
                <a:moveTo>
                  <a:pt x="453" y="181"/>
                </a:moveTo>
                <a:cubicBezTo>
                  <a:pt x="508" y="181"/>
                  <a:pt x="544" y="199"/>
                  <a:pt x="580" y="235"/>
                </a:cubicBezTo>
                <a:cubicBezTo>
                  <a:pt x="598" y="254"/>
                  <a:pt x="616" y="290"/>
                  <a:pt x="616" y="344"/>
                </a:cubicBezTo>
                <a:lnTo>
                  <a:pt x="272" y="344"/>
                </a:lnTo>
                <a:cubicBezTo>
                  <a:pt x="290" y="290"/>
                  <a:pt x="308" y="254"/>
                  <a:pt x="327" y="217"/>
                </a:cubicBezTo>
                <a:cubicBezTo>
                  <a:pt x="363" y="199"/>
                  <a:pt x="399" y="181"/>
                  <a:pt x="453" y="181"/>
                </a:cubicBezTo>
                <a:close/>
                <a:moveTo>
                  <a:pt x="453" y="0"/>
                </a:moveTo>
                <a:cubicBezTo>
                  <a:pt x="327" y="0"/>
                  <a:pt x="200" y="36"/>
                  <a:pt x="127" y="127"/>
                </a:cubicBezTo>
                <a:cubicBezTo>
                  <a:pt x="37" y="199"/>
                  <a:pt x="1" y="308"/>
                  <a:pt x="1" y="435"/>
                </a:cubicBezTo>
                <a:cubicBezTo>
                  <a:pt x="1" y="580"/>
                  <a:pt x="37" y="688"/>
                  <a:pt x="127" y="761"/>
                </a:cubicBezTo>
                <a:cubicBezTo>
                  <a:pt x="218" y="833"/>
                  <a:pt x="327" y="869"/>
                  <a:pt x="471" y="869"/>
                </a:cubicBezTo>
                <a:cubicBezTo>
                  <a:pt x="544" y="869"/>
                  <a:pt x="598" y="869"/>
                  <a:pt x="671" y="851"/>
                </a:cubicBezTo>
                <a:cubicBezTo>
                  <a:pt x="725" y="851"/>
                  <a:pt x="779" y="833"/>
                  <a:pt x="852" y="797"/>
                </a:cubicBezTo>
                <a:lnTo>
                  <a:pt x="852" y="598"/>
                </a:lnTo>
                <a:cubicBezTo>
                  <a:pt x="797" y="634"/>
                  <a:pt x="725" y="652"/>
                  <a:pt x="671" y="670"/>
                </a:cubicBezTo>
                <a:cubicBezTo>
                  <a:pt x="616" y="688"/>
                  <a:pt x="562" y="688"/>
                  <a:pt x="508" y="688"/>
                </a:cubicBezTo>
                <a:cubicBezTo>
                  <a:pt x="435" y="688"/>
                  <a:pt x="381" y="688"/>
                  <a:pt x="345" y="652"/>
                </a:cubicBezTo>
                <a:cubicBezTo>
                  <a:pt x="308" y="616"/>
                  <a:pt x="272" y="580"/>
                  <a:pt x="272" y="507"/>
                </a:cubicBezTo>
                <a:lnTo>
                  <a:pt x="888" y="507"/>
                </a:lnTo>
                <a:lnTo>
                  <a:pt x="888" y="435"/>
                </a:lnTo>
                <a:cubicBezTo>
                  <a:pt x="888" y="308"/>
                  <a:pt x="852" y="199"/>
                  <a:pt x="779" y="127"/>
                </a:cubicBezTo>
                <a:cubicBezTo>
                  <a:pt x="689" y="36"/>
                  <a:pt x="598" y="0"/>
                  <a:pt x="4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7" name="Google Shape;3027;p76"/>
          <p:cNvSpPr/>
          <p:nvPr/>
        </p:nvSpPr>
        <p:spPr>
          <a:xfrm>
            <a:off x="5800111" y="1229817"/>
            <a:ext cx="37600" cy="33254"/>
          </a:xfrm>
          <a:custGeom>
            <a:avLst/>
            <a:gdLst/>
            <a:ahLst/>
            <a:cxnLst/>
            <a:rect l="l" t="t" r="r" b="b"/>
            <a:pathLst>
              <a:path w="943" h="834" extrusionOk="0">
                <a:moveTo>
                  <a:pt x="19" y="0"/>
                </a:moveTo>
                <a:lnTo>
                  <a:pt x="327" y="417"/>
                </a:lnTo>
                <a:lnTo>
                  <a:pt x="1" y="833"/>
                </a:lnTo>
                <a:lnTo>
                  <a:pt x="291" y="833"/>
                </a:lnTo>
                <a:lnTo>
                  <a:pt x="472" y="580"/>
                </a:lnTo>
                <a:lnTo>
                  <a:pt x="653" y="833"/>
                </a:lnTo>
                <a:lnTo>
                  <a:pt x="943" y="833"/>
                </a:lnTo>
                <a:lnTo>
                  <a:pt x="617" y="417"/>
                </a:lnTo>
                <a:lnTo>
                  <a:pt x="924" y="0"/>
                </a:lnTo>
                <a:lnTo>
                  <a:pt x="635" y="0"/>
                </a:lnTo>
                <a:lnTo>
                  <a:pt x="472" y="254"/>
                </a:lnTo>
                <a:lnTo>
                  <a:pt x="30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8" name="Google Shape;3028;p76"/>
          <p:cNvSpPr/>
          <p:nvPr/>
        </p:nvSpPr>
        <p:spPr>
          <a:xfrm>
            <a:off x="5862231" y="1229099"/>
            <a:ext cx="33254" cy="34689"/>
          </a:xfrm>
          <a:custGeom>
            <a:avLst/>
            <a:gdLst/>
            <a:ahLst/>
            <a:cxnLst/>
            <a:rect l="l" t="t" r="r" b="b"/>
            <a:pathLst>
              <a:path w="834" h="870" extrusionOk="0">
                <a:moveTo>
                  <a:pt x="562" y="471"/>
                </a:moveTo>
                <a:lnTo>
                  <a:pt x="562" y="507"/>
                </a:lnTo>
                <a:cubicBezTo>
                  <a:pt x="562" y="561"/>
                  <a:pt x="544" y="616"/>
                  <a:pt x="507" y="652"/>
                </a:cubicBezTo>
                <a:cubicBezTo>
                  <a:pt x="471" y="688"/>
                  <a:pt x="435" y="688"/>
                  <a:pt x="381" y="688"/>
                </a:cubicBezTo>
                <a:cubicBezTo>
                  <a:pt x="344" y="688"/>
                  <a:pt x="308" y="688"/>
                  <a:pt x="290" y="670"/>
                </a:cubicBezTo>
                <a:cubicBezTo>
                  <a:pt x="272" y="652"/>
                  <a:pt x="254" y="616"/>
                  <a:pt x="254" y="598"/>
                </a:cubicBezTo>
                <a:cubicBezTo>
                  <a:pt x="254" y="561"/>
                  <a:pt x="272" y="525"/>
                  <a:pt x="308" y="507"/>
                </a:cubicBezTo>
                <a:cubicBezTo>
                  <a:pt x="326" y="489"/>
                  <a:pt x="362" y="471"/>
                  <a:pt x="435" y="471"/>
                </a:cubicBezTo>
                <a:close/>
                <a:moveTo>
                  <a:pt x="417" y="0"/>
                </a:moveTo>
                <a:cubicBezTo>
                  <a:pt x="344" y="0"/>
                  <a:pt x="290" y="0"/>
                  <a:pt x="236" y="18"/>
                </a:cubicBezTo>
                <a:cubicBezTo>
                  <a:pt x="181" y="18"/>
                  <a:pt x="127" y="36"/>
                  <a:pt x="73" y="54"/>
                </a:cubicBezTo>
                <a:lnTo>
                  <a:pt x="73" y="254"/>
                </a:lnTo>
                <a:cubicBezTo>
                  <a:pt x="109" y="217"/>
                  <a:pt x="145" y="217"/>
                  <a:pt x="199" y="199"/>
                </a:cubicBezTo>
                <a:cubicBezTo>
                  <a:pt x="254" y="181"/>
                  <a:pt x="308" y="181"/>
                  <a:pt x="362" y="181"/>
                </a:cubicBezTo>
                <a:cubicBezTo>
                  <a:pt x="435" y="181"/>
                  <a:pt x="489" y="181"/>
                  <a:pt x="507" y="217"/>
                </a:cubicBezTo>
                <a:cubicBezTo>
                  <a:pt x="544" y="235"/>
                  <a:pt x="562" y="254"/>
                  <a:pt x="562" y="308"/>
                </a:cubicBezTo>
                <a:lnTo>
                  <a:pt x="562" y="326"/>
                </a:lnTo>
                <a:lnTo>
                  <a:pt x="417" y="326"/>
                </a:lnTo>
                <a:cubicBezTo>
                  <a:pt x="272" y="326"/>
                  <a:pt x="163" y="344"/>
                  <a:pt x="91" y="398"/>
                </a:cubicBezTo>
                <a:cubicBezTo>
                  <a:pt x="18" y="435"/>
                  <a:pt x="0" y="507"/>
                  <a:pt x="0" y="598"/>
                </a:cubicBezTo>
                <a:cubicBezTo>
                  <a:pt x="0" y="688"/>
                  <a:pt x="18" y="743"/>
                  <a:pt x="73" y="797"/>
                </a:cubicBezTo>
                <a:cubicBezTo>
                  <a:pt x="127" y="851"/>
                  <a:pt x="199" y="869"/>
                  <a:pt x="290" y="869"/>
                </a:cubicBezTo>
                <a:cubicBezTo>
                  <a:pt x="344" y="869"/>
                  <a:pt x="399" y="869"/>
                  <a:pt x="453" y="833"/>
                </a:cubicBezTo>
                <a:cubicBezTo>
                  <a:pt x="489" y="815"/>
                  <a:pt x="525" y="779"/>
                  <a:pt x="562" y="724"/>
                </a:cubicBezTo>
                <a:lnTo>
                  <a:pt x="562" y="851"/>
                </a:lnTo>
                <a:lnTo>
                  <a:pt x="833" y="851"/>
                </a:lnTo>
                <a:lnTo>
                  <a:pt x="833" y="380"/>
                </a:lnTo>
                <a:cubicBezTo>
                  <a:pt x="833" y="254"/>
                  <a:pt x="797" y="145"/>
                  <a:pt x="725" y="91"/>
                </a:cubicBezTo>
                <a:cubicBezTo>
                  <a:pt x="670" y="36"/>
                  <a:pt x="562" y="0"/>
                  <a:pt x="4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9" name="Google Shape;3029;p76"/>
          <p:cNvSpPr/>
          <p:nvPr/>
        </p:nvSpPr>
        <p:spPr>
          <a:xfrm>
            <a:off x="5904814" y="1217537"/>
            <a:ext cx="35447" cy="46252"/>
          </a:xfrm>
          <a:custGeom>
            <a:avLst/>
            <a:gdLst/>
            <a:ahLst/>
            <a:cxnLst/>
            <a:rect l="l" t="t" r="r" b="b"/>
            <a:pathLst>
              <a:path w="889" h="1160" extrusionOk="0">
                <a:moveTo>
                  <a:pt x="453" y="489"/>
                </a:moveTo>
                <a:cubicBezTo>
                  <a:pt x="508" y="489"/>
                  <a:pt x="544" y="507"/>
                  <a:pt x="580" y="544"/>
                </a:cubicBezTo>
                <a:cubicBezTo>
                  <a:pt x="616" y="598"/>
                  <a:pt x="616" y="652"/>
                  <a:pt x="616" y="725"/>
                </a:cubicBezTo>
                <a:cubicBezTo>
                  <a:pt x="616" y="815"/>
                  <a:pt x="616" y="870"/>
                  <a:pt x="580" y="906"/>
                </a:cubicBezTo>
                <a:cubicBezTo>
                  <a:pt x="544" y="942"/>
                  <a:pt x="508" y="978"/>
                  <a:pt x="453" y="978"/>
                </a:cubicBezTo>
                <a:cubicBezTo>
                  <a:pt x="399" y="978"/>
                  <a:pt x="345" y="942"/>
                  <a:pt x="309" y="906"/>
                </a:cubicBezTo>
                <a:cubicBezTo>
                  <a:pt x="290" y="870"/>
                  <a:pt x="272" y="815"/>
                  <a:pt x="272" y="725"/>
                </a:cubicBezTo>
                <a:cubicBezTo>
                  <a:pt x="272" y="652"/>
                  <a:pt x="290" y="598"/>
                  <a:pt x="309" y="544"/>
                </a:cubicBezTo>
                <a:cubicBezTo>
                  <a:pt x="345" y="507"/>
                  <a:pt x="399" y="489"/>
                  <a:pt x="453" y="489"/>
                </a:cubicBezTo>
                <a:close/>
                <a:moveTo>
                  <a:pt x="1" y="0"/>
                </a:moveTo>
                <a:lnTo>
                  <a:pt x="1" y="1141"/>
                </a:lnTo>
                <a:lnTo>
                  <a:pt x="272" y="1141"/>
                </a:lnTo>
                <a:lnTo>
                  <a:pt x="272" y="1014"/>
                </a:lnTo>
                <a:cubicBezTo>
                  <a:pt x="309" y="1069"/>
                  <a:pt x="345" y="1105"/>
                  <a:pt x="399" y="1123"/>
                </a:cubicBezTo>
                <a:cubicBezTo>
                  <a:pt x="435" y="1159"/>
                  <a:pt x="490" y="1159"/>
                  <a:pt x="544" y="1159"/>
                </a:cubicBezTo>
                <a:cubicBezTo>
                  <a:pt x="653" y="1159"/>
                  <a:pt x="725" y="1123"/>
                  <a:pt x="798" y="1033"/>
                </a:cubicBezTo>
                <a:cubicBezTo>
                  <a:pt x="870" y="960"/>
                  <a:pt x="888" y="851"/>
                  <a:pt x="888" y="725"/>
                </a:cubicBezTo>
                <a:cubicBezTo>
                  <a:pt x="888" y="598"/>
                  <a:pt x="870" y="489"/>
                  <a:pt x="798" y="417"/>
                </a:cubicBezTo>
                <a:cubicBezTo>
                  <a:pt x="725" y="326"/>
                  <a:pt x="653" y="290"/>
                  <a:pt x="544" y="290"/>
                </a:cubicBezTo>
                <a:cubicBezTo>
                  <a:pt x="490" y="290"/>
                  <a:pt x="435" y="308"/>
                  <a:pt x="399" y="326"/>
                </a:cubicBezTo>
                <a:cubicBezTo>
                  <a:pt x="345" y="344"/>
                  <a:pt x="309" y="381"/>
                  <a:pt x="272" y="435"/>
                </a:cubicBezTo>
                <a:lnTo>
                  <a:pt x="2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0" name="Google Shape;3030;p76"/>
          <p:cNvSpPr/>
          <p:nvPr/>
        </p:nvSpPr>
        <p:spPr>
          <a:xfrm>
            <a:off x="5945961" y="1229099"/>
            <a:ext cx="30383" cy="34689"/>
          </a:xfrm>
          <a:custGeom>
            <a:avLst/>
            <a:gdLst/>
            <a:ahLst/>
            <a:cxnLst/>
            <a:rect l="l" t="t" r="r" b="b"/>
            <a:pathLst>
              <a:path w="762" h="870" extrusionOk="0">
                <a:moveTo>
                  <a:pt x="381" y="0"/>
                </a:moveTo>
                <a:cubicBezTo>
                  <a:pt x="254" y="0"/>
                  <a:pt x="164" y="18"/>
                  <a:pt x="92" y="72"/>
                </a:cubicBezTo>
                <a:cubicBezTo>
                  <a:pt x="37" y="109"/>
                  <a:pt x="1" y="181"/>
                  <a:pt x="1" y="272"/>
                </a:cubicBezTo>
                <a:cubicBezTo>
                  <a:pt x="1" y="344"/>
                  <a:pt x="37" y="398"/>
                  <a:pt x="73" y="453"/>
                </a:cubicBezTo>
                <a:cubicBezTo>
                  <a:pt x="128" y="489"/>
                  <a:pt x="218" y="507"/>
                  <a:pt x="327" y="525"/>
                </a:cubicBezTo>
                <a:lnTo>
                  <a:pt x="381" y="525"/>
                </a:lnTo>
                <a:cubicBezTo>
                  <a:pt x="436" y="543"/>
                  <a:pt x="472" y="543"/>
                  <a:pt x="490" y="561"/>
                </a:cubicBezTo>
                <a:cubicBezTo>
                  <a:pt x="508" y="580"/>
                  <a:pt x="508" y="580"/>
                  <a:pt x="508" y="616"/>
                </a:cubicBezTo>
                <a:cubicBezTo>
                  <a:pt x="508" y="634"/>
                  <a:pt x="490" y="670"/>
                  <a:pt x="472" y="670"/>
                </a:cubicBezTo>
                <a:cubicBezTo>
                  <a:pt x="436" y="688"/>
                  <a:pt x="399" y="688"/>
                  <a:pt x="345" y="688"/>
                </a:cubicBezTo>
                <a:cubicBezTo>
                  <a:pt x="291" y="688"/>
                  <a:pt x="236" y="688"/>
                  <a:pt x="182" y="670"/>
                </a:cubicBezTo>
                <a:cubicBezTo>
                  <a:pt x="128" y="670"/>
                  <a:pt x="73" y="652"/>
                  <a:pt x="19" y="616"/>
                </a:cubicBezTo>
                <a:lnTo>
                  <a:pt x="19" y="815"/>
                </a:lnTo>
                <a:cubicBezTo>
                  <a:pt x="92" y="833"/>
                  <a:pt x="146" y="851"/>
                  <a:pt x="200" y="851"/>
                </a:cubicBezTo>
                <a:cubicBezTo>
                  <a:pt x="254" y="869"/>
                  <a:pt x="309" y="869"/>
                  <a:pt x="363" y="869"/>
                </a:cubicBezTo>
                <a:cubicBezTo>
                  <a:pt x="508" y="869"/>
                  <a:pt x="599" y="851"/>
                  <a:pt x="671" y="815"/>
                </a:cubicBezTo>
                <a:cubicBezTo>
                  <a:pt x="725" y="761"/>
                  <a:pt x="762" y="688"/>
                  <a:pt x="762" y="616"/>
                </a:cubicBezTo>
                <a:cubicBezTo>
                  <a:pt x="762" y="525"/>
                  <a:pt x="743" y="453"/>
                  <a:pt x="689" y="417"/>
                </a:cubicBezTo>
                <a:cubicBezTo>
                  <a:pt x="635" y="380"/>
                  <a:pt x="544" y="362"/>
                  <a:pt x="417" y="344"/>
                </a:cubicBezTo>
                <a:lnTo>
                  <a:pt x="363" y="326"/>
                </a:lnTo>
                <a:cubicBezTo>
                  <a:pt x="327" y="326"/>
                  <a:pt x="291" y="308"/>
                  <a:pt x="273" y="308"/>
                </a:cubicBezTo>
                <a:cubicBezTo>
                  <a:pt x="254" y="290"/>
                  <a:pt x="236" y="272"/>
                  <a:pt x="236" y="254"/>
                </a:cubicBezTo>
                <a:cubicBezTo>
                  <a:pt x="236" y="235"/>
                  <a:pt x="254" y="217"/>
                  <a:pt x="273" y="199"/>
                </a:cubicBezTo>
                <a:cubicBezTo>
                  <a:pt x="309" y="181"/>
                  <a:pt x="345" y="181"/>
                  <a:pt x="399" y="181"/>
                </a:cubicBezTo>
                <a:cubicBezTo>
                  <a:pt x="436" y="181"/>
                  <a:pt x="490" y="181"/>
                  <a:pt x="544" y="199"/>
                </a:cubicBezTo>
                <a:cubicBezTo>
                  <a:pt x="599" y="217"/>
                  <a:pt x="653" y="235"/>
                  <a:pt x="707" y="254"/>
                </a:cubicBezTo>
                <a:lnTo>
                  <a:pt x="707" y="54"/>
                </a:lnTo>
                <a:cubicBezTo>
                  <a:pt x="635" y="36"/>
                  <a:pt x="580" y="18"/>
                  <a:pt x="526" y="18"/>
                </a:cubicBezTo>
                <a:cubicBezTo>
                  <a:pt x="472" y="0"/>
                  <a:pt x="417" y="0"/>
                  <a:pt x="3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1" name="Google Shape;3031;p76"/>
          <p:cNvSpPr/>
          <p:nvPr/>
        </p:nvSpPr>
        <p:spPr>
          <a:xfrm>
            <a:off x="5979214" y="1271682"/>
            <a:ext cx="30343" cy="5821"/>
          </a:xfrm>
          <a:custGeom>
            <a:avLst/>
            <a:gdLst/>
            <a:ahLst/>
            <a:cxnLst/>
            <a:rect l="l" t="t" r="r" b="b"/>
            <a:pathLst>
              <a:path w="761" h="146" extrusionOk="0">
                <a:moveTo>
                  <a:pt x="0" y="0"/>
                </a:moveTo>
                <a:lnTo>
                  <a:pt x="0" y="145"/>
                </a:lnTo>
                <a:lnTo>
                  <a:pt x="761" y="145"/>
                </a:lnTo>
                <a:lnTo>
                  <a:pt x="76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2" name="Google Shape;3032;p76"/>
          <p:cNvSpPr/>
          <p:nvPr/>
        </p:nvSpPr>
        <p:spPr>
          <a:xfrm>
            <a:off x="6014580" y="1229099"/>
            <a:ext cx="35407" cy="46252"/>
          </a:xfrm>
          <a:custGeom>
            <a:avLst/>
            <a:gdLst/>
            <a:ahLst/>
            <a:cxnLst/>
            <a:rect l="l" t="t" r="r" b="b"/>
            <a:pathLst>
              <a:path w="888" h="1160" extrusionOk="0">
                <a:moveTo>
                  <a:pt x="435" y="199"/>
                </a:moveTo>
                <a:cubicBezTo>
                  <a:pt x="489" y="199"/>
                  <a:pt x="526" y="217"/>
                  <a:pt x="562" y="254"/>
                </a:cubicBezTo>
                <a:cubicBezTo>
                  <a:pt x="598" y="308"/>
                  <a:pt x="616" y="362"/>
                  <a:pt x="616" y="435"/>
                </a:cubicBezTo>
                <a:cubicBezTo>
                  <a:pt x="616" y="525"/>
                  <a:pt x="598" y="580"/>
                  <a:pt x="562" y="616"/>
                </a:cubicBezTo>
                <a:cubicBezTo>
                  <a:pt x="526" y="652"/>
                  <a:pt x="489" y="688"/>
                  <a:pt x="435" y="688"/>
                </a:cubicBezTo>
                <a:cubicBezTo>
                  <a:pt x="381" y="688"/>
                  <a:pt x="326" y="652"/>
                  <a:pt x="308" y="616"/>
                </a:cubicBezTo>
                <a:cubicBezTo>
                  <a:pt x="272" y="580"/>
                  <a:pt x="254" y="525"/>
                  <a:pt x="254" y="435"/>
                </a:cubicBezTo>
                <a:cubicBezTo>
                  <a:pt x="254" y="362"/>
                  <a:pt x="272" y="308"/>
                  <a:pt x="308" y="254"/>
                </a:cubicBezTo>
                <a:cubicBezTo>
                  <a:pt x="326" y="217"/>
                  <a:pt x="381" y="199"/>
                  <a:pt x="435" y="199"/>
                </a:cubicBezTo>
                <a:close/>
                <a:moveTo>
                  <a:pt x="526" y="0"/>
                </a:moveTo>
                <a:cubicBezTo>
                  <a:pt x="471" y="0"/>
                  <a:pt x="417" y="18"/>
                  <a:pt x="381" y="36"/>
                </a:cubicBezTo>
                <a:cubicBezTo>
                  <a:pt x="326" y="54"/>
                  <a:pt x="290" y="91"/>
                  <a:pt x="254" y="145"/>
                </a:cubicBezTo>
                <a:lnTo>
                  <a:pt x="254" y="18"/>
                </a:lnTo>
                <a:lnTo>
                  <a:pt x="0" y="18"/>
                </a:lnTo>
                <a:lnTo>
                  <a:pt x="0" y="1159"/>
                </a:lnTo>
                <a:lnTo>
                  <a:pt x="254" y="1159"/>
                </a:lnTo>
                <a:lnTo>
                  <a:pt x="254" y="724"/>
                </a:lnTo>
                <a:cubicBezTo>
                  <a:pt x="290" y="779"/>
                  <a:pt x="326" y="815"/>
                  <a:pt x="381" y="833"/>
                </a:cubicBezTo>
                <a:cubicBezTo>
                  <a:pt x="417" y="869"/>
                  <a:pt x="471" y="869"/>
                  <a:pt x="526" y="869"/>
                </a:cubicBezTo>
                <a:cubicBezTo>
                  <a:pt x="634" y="869"/>
                  <a:pt x="725" y="833"/>
                  <a:pt x="779" y="743"/>
                </a:cubicBezTo>
                <a:cubicBezTo>
                  <a:pt x="852" y="670"/>
                  <a:pt x="888" y="561"/>
                  <a:pt x="888" y="435"/>
                </a:cubicBezTo>
                <a:cubicBezTo>
                  <a:pt x="888" y="308"/>
                  <a:pt x="852" y="199"/>
                  <a:pt x="779" y="127"/>
                </a:cubicBezTo>
                <a:cubicBezTo>
                  <a:pt x="725" y="36"/>
                  <a:pt x="634" y="0"/>
                  <a:pt x="5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3" name="Google Shape;3033;p76"/>
          <p:cNvSpPr/>
          <p:nvPr/>
        </p:nvSpPr>
        <p:spPr>
          <a:xfrm>
            <a:off x="6079571" y="1234123"/>
            <a:ext cx="38317" cy="20255"/>
          </a:xfrm>
          <a:custGeom>
            <a:avLst/>
            <a:gdLst/>
            <a:ahLst/>
            <a:cxnLst/>
            <a:rect l="l" t="t" r="r" b="b"/>
            <a:pathLst>
              <a:path w="961" h="508" extrusionOk="0">
                <a:moveTo>
                  <a:pt x="0" y="1"/>
                </a:moveTo>
                <a:lnTo>
                  <a:pt x="0" y="164"/>
                </a:lnTo>
                <a:lnTo>
                  <a:pt x="960" y="164"/>
                </a:lnTo>
                <a:lnTo>
                  <a:pt x="960" y="1"/>
                </a:lnTo>
                <a:close/>
                <a:moveTo>
                  <a:pt x="0" y="327"/>
                </a:moveTo>
                <a:lnTo>
                  <a:pt x="0" y="508"/>
                </a:lnTo>
                <a:lnTo>
                  <a:pt x="960" y="508"/>
                </a:lnTo>
                <a:lnTo>
                  <a:pt x="960" y="3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4" name="Google Shape;3034;p76"/>
          <p:cNvSpPr/>
          <p:nvPr/>
        </p:nvSpPr>
        <p:spPr>
          <a:xfrm>
            <a:off x="6148151" y="1229099"/>
            <a:ext cx="29665" cy="34689"/>
          </a:xfrm>
          <a:custGeom>
            <a:avLst/>
            <a:gdLst/>
            <a:ahLst/>
            <a:cxnLst/>
            <a:rect l="l" t="t" r="r" b="b"/>
            <a:pathLst>
              <a:path w="744" h="870" extrusionOk="0">
                <a:moveTo>
                  <a:pt x="363" y="0"/>
                </a:moveTo>
                <a:cubicBezTo>
                  <a:pt x="236" y="0"/>
                  <a:pt x="146" y="18"/>
                  <a:pt x="91" y="72"/>
                </a:cubicBezTo>
                <a:cubicBezTo>
                  <a:pt x="19" y="109"/>
                  <a:pt x="1" y="181"/>
                  <a:pt x="1" y="272"/>
                </a:cubicBezTo>
                <a:cubicBezTo>
                  <a:pt x="1" y="344"/>
                  <a:pt x="19" y="398"/>
                  <a:pt x="73" y="453"/>
                </a:cubicBezTo>
                <a:cubicBezTo>
                  <a:pt x="109" y="489"/>
                  <a:pt x="200" y="507"/>
                  <a:pt x="308" y="525"/>
                </a:cubicBezTo>
                <a:lnTo>
                  <a:pt x="363" y="525"/>
                </a:lnTo>
                <a:cubicBezTo>
                  <a:pt x="417" y="543"/>
                  <a:pt x="453" y="543"/>
                  <a:pt x="471" y="561"/>
                </a:cubicBezTo>
                <a:cubicBezTo>
                  <a:pt x="490" y="580"/>
                  <a:pt x="490" y="580"/>
                  <a:pt x="490" y="616"/>
                </a:cubicBezTo>
                <a:cubicBezTo>
                  <a:pt x="490" y="634"/>
                  <a:pt x="490" y="670"/>
                  <a:pt x="453" y="670"/>
                </a:cubicBezTo>
                <a:cubicBezTo>
                  <a:pt x="435" y="688"/>
                  <a:pt x="399" y="688"/>
                  <a:pt x="345" y="688"/>
                </a:cubicBezTo>
                <a:cubicBezTo>
                  <a:pt x="290" y="688"/>
                  <a:pt x="236" y="688"/>
                  <a:pt x="164" y="670"/>
                </a:cubicBezTo>
                <a:cubicBezTo>
                  <a:pt x="109" y="670"/>
                  <a:pt x="55" y="652"/>
                  <a:pt x="19" y="616"/>
                </a:cubicBezTo>
                <a:lnTo>
                  <a:pt x="19" y="815"/>
                </a:lnTo>
                <a:cubicBezTo>
                  <a:pt x="73" y="833"/>
                  <a:pt x="127" y="851"/>
                  <a:pt x="182" y="851"/>
                </a:cubicBezTo>
                <a:cubicBezTo>
                  <a:pt x="254" y="869"/>
                  <a:pt x="308" y="869"/>
                  <a:pt x="363" y="869"/>
                </a:cubicBezTo>
                <a:cubicBezTo>
                  <a:pt x="490" y="869"/>
                  <a:pt x="580" y="851"/>
                  <a:pt x="653" y="815"/>
                </a:cubicBezTo>
                <a:cubicBezTo>
                  <a:pt x="707" y="761"/>
                  <a:pt x="743" y="688"/>
                  <a:pt x="743" y="616"/>
                </a:cubicBezTo>
                <a:cubicBezTo>
                  <a:pt x="743" y="525"/>
                  <a:pt x="725" y="453"/>
                  <a:pt x="671" y="417"/>
                </a:cubicBezTo>
                <a:cubicBezTo>
                  <a:pt x="634" y="380"/>
                  <a:pt x="544" y="362"/>
                  <a:pt x="399" y="344"/>
                </a:cubicBezTo>
                <a:lnTo>
                  <a:pt x="363" y="326"/>
                </a:lnTo>
                <a:cubicBezTo>
                  <a:pt x="308" y="326"/>
                  <a:pt x="272" y="308"/>
                  <a:pt x="254" y="308"/>
                </a:cubicBezTo>
                <a:cubicBezTo>
                  <a:pt x="236" y="290"/>
                  <a:pt x="236" y="272"/>
                  <a:pt x="236" y="254"/>
                </a:cubicBezTo>
                <a:cubicBezTo>
                  <a:pt x="236" y="235"/>
                  <a:pt x="236" y="217"/>
                  <a:pt x="272" y="199"/>
                </a:cubicBezTo>
                <a:cubicBezTo>
                  <a:pt x="290" y="181"/>
                  <a:pt x="327" y="181"/>
                  <a:pt x="381" y="181"/>
                </a:cubicBezTo>
                <a:cubicBezTo>
                  <a:pt x="417" y="181"/>
                  <a:pt x="471" y="181"/>
                  <a:pt x="526" y="199"/>
                </a:cubicBezTo>
                <a:cubicBezTo>
                  <a:pt x="580" y="217"/>
                  <a:pt x="634" y="235"/>
                  <a:pt x="689" y="254"/>
                </a:cubicBezTo>
                <a:lnTo>
                  <a:pt x="689" y="54"/>
                </a:lnTo>
                <a:cubicBezTo>
                  <a:pt x="634" y="36"/>
                  <a:pt x="562" y="18"/>
                  <a:pt x="526" y="18"/>
                </a:cubicBezTo>
                <a:cubicBezTo>
                  <a:pt x="471" y="0"/>
                  <a:pt x="417" y="0"/>
                  <a:pt x="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5" name="Google Shape;3035;p76"/>
          <p:cNvSpPr/>
          <p:nvPr/>
        </p:nvSpPr>
        <p:spPr>
          <a:xfrm>
            <a:off x="6183517" y="1229099"/>
            <a:ext cx="35447" cy="46252"/>
          </a:xfrm>
          <a:custGeom>
            <a:avLst/>
            <a:gdLst/>
            <a:ahLst/>
            <a:cxnLst/>
            <a:rect l="l" t="t" r="r" b="b"/>
            <a:pathLst>
              <a:path w="889" h="1160" extrusionOk="0">
                <a:moveTo>
                  <a:pt x="454" y="199"/>
                </a:moveTo>
                <a:cubicBezTo>
                  <a:pt x="508" y="199"/>
                  <a:pt x="544" y="217"/>
                  <a:pt x="580" y="254"/>
                </a:cubicBezTo>
                <a:cubicBezTo>
                  <a:pt x="599" y="308"/>
                  <a:pt x="617" y="362"/>
                  <a:pt x="617" y="435"/>
                </a:cubicBezTo>
                <a:cubicBezTo>
                  <a:pt x="617" y="525"/>
                  <a:pt x="599" y="580"/>
                  <a:pt x="580" y="616"/>
                </a:cubicBezTo>
                <a:cubicBezTo>
                  <a:pt x="544" y="652"/>
                  <a:pt x="508" y="688"/>
                  <a:pt x="454" y="688"/>
                </a:cubicBezTo>
                <a:cubicBezTo>
                  <a:pt x="399" y="688"/>
                  <a:pt x="345" y="652"/>
                  <a:pt x="327" y="616"/>
                </a:cubicBezTo>
                <a:cubicBezTo>
                  <a:pt x="291" y="580"/>
                  <a:pt x="273" y="525"/>
                  <a:pt x="273" y="435"/>
                </a:cubicBezTo>
                <a:cubicBezTo>
                  <a:pt x="273" y="362"/>
                  <a:pt x="291" y="308"/>
                  <a:pt x="327" y="254"/>
                </a:cubicBezTo>
                <a:cubicBezTo>
                  <a:pt x="345" y="217"/>
                  <a:pt x="399" y="199"/>
                  <a:pt x="454" y="199"/>
                </a:cubicBezTo>
                <a:close/>
                <a:moveTo>
                  <a:pt x="345" y="0"/>
                </a:moveTo>
                <a:cubicBezTo>
                  <a:pt x="255" y="0"/>
                  <a:pt x="164" y="54"/>
                  <a:pt x="92" y="127"/>
                </a:cubicBezTo>
                <a:cubicBezTo>
                  <a:pt x="37" y="199"/>
                  <a:pt x="1" y="308"/>
                  <a:pt x="1" y="435"/>
                </a:cubicBezTo>
                <a:cubicBezTo>
                  <a:pt x="1" y="561"/>
                  <a:pt x="37" y="670"/>
                  <a:pt x="92" y="743"/>
                </a:cubicBezTo>
                <a:cubicBezTo>
                  <a:pt x="164" y="833"/>
                  <a:pt x="255" y="869"/>
                  <a:pt x="345" y="869"/>
                </a:cubicBezTo>
                <a:cubicBezTo>
                  <a:pt x="399" y="869"/>
                  <a:pt x="454" y="869"/>
                  <a:pt x="508" y="833"/>
                </a:cubicBezTo>
                <a:cubicBezTo>
                  <a:pt x="544" y="815"/>
                  <a:pt x="580" y="779"/>
                  <a:pt x="617" y="724"/>
                </a:cubicBezTo>
                <a:lnTo>
                  <a:pt x="617" y="1159"/>
                </a:lnTo>
                <a:lnTo>
                  <a:pt x="888" y="1159"/>
                </a:lnTo>
                <a:lnTo>
                  <a:pt x="888" y="18"/>
                </a:lnTo>
                <a:lnTo>
                  <a:pt x="617" y="18"/>
                </a:lnTo>
                <a:lnTo>
                  <a:pt x="617" y="145"/>
                </a:lnTo>
                <a:cubicBezTo>
                  <a:pt x="580" y="91"/>
                  <a:pt x="544" y="54"/>
                  <a:pt x="508" y="36"/>
                </a:cubicBezTo>
                <a:cubicBezTo>
                  <a:pt x="454" y="18"/>
                  <a:pt x="399" y="0"/>
                  <a:pt x="3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6" name="Google Shape;3036;p76"/>
          <p:cNvSpPr/>
          <p:nvPr/>
        </p:nvSpPr>
        <p:spPr>
          <a:xfrm>
            <a:off x="6116373" y="1229099"/>
            <a:ext cx="24601" cy="33971"/>
          </a:xfrm>
          <a:custGeom>
            <a:avLst/>
            <a:gdLst/>
            <a:ahLst/>
            <a:cxnLst/>
            <a:rect l="l" t="t" r="r" b="b"/>
            <a:pathLst>
              <a:path w="617" h="852" extrusionOk="0">
                <a:moveTo>
                  <a:pt x="526" y="0"/>
                </a:moveTo>
                <a:cubicBezTo>
                  <a:pt x="472" y="0"/>
                  <a:pt x="417" y="18"/>
                  <a:pt x="381" y="36"/>
                </a:cubicBezTo>
                <a:cubicBezTo>
                  <a:pt x="327" y="72"/>
                  <a:pt x="291" y="109"/>
                  <a:pt x="254" y="163"/>
                </a:cubicBezTo>
                <a:lnTo>
                  <a:pt x="254" y="18"/>
                </a:lnTo>
                <a:lnTo>
                  <a:pt x="1" y="18"/>
                </a:lnTo>
                <a:lnTo>
                  <a:pt x="1" y="851"/>
                </a:lnTo>
                <a:lnTo>
                  <a:pt x="254" y="851"/>
                </a:lnTo>
                <a:lnTo>
                  <a:pt x="254" y="471"/>
                </a:lnTo>
                <a:cubicBezTo>
                  <a:pt x="254" y="380"/>
                  <a:pt x="272" y="326"/>
                  <a:pt x="309" y="290"/>
                </a:cubicBezTo>
                <a:cubicBezTo>
                  <a:pt x="345" y="235"/>
                  <a:pt x="399" y="217"/>
                  <a:pt x="472" y="217"/>
                </a:cubicBezTo>
                <a:lnTo>
                  <a:pt x="544" y="217"/>
                </a:lnTo>
                <a:cubicBezTo>
                  <a:pt x="562" y="235"/>
                  <a:pt x="580" y="235"/>
                  <a:pt x="617" y="254"/>
                </a:cubicBezTo>
                <a:lnTo>
                  <a:pt x="617" y="18"/>
                </a:lnTo>
                <a:cubicBezTo>
                  <a:pt x="580" y="0"/>
                  <a:pt x="580" y="0"/>
                  <a:pt x="5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76"/>
          <p:cNvSpPr/>
          <p:nvPr/>
        </p:nvSpPr>
        <p:spPr>
          <a:xfrm>
            <a:off x="6132999" y="1220407"/>
            <a:ext cx="26754" cy="42664"/>
          </a:xfrm>
          <a:custGeom>
            <a:avLst/>
            <a:gdLst/>
            <a:ahLst/>
            <a:cxnLst/>
            <a:rect l="l" t="t" r="r" b="b"/>
            <a:pathLst>
              <a:path w="671" h="1070" extrusionOk="0">
                <a:moveTo>
                  <a:pt x="127" y="1"/>
                </a:moveTo>
                <a:lnTo>
                  <a:pt x="127" y="236"/>
                </a:lnTo>
                <a:lnTo>
                  <a:pt x="0" y="236"/>
                </a:lnTo>
                <a:lnTo>
                  <a:pt x="0" y="435"/>
                </a:lnTo>
                <a:lnTo>
                  <a:pt x="127" y="435"/>
                </a:lnTo>
                <a:lnTo>
                  <a:pt x="127" y="779"/>
                </a:lnTo>
                <a:cubicBezTo>
                  <a:pt x="127" y="888"/>
                  <a:pt x="163" y="961"/>
                  <a:pt x="200" y="997"/>
                </a:cubicBezTo>
                <a:cubicBezTo>
                  <a:pt x="236" y="1051"/>
                  <a:pt x="308" y="1069"/>
                  <a:pt x="417" y="1069"/>
                </a:cubicBezTo>
                <a:lnTo>
                  <a:pt x="652" y="1069"/>
                </a:lnTo>
                <a:lnTo>
                  <a:pt x="652" y="888"/>
                </a:lnTo>
                <a:lnTo>
                  <a:pt x="507" y="888"/>
                </a:lnTo>
                <a:cubicBezTo>
                  <a:pt x="471" y="888"/>
                  <a:pt x="435" y="870"/>
                  <a:pt x="417" y="852"/>
                </a:cubicBezTo>
                <a:cubicBezTo>
                  <a:pt x="399" y="852"/>
                  <a:pt x="399" y="816"/>
                  <a:pt x="399" y="779"/>
                </a:cubicBezTo>
                <a:lnTo>
                  <a:pt x="399" y="435"/>
                </a:lnTo>
                <a:lnTo>
                  <a:pt x="670" y="435"/>
                </a:lnTo>
                <a:lnTo>
                  <a:pt x="670" y="236"/>
                </a:lnTo>
                <a:lnTo>
                  <a:pt x="399" y="236"/>
                </a:lnTo>
                <a:lnTo>
                  <a:pt x="39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8" name="Google Shape;3038;p76"/>
          <p:cNvSpPr/>
          <p:nvPr/>
        </p:nvSpPr>
        <p:spPr>
          <a:xfrm>
            <a:off x="6178493" y="1217537"/>
            <a:ext cx="17345" cy="53469"/>
          </a:xfrm>
          <a:custGeom>
            <a:avLst/>
            <a:gdLst/>
            <a:ahLst/>
            <a:cxnLst/>
            <a:rect l="l" t="t" r="r" b="b"/>
            <a:pathLst>
              <a:path w="435" h="1341" extrusionOk="0">
                <a:moveTo>
                  <a:pt x="218" y="0"/>
                </a:moveTo>
                <a:cubicBezTo>
                  <a:pt x="145" y="109"/>
                  <a:pt x="91" y="236"/>
                  <a:pt x="55" y="344"/>
                </a:cubicBezTo>
                <a:cubicBezTo>
                  <a:pt x="18" y="453"/>
                  <a:pt x="0" y="562"/>
                  <a:pt x="0" y="670"/>
                </a:cubicBezTo>
                <a:cubicBezTo>
                  <a:pt x="0" y="779"/>
                  <a:pt x="18" y="888"/>
                  <a:pt x="55" y="996"/>
                </a:cubicBezTo>
                <a:cubicBezTo>
                  <a:pt x="91" y="1105"/>
                  <a:pt x="145" y="1214"/>
                  <a:pt x="218" y="1340"/>
                </a:cubicBezTo>
                <a:lnTo>
                  <a:pt x="435" y="1340"/>
                </a:lnTo>
                <a:cubicBezTo>
                  <a:pt x="381" y="1232"/>
                  <a:pt x="326" y="1105"/>
                  <a:pt x="290" y="996"/>
                </a:cubicBezTo>
                <a:cubicBezTo>
                  <a:pt x="272" y="888"/>
                  <a:pt x="254" y="779"/>
                  <a:pt x="254" y="670"/>
                </a:cubicBezTo>
                <a:cubicBezTo>
                  <a:pt x="254" y="562"/>
                  <a:pt x="272" y="453"/>
                  <a:pt x="290" y="344"/>
                </a:cubicBezTo>
                <a:cubicBezTo>
                  <a:pt x="326" y="218"/>
                  <a:pt x="381" y="109"/>
                  <a:pt x="435" y="0"/>
                </a:cubicBezTo>
                <a:close/>
              </a:path>
            </a:pathLst>
          </a:custGeom>
          <a:solidFill>
            <a:srgbClr val="F1C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9" name="Google Shape;3039;p76"/>
          <p:cNvSpPr/>
          <p:nvPr/>
        </p:nvSpPr>
        <p:spPr>
          <a:xfrm>
            <a:off x="6187145" y="1229099"/>
            <a:ext cx="35407" cy="46252"/>
          </a:xfrm>
          <a:custGeom>
            <a:avLst/>
            <a:gdLst/>
            <a:ahLst/>
            <a:cxnLst/>
            <a:rect l="l" t="t" r="r" b="b"/>
            <a:pathLst>
              <a:path w="888" h="1160" extrusionOk="0">
                <a:moveTo>
                  <a:pt x="435" y="199"/>
                </a:moveTo>
                <a:cubicBezTo>
                  <a:pt x="489" y="199"/>
                  <a:pt x="544" y="217"/>
                  <a:pt x="562" y="254"/>
                </a:cubicBezTo>
                <a:cubicBezTo>
                  <a:pt x="598" y="308"/>
                  <a:pt x="616" y="362"/>
                  <a:pt x="616" y="435"/>
                </a:cubicBezTo>
                <a:cubicBezTo>
                  <a:pt x="616" y="525"/>
                  <a:pt x="598" y="580"/>
                  <a:pt x="562" y="616"/>
                </a:cubicBezTo>
                <a:cubicBezTo>
                  <a:pt x="544" y="652"/>
                  <a:pt x="489" y="688"/>
                  <a:pt x="435" y="688"/>
                </a:cubicBezTo>
                <a:cubicBezTo>
                  <a:pt x="381" y="688"/>
                  <a:pt x="345" y="652"/>
                  <a:pt x="308" y="616"/>
                </a:cubicBezTo>
                <a:cubicBezTo>
                  <a:pt x="272" y="580"/>
                  <a:pt x="272" y="525"/>
                  <a:pt x="272" y="435"/>
                </a:cubicBezTo>
                <a:cubicBezTo>
                  <a:pt x="272" y="362"/>
                  <a:pt x="272" y="308"/>
                  <a:pt x="308" y="254"/>
                </a:cubicBezTo>
                <a:cubicBezTo>
                  <a:pt x="345" y="217"/>
                  <a:pt x="381" y="199"/>
                  <a:pt x="435" y="199"/>
                </a:cubicBezTo>
                <a:close/>
                <a:moveTo>
                  <a:pt x="544" y="0"/>
                </a:moveTo>
                <a:cubicBezTo>
                  <a:pt x="489" y="0"/>
                  <a:pt x="435" y="18"/>
                  <a:pt x="381" y="36"/>
                </a:cubicBezTo>
                <a:cubicBezTo>
                  <a:pt x="345" y="54"/>
                  <a:pt x="308" y="91"/>
                  <a:pt x="272" y="145"/>
                </a:cubicBezTo>
                <a:lnTo>
                  <a:pt x="272" y="18"/>
                </a:lnTo>
                <a:lnTo>
                  <a:pt x="1" y="18"/>
                </a:lnTo>
                <a:lnTo>
                  <a:pt x="1" y="1159"/>
                </a:lnTo>
                <a:lnTo>
                  <a:pt x="272" y="1159"/>
                </a:lnTo>
                <a:lnTo>
                  <a:pt x="272" y="724"/>
                </a:lnTo>
                <a:cubicBezTo>
                  <a:pt x="308" y="779"/>
                  <a:pt x="345" y="815"/>
                  <a:pt x="381" y="833"/>
                </a:cubicBezTo>
                <a:cubicBezTo>
                  <a:pt x="435" y="869"/>
                  <a:pt x="489" y="869"/>
                  <a:pt x="544" y="869"/>
                </a:cubicBezTo>
                <a:cubicBezTo>
                  <a:pt x="634" y="869"/>
                  <a:pt x="725" y="833"/>
                  <a:pt x="797" y="743"/>
                </a:cubicBezTo>
                <a:cubicBezTo>
                  <a:pt x="852" y="670"/>
                  <a:pt x="888" y="561"/>
                  <a:pt x="888" y="435"/>
                </a:cubicBezTo>
                <a:cubicBezTo>
                  <a:pt x="888" y="308"/>
                  <a:pt x="852" y="199"/>
                  <a:pt x="797" y="127"/>
                </a:cubicBezTo>
                <a:cubicBezTo>
                  <a:pt x="725" y="36"/>
                  <a:pt x="634" y="0"/>
                  <a:pt x="544" y="0"/>
                </a:cubicBezTo>
                <a:close/>
              </a:path>
            </a:pathLst>
          </a:custGeom>
          <a:solidFill>
            <a:srgbClr val="F1C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0" name="Google Shape;3040;p76"/>
          <p:cNvSpPr/>
          <p:nvPr/>
        </p:nvSpPr>
        <p:spPr>
          <a:xfrm>
            <a:off x="6220358" y="1241340"/>
            <a:ext cx="18820" cy="8732"/>
          </a:xfrm>
          <a:custGeom>
            <a:avLst/>
            <a:gdLst/>
            <a:ahLst/>
            <a:cxnLst/>
            <a:rect l="l" t="t" r="r" b="b"/>
            <a:pathLst>
              <a:path w="472" h="219" extrusionOk="0">
                <a:moveTo>
                  <a:pt x="1" y="1"/>
                </a:moveTo>
                <a:lnTo>
                  <a:pt x="1" y="218"/>
                </a:lnTo>
                <a:lnTo>
                  <a:pt x="471" y="218"/>
                </a:lnTo>
                <a:lnTo>
                  <a:pt x="471" y="1"/>
                </a:lnTo>
                <a:close/>
              </a:path>
            </a:pathLst>
          </a:custGeom>
          <a:solidFill>
            <a:srgbClr val="F1C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1" name="Google Shape;3041;p76"/>
          <p:cNvSpPr/>
          <p:nvPr/>
        </p:nvSpPr>
        <p:spPr>
          <a:xfrm>
            <a:off x="6248508" y="1226907"/>
            <a:ext cx="38317" cy="34689"/>
          </a:xfrm>
          <a:custGeom>
            <a:avLst/>
            <a:gdLst/>
            <a:ahLst/>
            <a:cxnLst/>
            <a:rect l="l" t="t" r="r" b="b"/>
            <a:pathLst>
              <a:path w="961" h="870" extrusionOk="0">
                <a:moveTo>
                  <a:pt x="1" y="1"/>
                </a:moveTo>
                <a:lnTo>
                  <a:pt x="1" y="182"/>
                </a:lnTo>
                <a:lnTo>
                  <a:pt x="725" y="435"/>
                </a:lnTo>
                <a:lnTo>
                  <a:pt x="1" y="671"/>
                </a:lnTo>
                <a:lnTo>
                  <a:pt x="1" y="870"/>
                </a:lnTo>
                <a:lnTo>
                  <a:pt x="961" y="526"/>
                </a:lnTo>
                <a:lnTo>
                  <a:pt x="961" y="345"/>
                </a:lnTo>
                <a:lnTo>
                  <a:pt x="1" y="1"/>
                </a:lnTo>
                <a:close/>
              </a:path>
            </a:pathLst>
          </a:custGeom>
          <a:solidFill>
            <a:srgbClr val="F1C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2" name="Google Shape;3042;p76"/>
          <p:cNvSpPr/>
          <p:nvPr/>
        </p:nvSpPr>
        <p:spPr>
          <a:xfrm>
            <a:off x="6276697" y="1229099"/>
            <a:ext cx="24561" cy="33971"/>
          </a:xfrm>
          <a:custGeom>
            <a:avLst/>
            <a:gdLst/>
            <a:ahLst/>
            <a:cxnLst/>
            <a:rect l="l" t="t" r="r" b="b"/>
            <a:pathLst>
              <a:path w="616" h="852" extrusionOk="0">
                <a:moveTo>
                  <a:pt x="543" y="0"/>
                </a:moveTo>
                <a:cubicBezTo>
                  <a:pt x="489" y="0"/>
                  <a:pt x="435" y="18"/>
                  <a:pt x="380" y="36"/>
                </a:cubicBezTo>
                <a:cubicBezTo>
                  <a:pt x="344" y="72"/>
                  <a:pt x="308" y="109"/>
                  <a:pt x="272" y="163"/>
                </a:cubicBezTo>
                <a:lnTo>
                  <a:pt x="272" y="18"/>
                </a:lnTo>
                <a:lnTo>
                  <a:pt x="0" y="18"/>
                </a:lnTo>
                <a:lnTo>
                  <a:pt x="0" y="851"/>
                </a:lnTo>
                <a:lnTo>
                  <a:pt x="272" y="851"/>
                </a:lnTo>
                <a:lnTo>
                  <a:pt x="272" y="471"/>
                </a:lnTo>
                <a:cubicBezTo>
                  <a:pt x="272" y="380"/>
                  <a:pt x="290" y="326"/>
                  <a:pt x="326" y="290"/>
                </a:cubicBezTo>
                <a:cubicBezTo>
                  <a:pt x="362" y="235"/>
                  <a:pt x="417" y="217"/>
                  <a:pt x="471" y="217"/>
                </a:cubicBezTo>
                <a:lnTo>
                  <a:pt x="543" y="217"/>
                </a:lnTo>
                <a:cubicBezTo>
                  <a:pt x="580" y="235"/>
                  <a:pt x="598" y="235"/>
                  <a:pt x="616" y="254"/>
                </a:cubicBezTo>
                <a:lnTo>
                  <a:pt x="616" y="18"/>
                </a:lnTo>
                <a:cubicBezTo>
                  <a:pt x="598" y="0"/>
                  <a:pt x="580" y="0"/>
                  <a:pt x="580" y="0"/>
                </a:cubicBezTo>
                <a:close/>
              </a:path>
            </a:pathLst>
          </a:custGeom>
          <a:solidFill>
            <a:srgbClr val="F1C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3" name="Google Shape;3043;p76"/>
          <p:cNvSpPr/>
          <p:nvPr/>
        </p:nvSpPr>
        <p:spPr>
          <a:xfrm>
            <a:off x="6293283" y="1229099"/>
            <a:ext cx="35447" cy="34689"/>
          </a:xfrm>
          <a:custGeom>
            <a:avLst/>
            <a:gdLst/>
            <a:ahLst/>
            <a:cxnLst/>
            <a:rect l="l" t="t" r="r" b="b"/>
            <a:pathLst>
              <a:path w="889" h="870" extrusionOk="0">
                <a:moveTo>
                  <a:pt x="453" y="181"/>
                </a:moveTo>
                <a:cubicBezTo>
                  <a:pt x="508" y="181"/>
                  <a:pt x="544" y="199"/>
                  <a:pt x="580" y="235"/>
                </a:cubicBezTo>
                <a:cubicBezTo>
                  <a:pt x="598" y="254"/>
                  <a:pt x="616" y="290"/>
                  <a:pt x="616" y="344"/>
                </a:cubicBezTo>
                <a:lnTo>
                  <a:pt x="272" y="344"/>
                </a:lnTo>
                <a:cubicBezTo>
                  <a:pt x="290" y="290"/>
                  <a:pt x="309" y="254"/>
                  <a:pt x="345" y="217"/>
                </a:cubicBezTo>
                <a:cubicBezTo>
                  <a:pt x="363" y="199"/>
                  <a:pt x="417" y="181"/>
                  <a:pt x="453" y="181"/>
                </a:cubicBezTo>
                <a:close/>
                <a:moveTo>
                  <a:pt x="471" y="0"/>
                </a:moveTo>
                <a:cubicBezTo>
                  <a:pt x="327" y="0"/>
                  <a:pt x="200" y="36"/>
                  <a:pt x="127" y="127"/>
                </a:cubicBezTo>
                <a:cubicBezTo>
                  <a:pt x="37" y="199"/>
                  <a:pt x="1" y="308"/>
                  <a:pt x="1" y="435"/>
                </a:cubicBezTo>
                <a:cubicBezTo>
                  <a:pt x="1" y="580"/>
                  <a:pt x="37" y="688"/>
                  <a:pt x="127" y="761"/>
                </a:cubicBezTo>
                <a:cubicBezTo>
                  <a:pt x="218" y="833"/>
                  <a:pt x="327" y="869"/>
                  <a:pt x="471" y="869"/>
                </a:cubicBezTo>
                <a:cubicBezTo>
                  <a:pt x="544" y="869"/>
                  <a:pt x="598" y="869"/>
                  <a:pt x="671" y="851"/>
                </a:cubicBezTo>
                <a:cubicBezTo>
                  <a:pt x="725" y="851"/>
                  <a:pt x="797" y="833"/>
                  <a:pt x="852" y="797"/>
                </a:cubicBezTo>
                <a:lnTo>
                  <a:pt x="852" y="598"/>
                </a:lnTo>
                <a:cubicBezTo>
                  <a:pt x="797" y="634"/>
                  <a:pt x="725" y="652"/>
                  <a:pt x="671" y="670"/>
                </a:cubicBezTo>
                <a:cubicBezTo>
                  <a:pt x="616" y="688"/>
                  <a:pt x="562" y="688"/>
                  <a:pt x="508" y="688"/>
                </a:cubicBezTo>
                <a:cubicBezTo>
                  <a:pt x="435" y="688"/>
                  <a:pt x="381" y="688"/>
                  <a:pt x="345" y="652"/>
                </a:cubicBezTo>
                <a:cubicBezTo>
                  <a:pt x="309" y="616"/>
                  <a:pt x="272" y="580"/>
                  <a:pt x="272" y="507"/>
                </a:cubicBezTo>
                <a:lnTo>
                  <a:pt x="888" y="507"/>
                </a:lnTo>
                <a:lnTo>
                  <a:pt x="888" y="435"/>
                </a:lnTo>
                <a:cubicBezTo>
                  <a:pt x="888" y="308"/>
                  <a:pt x="852" y="199"/>
                  <a:pt x="779" y="127"/>
                </a:cubicBezTo>
                <a:cubicBezTo>
                  <a:pt x="689" y="36"/>
                  <a:pt x="598" y="0"/>
                  <a:pt x="471" y="0"/>
                </a:cubicBezTo>
                <a:close/>
              </a:path>
            </a:pathLst>
          </a:custGeom>
          <a:solidFill>
            <a:srgbClr val="F1C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4" name="Google Shape;3044;p76"/>
          <p:cNvSpPr/>
          <p:nvPr/>
        </p:nvSpPr>
        <p:spPr>
          <a:xfrm>
            <a:off x="6334431" y="1229099"/>
            <a:ext cx="33254" cy="34689"/>
          </a:xfrm>
          <a:custGeom>
            <a:avLst/>
            <a:gdLst/>
            <a:ahLst/>
            <a:cxnLst/>
            <a:rect l="l" t="t" r="r" b="b"/>
            <a:pathLst>
              <a:path w="834" h="870" extrusionOk="0">
                <a:moveTo>
                  <a:pt x="562" y="471"/>
                </a:moveTo>
                <a:lnTo>
                  <a:pt x="562" y="507"/>
                </a:lnTo>
                <a:cubicBezTo>
                  <a:pt x="562" y="561"/>
                  <a:pt x="544" y="616"/>
                  <a:pt x="526" y="652"/>
                </a:cubicBezTo>
                <a:cubicBezTo>
                  <a:pt x="490" y="688"/>
                  <a:pt x="436" y="688"/>
                  <a:pt x="399" y="688"/>
                </a:cubicBezTo>
                <a:cubicBezTo>
                  <a:pt x="345" y="688"/>
                  <a:pt x="327" y="688"/>
                  <a:pt x="291" y="670"/>
                </a:cubicBezTo>
                <a:cubicBezTo>
                  <a:pt x="273" y="652"/>
                  <a:pt x="273" y="616"/>
                  <a:pt x="273" y="598"/>
                </a:cubicBezTo>
                <a:cubicBezTo>
                  <a:pt x="273" y="561"/>
                  <a:pt x="273" y="525"/>
                  <a:pt x="309" y="507"/>
                </a:cubicBezTo>
                <a:cubicBezTo>
                  <a:pt x="327" y="489"/>
                  <a:pt x="381" y="471"/>
                  <a:pt x="436" y="471"/>
                </a:cubicBezTo>
                <a:close/>
                <a:moveTo>
                  <a:pt x="417" y="0"/>
                </a:moveTo>
                <a:cubicBezTo>
                  <a:pt x="363" y="0"/>
                  <a:pt x="291" y="0"/>
                  <a:pt x="236" y="18"/>
                </a:cubicBezTo>
                <a:cubicBezTo>
                  <a:pt x="182" y="18"/>
                  <a:pt x="128" y="36"/>
                  <a:pt x="73" y="54"/>
                </a:cubicBezTo>
                <a:lnTo>
                  <a:pt x="73" y="254"/>
                </a:lnTo>
                <a:cubicBezTo>
                  <a:pt x="110" y="217"/>
                  <a:pt x="164" y="217"/>
                  <a:pt x="200" y="199"/>
                </a:cubicBezTo>
                <a:cubicBezTo>
                  <a:pt x="254" y="181"/>
                  <a:pt x="309" y="181"/>
                  <a:pt x="363" y="181"/>
                </a:cubicBezTo>
                <a:cubicBezTo>
                  <a:pt x="436" y="181"/>
                  <a:pt x="490" y="181"/>
                  <a:pt x="526" y="217"/>
                </a:cubicBezTo>
                <a:cubicBezTo>
                  <a:pt x="544" y="235"/>
                  <a:pt x="562" y="254"/>
                  <a:pt x="562" y="308"/>
                </a:cubicBezTo>
                <a:lnTo>
                  <a:pt x="562" y="326"/>
                </a:lnTo>
                <a:lnTo>
                  <a:pt x="417" y="326"/>
                </a:lnTo>
                <a:cubicBezTo>
                  <a:pt x="273" y="326"/>
                  <a:pt x="164" y="344"/>
                  <a:pt x="91" y="398"/>
                </a:cubicBezTo>
                <a:cubicBezTo>
                  <a:pt x="37" y="435"/>
                  <a:pt x="1" y="507"/>
                  <a:pt x="1" y="598"/>
                </a:cubicBezTo>
                <a:cubicBezTo>
                  <a:pt x="1" y="688"/>
                  <a:pt x="19" y="743"/>
                  <a:pt x="73" y="797"/>
                </a:cubicBezTo>
                <a:cubicBezTo>
                  <a:pt x="128" y="851"/>
                  <a:pt x="200" y="869"/>
                  <a:pt x="291" y="869"/>
                </a:cubicBezTo>
                <a:cubicBezTo>
                  <a:pt x="345" y="869"/>
                  <a:pt x="399" y="869"/>
                  <a:pt x="454" y="833"/>
                </a:cubicBezTo>
                <a:cubicBezTo>
                  <a:pt x="490" y="815"/>
                  <a:pt x="526" y="779"/>
                  <a:pt x="562" y="724"/>
                </a:cubicBezTo>
                <a:lnTo>
                  <a:pt x="562" y="851"/>
                </a:lnTo>
                <a:lnTo>
                  <a:pt x="834" y="851"/>
                </a:lnTo>
                <a:lnTo>
                  <a:pt x="834" y="380"/>
                </a:lnTo>
                <a:cubicBezTo>
                  <a:pt x="834" y="254"/>
                  <a:pt x="798" y="145"/>
                  <a:pt x="743" y="91"/>
                </a:cubicBezTo>
                <a:cubicBezTo>
                  <a:pt x="671" y="36"/>
                  <a:pt x="562" y="0"/>
                  <a:pt x="417" y="0"/>
                </a:cubicBezTo>
                <a:close/>
              </a:path>
            </a:pathLst>
          </a:custGeom>
          <a:solidFill>
            <a:srgbClr val="F1C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5" name="Google Shape;3045;p76"/>
          <p:cNvSpPr/>
          <p:nvPr/>
        </p:nvSpPr>
        <p:spPr>
          <a:xfrm>
            <a:off x="6377772" y="1217537"/>
            <a:ext cx="10128" cy="45534"/>
          </a:xfrm>
          <a:custGeom>
            <a:avLst/>
            <a:gdLst/>
            <a:ahLst/>
            <a:cxnLst/>
            <a:rect l="l" t="t" r="r" b="b"/>
            <a:pathLst>
              <a:path w="254" h="1142" extrusionOk="0">
                <a:moveTo>
                  <a:pt x="0" y="0"/>
                </a:moveTo>
                <a:lnTo>
                  <a:pt x="0" y="1141"/>
                </a:lnTo>
                <a:lnTo>
                  <a:pt x="254" y="1141"/>
                </a:lnTo>
                <a:lnTo>
                  <a:pt x="254" y="0"/>
                </a:lnTo>
                <a:close/>
              </a:path>
            </a:pathLst>
          </a:custGeom>
          <a:solidFill>
            <a:srgbClr val="F1C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6" name="Google Shape;3046;p76"/>
          <p:cNvSpPr/>
          <p:nvPr/>
        </p:nvSpPr>
        <p:spPr>
          <a:xfrm>
            <a:off x="6415331" y="1218254"/>
            <a:ext cx="28908" cy="28190"/>
          </a:xfrm>
          <a:custGeom>
            <a:avLst/>
            <a:gdLst/>
            <a:ahLst/>
            <a:cxnLst/>
            <a:rect l="l" t="t" r="r" b="b"/>
            <a:pathLst>
              <a:path w="725" h="707" extrusionOk="0">
                <a:moveTo>
                  <a:pt x="308" y="0"/>
                </a:moveTo>
                <a:lnTo>
                  <a:pt x="308" y="254"/>
                </a:lnTo>
                <a:lnTo>
                  <a:pt x="54" y="127"/>
                </a:lnTo>
                <a:lnTo>
                  <a:pt x="0" y="218"/>
                </a:lnTo>
                <a:lnTo>
                  <a:pt x="254" y="344"/>
                </a:lnTo>
                <a:lnTo>
                  <a:pt x="0" y="489"/>
                </a:lnTo>
                <a:lnTo>
                  <a:pt x="54" y="580"/>
                </a:lnTo>
                <a:lnTo>
                  <a:pt x="308" y="453"/>
                </a:lnTo>
                <a:lnTo>
                  <a:pt x="308" y="707"/>
                </a:lnTo>
                <a:lnTo>
                  <a:pt x="435" y="707"/>
                </a:lnTo>
                <a:lnTo>
                  <a:pt x="435" y="453"/>
                </a:lnTo>
                <a:lnTo>
                  <a:pt x="670" y="580"/>
                </a:lnTo>
                <a:lnTo>
                  <a:pt x="725" y="489"/>
                </a:lnTo>
                <a:lnTo>
                  <a:pt x="489" y="344"/>
                </a:lnTo>
                <a:lnTo>
                  <a:pt x="725" y="218"/>
                </a:lnTo>
                <a:lnTo>
                  <a:pt x="670" y="127"/>
                </a:lnTo>
                <a:lnTo>
                  <a:pt x="435" y="254"/>
                </a:lnTo>
                <a:lnTo>
                  <a:pt x="435" y="0"/>
                </a:lnTo>
                <a:close/>
              </a:path>
            </a:pathLst>
          </a:custGeom>
          <a:solidFill>
            <a:srgbClr val="F1C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7" name="Google Shape;3047;p76"/>
          <p:cNvSpPr/>
          <p:nvPr/>
        </p:nvSpPr>
        <p:spPr>
          <a:xfrm>
            <a:off x="6419637" y="1229099"/>
            <a:ext cx="35447" cy="46252"/>
          </a:xfrm>
          <a:custGeom>
            <a:avLst/>
            <a:gdLst/>
            <a:ahLst/>
            <a:cxnLst/>
            <a:rect l="l" t="t" r="r" b="b"/>
            <a:pathLst>
              <a:path w="889" h="1160" extrusionOk="0">
                <a:moveTo>
                  <a:pt x="454" y="199"/>
                </a:moveTo>
                <a:cubicBezTo>
                  <a:pt x="508" y="199"/>
                  <a:pt x="544" y="217"/>
                  <a:pt x="580" y="254"/>
                </a:cubicBezTo>
                <a:cubicBezTo>
                  <a:pt x="598" y="308"/>
                  <a:pt x="617" y="362"/>
                  <a:pt x="617" y="435"/>
                </a:cubicBezTo>
                <a:cubicBezTo>
                  <a:pt x="617" y="525"/>
                  <a:pt x="598" y="580"/>
                  <a:pt x="580" y="616"/>
                </a:cubicBezTo>
                <a:cubicBezTo>
                  <a:pt x="544" y="652"/>
                  <a:pt x="508" y="688"/>
                  <a:pt x="454" y="688"/>
                </a:cubicBezTo>
                <a:cubicBezTo>
                  <a:pt x="399" y="688"/>
                  <a:pt x="345" y="652"/>
                  <a:pt x="309" y="616"/>
                </a:cubicBezTo>
                <a:cubicBezTo>
                  <a:pt x="291" y="580"/>
                  <a:pt x="272" y="525"/>
                  <a:pt x="272" y="435"/>
                </a:cubicBezTo>
                <a:cubicBezTo>
                  <a:pt x="272" y="362"/>
                  <a:pt x="291" y="308"/>
                  <a:pt x="309" y="254"/>
                </a:cubicBezTo>
                <a:cubicBezTo>
                  <a:pt x="345" y="217"/>
                  <a:pt x="399" y="199"/>
                  <a:pt x="454" y="199"/>
                </a:cubicBezTo>
                <a:close/>
                <a:moveTo>
                  <a:pt x="544" y="0"/>
                </a:moveTo>
                <a:cubicBezTo>
                  <a:pt x="490" y="0"/>
                  <a:pt x="435" y="18"/>
                  <a:pt x="399" y="36"/>
                </a:cubicBezTo>
                <a:cubicBezTo>
                  <a:pt x="345" y="54"/>
                  <a:pt x="309" y="91"/>
                  <a:pt x="272" y="145"/>
                </a:cubicBezTo>
                <a:lnTo>
                  <a:pt x="272" y="18"/>
                </a:lnTo>
                <a:lnTo>
                  <a:pt x="1" y="18"/>
                </a:lnTo>
                <a:lnTo>
                  <a:pt x="1" y="1159"/>
                </a:lnTo>
                <a:lnTo>
                  <a:pt x="272" y="1159"/>
                </a:lnTo>
                <a:lnTo>
                  <a:pt x="272" y="724"/>
                </a:lnTo>
                <a:cubicBezTo>
                  <a:pt x="309" y="779"/>
                  <a:pt x="345" y="815"/>
                  <a:pt x="399" y="833"/>
                </a:cubicBezTo>
                <a:cubicBezTo>
                  <a:pt x="435" y="869"/>
                  <a:pt x="490" y="869"/>
                  <a:pt x="544" y="869"/>
                </a:cubicBezTo>
                <a:cubicBezTo>
                  <a:pt x="653" y="869"/>
                  <a:pt x="725" y="833"/>
                  <a:pt x="798" y="743"/>
                </a:cubicBezTo>
                <a:cubicBezTo>
                  <a:pt x="870" y="670"/>
                  <a:pt x="888" y="561"/>
                  <a:pt x="888" y="435"/>
                </a:cubicBezTo>
                <a:cubicBezTo>
                  <a:pt x="888" y="308"/>
                  <a:pt x="870" y="199"/>
                  <a:pt x="798" y="127"/>
                </a:cubicBezTo>
                <a:cubicBezTo>
                  <a:pt x="725" y="36"/>
                  <a:pt x="653" y="0"/>
                  <a:pt x="544" y="0"/>
                </a:cubicBezTo>
                <a:close/>
              </a:path>
            </a:pathLst>
          </a:custGeom>
          <a:solidFill>
            <a:srgbClr val="F1C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8" name="Google Shape;3048;p76"/>
          <p:cNvSpPr/>
          <p:nvPr/>
        </p:nvSpPr>
        <p:spPr>
          <a:xfrm>
            <a:off x="6453568" y="1241340"/>
            <a:ext cx="18102" cy="8732"/>
          </a:xfrm>
          <a:custGeom>
            <a:avLst/>
            <a:gdLst/>
            <a:ahLst/>
            <a:cxnLst/>
            <a:rect l="l" t="t" r="r" b="b"/>
            <a:pathLst>
              <a:path w="454" h="219" extrusionOk="0">
                <a:moveTo>
                  <a:pt x="1" y="1"/>
                </a:moveTo>
                <a:lnTo>
                  <a:pt x="1" y="218"/>
                </a:lnTo>
                <a:lnTo>
                  <a:pt x="454" y="218"/>
                </a:lnTo>
                <a:lnTo>
                  <a:pt x="454" y="1"/>
                </a:lnTo>
                <a:close/>
              </a:path>
            </a:pathLst>
          </a:custGeom>
          <a:solidFill>
            <a:srgbClr val="F1C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9" name="Google Shape;3049;p76"/>
          <p:cNvSpPr/>
          <p:nvPr/>
        </p:nvSpPr>
        <p:spPr>
          <a:xfrm>
            <a:off x="6481757" y="1226907"/>
            <a:ext cx="37560" cy="34689"/>
          </a:xfrm>
          <a:custGeom>
            <a:avLst/>
            <a:gdLst/>
            <a:ahLst/>
            <a:cxnLst/>
            <a:rect l="l" t="t" r="r" b="b"/>
            <a:pathLst>
              <a:path w="942" h="870" extrusionOk="0">
                <a:moveTo>
                  <a:pt x="0" y="1"/>
                </a:moveTo>
                <a:lnTo>
                  <a:pt x="0" y="182"/>
                </a:lnTo>
                <a:lnTo>
                  <a:pt x="706" y="435"/>
                </a:lnTo>
                <a:lnTo>
                  <a:pt x="0" y="671"/>
                </a:lnTo>
                <a:lnTo>
                  <a:pt x="0" y="870"/>
                </a:lnTo>
                <a:lnTo>
                  <a:pt x="942" y="526"/>
                </a:lnTo>
                <a:lnTo>
                  <a:pt x="942" y="345"/>
                </a:lnTo>
                <a:lnTo>
                  <a:pt x="0" y="1"/>
                </a:lnTo>
                <a:close/>
              </a:path>
            </a:pathLst>
          </a:custGeom>
          <a:solidFill>
            <a:srgbClr val="F1C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0" name="Google Shape;3050;p76"/>
          <p:cNvSpPr/>
          <p:nvPr/>
        </p:nvSpPr>
        <p:spPr>
          <a:xfrm>
            <a:off x="6509906" y="1229099"/>
            <a:ext cx="23884" cy="33971"/>
          </a:xfrm>
          <a:custGeom>
            <a:avLst/>
            <a:gdLst/>
            <a:ahLst/>
            <a:cxnLst/>
            <a:rect l="l" t="t" r="r" b="b"/>
            <a:pathLst>
              <a:path w="599" h="852" extrusionOk="0">
                <a:moveTo>
                  <a:pt x="526" y="0"/>
                </a:moveTo>
                <a:cubicBezTo>
                  <a:pt x="471" y="0"/>
                  <a:pt x="417" y="18"/>
                  <a:pt x="381" y="36"/>
                </a:cubicBezTo>
                <a:cubicBezTo>
                  <a:pt x="326" y="72"/>
                  <a:pt x="290" y="109"/>
                  <a:pt x="254" y="163"/>
                </a:cubicBezTo>
                <a:lnTo>
                  <a:pt x="254" y="18"/>
                </a:lnTo>
                <a:lnTo>
                  <a:pt x="0" y="18"/>
                </a:lnTo>
                <a:lnTo>
                  <a:pt x="0" y="851"/>
                </a:lnTo>
                <a:lnTo>
                  <a:pt x="254" y="851"/>
                </a:lnTo>
                <a:lnTo>
                  <a:pt x="254" y="471"/>
                </a:lnTo>
                <a:cubicBezTo>
                  <a:pt x="254" y="380"/>
                  <a:pt x="272" y="326"/>
                  <a:pt x="308" y="290"/>
                </a:cubicBezTo>
                <a:cubicBezTo>
                  <a:pt x="345" y="235"/>
                  <a:pt x="399" y="217"/>
                  <a:pt x="471" y="217"/>
                </a:cubicBezTo>
                <a:lnTo>
                  <a:pt x="544" y="217"/>
                </a:lnTo>
                <a:cubicBezTo>
                  <a:pt x="562" y="235"/>
                  <a:pt x="580" y="235"/>
                  <a:pt x="598" y="254"/>
                </a:cubicBezTo>
                <a:lnTo>
                  <a:pt x="598" y="18"/>
                </a:lnTo>
                <a:cubicBezTo>
                  <a:pt x="580" y="0"/>
                  <a:pt x="562" y="0"/>
                  <a:pt x="562" y="0"/>
                </a:cubicBezTo>
                <a:close/>
              </a:path>
            </a:pathLst>
          </a:custGeom>
          <a:solidFill>
            <a:srgbClr val="F1C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1" name="Google Shape;3051;p76"/>
          <p:cNvSpPr/>
          <p:nvPr/>
        </p:nvSpPr>
        <p:spPr>
          <a:xfrm>
            <a:off x="6526533" y="1229099"/>
            <a:ext cx="35407" cy="34689"/>
          </a:xfrm>
          <a:custGeom>
            <a:avLst/>
            <a:gdLst/>
            <a:ahLst/>
            <a:cxnLst/>
            <a:rect l="l" t="t" r="r" b="b"/>
            <a:pathLst>
              <a:path w="888" h="870" extrusionOk="0">
                <a:moveTo>
                  <a:pt x="453" y="181"/>
                </a:moveTo>
                <a:cubicBezTo>
                  <a:pt x="489" y="181"/>
                  <a:pt x="543" y="199"/>
                  <a:pt x="561" y="235"/>
                </a:cubicBezTo>
                <a:cubicBezTo>
                  <a:pt x="598" y="254"/>
                  <a:pt x="616" y="290"/>
                  <a:pt x="616" y="344"/>
                </a:cubicBezTo>
                <a:lnTo>
                  <a:pt x="272" y="344"/>
                </a:lnTo>
                <a:cubicBezTo>
                  <a:pt x="272" y="290"/>
                  <a:pt x="290" y="254"/>
                  <a:pt x="326" y="217"/>
                </a:cubicBezTo>
                <a:cubicBezTo>
                  <a:pt x="362" y="199"/>
                  <a:pt x="398" y="181"/>
                  <a:pt x="453" y="181"/>
                </a:cubicBezTo>
                <a:close/>
                <a:moveTo>
                  <a:pt x="453" y="0"/>
                </a:moveTo>
                <a:cubicBezTo>
                  <a:pt x="308" y="0"/>
                  <a:pt x="199" y="36"/>
                  <a:pt x="109" y="127"/>
                </a:cubicBezTo>
                <a:cubicBezTo>
                  <a:pt x="36" y="199"/>
                  <a:pt x="0" y="308"/>
                  <a:pt x="0" y="435"/>
                </a:cubicBezTo>
                <a:cubicBezTo>
                  <a:pt x="0" y="580"/>
                  <a:pt x="36" y="688"/>
                  <a:pt x="109" y="761"/>
                </a:cubicBezTo>
                <a:cubicBezTo>
                  <a:pt x="199" y="833"/>
                  <a:pt x="308" y="869"/>
                  <a:pt x="471" y="869"/>
                </a:cubicBezTo>
                <a:cubicBezTo>
                  <a:pt x="525" y="869"/>
                  <a:pt x="598" y="869"/>
                  <a:pt x="652" y="851"/>
                </a:cubicBezTo>
                <a:cubicBezTo>
                  <a:pt x="724" y="851"/>
                  <a:pt x="779" y="833"/>
                  <a:pt x="833" y="797"/>
                </a:cubicBezTo>
                <a:lnTo>
                  <a:pt x="833" y="598"/>
                </a:lnTo>
                <a:cubicBezTo>
                  <a:pt x="779" y="634"/>
                  <a:pt x="724" y="652"/>
                  <a:pt x="652" y="670"/>
                </a:cubicBezTo>
                <a:cubicBezTo>
                  <a:pt x="598" y="688"/>
                  <a:pt x="543" y="688"/>
                  <a:pt x="489" y="688"/>
                </a:cubicBezTo>
                <a:cubicBezTo>
                  <a:pt x="417" y="688"/>
                  <a:pt x="362" y="688"/>
                  <a:pt x="326" y="652"/>
                </a:cubicBezTo>
                <a:cubicBezTo>
                  <a:pt x="290" y="616"/>
                  <a:pt x="272" y="580"/>
                  <a:pt x="254" y="507"/>
                </a:cubicBezTo>
                <a:lnTo>
                  <a:pt x="887" y="507"/>
                </a:lnTo>
                <a:lnTo>
                  <a:pt x="887" y="435"/>
                </a:lnTo>
                <a:cubicBezTo>
                  <a:pt x="887" y="308"/>
                  <a:pt x="833" y="199"/>
                  <a:pt x="761" y="127"/>
                </a:cubicBezTo>
                <a:cubicBezTo>
                  <a:pt x="688" y="36"/>
                  <a:pt x="580" y="0"/>
                  <a:pt x="453" y="0"/>
                </a:cubicBezTo>
                <a:close/>
              </a:path>
            </a:pathLst>
          </a:custGeom>
          <a:solidFill>
            <a:srgbClr val="F1C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2" name="Google Shape;3052;p76"/>
          <p:cNvSpPr/>
          <p:nvPr/>
        </p:nvSpPr>
        <p:spPr>
          <a:xfrm>
            <a:off x="6566963" y="1229099"/>
            <a:ext cx="33254" cy="34689"/>
          </a:xfrm>
          <a:custGeom>
            <a:avLst/>
            <a:gdLst/>
            <a:ahLst/>
            <a:cxnLst/>
            <a:rect l="l" t="t" r="r" b="b"/>
            <a:pathLst>
              <a:path w="834" h="870" extrusionOk="0">
                <a:moveTo>
                  <a:pt x="580" y="471"/>
                </a:moveTo>
                <a:lnTo>
                  <a:pt x="580" y="507"/>
                </a:lnTo>
                <a:cubicBezTo>
                  <a:pt x="580" y="561"/>
                  <a:pt x="562" y="616"/>
                  <a:pt x="525" y="652"/>
                </a:cubicBezTo>
                <a:cubicBezTo>
                  <a:pt x="489" y="688"/>
                  <a:pt x="453" y="688"/>
                  <a:pt x="399" y="688"/>
                </a:cubicBezTo>
                <a:cubicBezTo>
                  <a:pt x="362" y="688"/>
                  <a:pt x="326" y="688"/>
                  <a:pt x="308" y="670"/>
                </a:cubicBezTo>
                <a:cubicBezTo>
                  <a:pt x="290" y="652"/>
                  <a:pt x="272" y="616"/>
                  <a:pt x="272" y="598"/>
                </a:cubicBezTo>
                <a:cubicBezTo>
                  <a:pt x="272" y="561"/>
                  <a:pt x="290" y="525"/>
                  <a:pt x="308" y="507"/>
                </a:cubicBezTo>
                <a:cubicBezTo>
                  <a:pt x="344" y="489"/>
                  <a:pt x="380" y="471"/>
                  <a:pt x="435" y="471"/>
                </a:cubicBezTo>
                <a:close/>
                <a:moveTo>
                  <a:pt x="417" y="0"/>
                </a:moveTo>
                <a:cubicBezTo>
                  <a:pt x="362" y="0"/>
                  <a:pt x="308" y="0"/>
                  <a:pt x="254" y="18"/>
                </a:cubicBezTo>
                <a:cubicBezTo>
                  <a:pt x="181" y="18"/>
                  <a:pt x="127" y="36"/>
                  <a:pt x="73" y="54"/>
                </a:cubicBezTo>
                <a:lnTo>
                  <a:pt x="73" y="254"/>
                </a:lnTo>
                <a:cubicBezTo>
                  <a:pt x="127" y="217"/>
                  <a:pt x="163" y="217"/>
                  <a:pt x="217" y="199"/>
                </a:cubicBezTo>
                <a:cubicBezTo>
                  <a:pt x="254" y="181"/>
                  <a:pt x="308" y="181"/>
                  <a:pt x="362" y="181"/>
                </a:cubicBezTo>
                <a:cubicBezTo>
                  <a:pt x="435" y="181"/>
                  <a:pt x="489" y="181"/>
                  <a:pt x="525" y="217"/>
                </a:cubicBezTo>
                <a:cubicBezTo>
                  <a:pt x="562" y="235"/>
                  <a:pt x="580" y="254"/>
                  <a:pt x="580" y="308"/>
                </a:cubicBezTo>
                <a:lnTo>
                  <a:pt x="580" y="326"/>
                </a:lnTo>
                <a:lnTo>
                  <a:pt x="417" y="326"/>
                </a:lnTo>
                <a:cubicBezTo>
                  <a:pt x="272" y="326"/>
                  <a:pt x="163" y="344"/>
                  <a:pt x="109" y="398"/>
                </a:cubicBezTo>
                <a:cubicBezTo>
                  <a:pt x="36" y="435"/>
                  <a:pt x="0" y="507"/>
                  <a:pt x="0" y="598"/>
                </a:cubicBezTo>
                <a:cubicBezTo>
                  <a:pt x="0" y="688"/>
                  <a:pt x="36" y="743"/>
                  <a:pt x="91" y="797"/>
                </a:cubicBezTo>
                <a:cubicBezTo>
                  <a:pt x="145" y="851"/>
                  <a:pt x="199" y="869"/>
                  <a:pt x="290" y="869"/>
                </a:cubicBezTo>
                <a:cubicBezTo>
                  <a:pt x="362" y="869"/>
                  <a:pt x="417" y="869"/>
                  <a:pt x="453" y="833"/>
                </a:cubicBezTo>
                <a:cubicBezTo>
                  <a:pt x="507" y="815"/>
                  <a:pt x="543" y="779"/>
                  <a:pt x="580" y="724"/>
                </a:cubicBezTo>
                <a:lnTo>
                  <a:pt x="580" y="851"/>
                </a:lnTo>
                <a:lnTo>
                  <a:pt x="833" y="851"/>
                </a:lnTo>
                <a:lnTo>
                  <a:pt x="833" y="380"/>
                </a:lnTo>
                <a:cubicBezTo>
                  <a:pt x="833" y="254"/>
                  <a:pt x="815" y="145"/>
                  <a:pt x="743" y="91"/>
                </a:cubicBezTo>
                <a:cubicBezTo>
                  <a:pt x="670" y="36"/>
                  <a:pt x="562" y="0"/>
                  <a:pt x="417" y="0"/>
                </a:cubicBezTo>
                <a:close/>
              </a:path>
            </a:pathLst>
          </a:custGeom>
          <a:solidFill>
            <a:srgbClr val="F1C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3" name="Google Shape;3053;p76"/>
          <p:cNvSpPr/>
          <p:nvPr/>
        </p:nvSpPr>
        <p:spPr>
          <a:xfrm>
            <a:off x="6610263" y="1217537"/>
            <a:ext cx="10885" cy="45534"/>
          </a:xfrm>
          <a:custGeom>
            <a:avLst/>
            <a:gdLst/>
            <a:ahLst/>
            <a:cxnLst/>
            <a:rect l="l" t="t" r="r" b="b"/>
            <a:pathLst>
              <a:path w="273" h="1142" extrusionOk="0">
                <a:moveTo>
                  <a:pt x="1" y="0"/>
                </a:moveTo>
                <a:lnTo>
                  <a:pt x="1" y="1141"/>
                </a:lnTo>
                <a:lnTo>
                  <a:pt x="272" y="1141"/>
                </a:lnTo>
                <a:lnTo>
                  <a:pt x="272" y="0"/>
                </a:lnTo>
                <a:close/>
              </a:path>
            </a:pathLst>
          </a:custGeom>
          <a:solidFill>
            <a:srgbClr val="F1C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4" name="Google Shape;3054;p76"/>
          <p:cNvSpPr/>
          <p:nvPr/>
        </p:nvSpPr>
        <p:spPr>
          <a:xfrm>
            <a:off x="6653604" y="1225471"/>
            <a:ext cx="37560" cy="37600"/>
          </a:xfrm>
          <a:custGeom>
            <a:avLst/>
            <a:gdLst/>
            <a:ahLst/>
            <a:cxnLst/>
            <a:rect l="l" t="t" r="r" b="b"/>
            <a:pathLst>
              <a:path w="942" h="943" extrusionOk="0">
                <a:moveTo>
                  <a:pt x="381" y="0"/>
                </a:moveTo>
                <a:lnTo>
                  <a:pt x="381" y="381"/>
                </a:lnTo>
                <a:lnTo>
                  <a:pt x="0" y="381"/>
                </a:lnTo>
                <a:lnTo>
                  <a:pt x="0" y="562"/>
                </a:lnTo>
                <a:lnTo>
                  <a:pt x="381" y="562"/>
                </a:lnTo>
                <a:lnTo>
                  <a:pt x="381" y="942"/>
                </a:lnTo>
                <a:lnTo>
                  <a:pt x="562" y="942"/>
                </a:lnTo>
                <a:lnTo>
                  <a:pt x="562" y="562"/>
                </a:lnTo>
                <a:lnTo>
                  <a:pt x="942" y="562"/>
                </a:lnTo>
                <a:lnTo>
                  <a:pt x="942" y="381"/>
                </a:lnTo>
                <a:lnTo>
                  <a:pt x="562" y="381"/>
                </a:lnTo>
                <a:lnTo>
                  <a:pt x="562" y="0"/>
                </a:lnTo>
                <a:close/>
              </a:path>
            </a:pathLst>
          </a:custGeom>
          <a:solidFill>
            <a:srgbClr val="F1C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5" name="Google Shape;3055;p76"/>
          <p:cNvSpPr/>
          <p:nvPr/>
        </p:nvSpPr>
        <p:spPr>
          <a:xfrm>
            <a:off x="6663691" y="1229099"/>
            <a:ext cx="35447" cy="46252"/>
          </a:xfrm>
          <a:custGeom>
            <a:avLst/>
            <a:gdLst/>
            <a:ahLst/>
            <a:cxnLst/>
            <a:rect l="l" t="t" r="r" b="b"/>
            <a:pathLst>
              <a:path w="889" h="1160" extrusionOk="0">
                <a:moveTo>
                  <a:pt x="435" y="199"/>
                </a:moveTo>
                <a:cubicBezTo>
                  <a:pt x="490" y="199"/>
                  <a:pt x="544" y="217"/>
                  <a:pt x="562" y="254"/>
                </a:cubicBezTo>
                <a:cubicBezTo>
                  <a:pt x="598" y="308"/>
                  <a:pt x="617" y="362"/>
                  <a:pt x="617" y="435"/>
                </a:cubicBezTo>
                <a:cubicBezTo>
                  <a:pt x="617" y="525"/>
                  <a:pt x="598" y="580"/>
                  <a:pt x="562" y="616"/>
                </a:cubicBezTo>
                <a:cubicBezTo>
                  <a:pt x="544" y="652"/>
                  <a:pt x="490" y="688"/>
                  <a:pt x="435" y="688"/>
                </a:cubicBezTo>
                <a:cubicBezTo>
                  <a:pt x="381" y="688"/>
                  <a:pt x="345" y="652"/>
                  <a:pt x="309" y="616"/>
                </a:cubicBezTo>
                <a:cubicBezTo>
                  <a:pt x="272" y="580"/>
                  <a:pt x="254" y="525"/>
                  <a:pt x="254" y="435"/>
                </a:cubicBezTo>
                <a:cubicBezTo>
                  <a:pt x="254" y="362"/>
                  <a:pt x="272" y="308"/>
                  <a:pt x="309" y="254"/>
                </a:cubicBezTo>
                <a:cubicBezTo>
                  <a:pt x="345" y="217"/>
                  <a:pt x="381" y="199"/>
                  <a:pt x="435" y="199"/>
                </a:cubicBezTo>
                <a:close/>
                <a:moveTo>
                  <a:pt x="544" y="0"/>
                </a:moveTo>
                <a:cubicBezTo>
                  <a:pt x="472" y="0"/>
                  <a:pt x="435" y="18"/>
                  <a:pt x="381" y="36"/>
                </a:cubicBezTo>
                <a:cubicBezTo>
                  <a:pt x="345" y="54"/>
                  <a:pt x="291" y="91"/>
                  <a:pt x="254" y="145"/>
                </a:cubicBezTo>
                <a:lnTo>
                  <a:pt x="254" y="18"/>
                </a:lnTo>
                <a:lnTo>
                  <a:pt x="1" y="18"/>
                </a:lnTo>
                <a:lnTo>
                  <a:pt x="1" y="1159"/>
                </a:lnTo>
                <a:lnTo>
                  <a:pt x="254" y="1159"/>
                </a:lnTo>
                <a:lnTo>
                  <a:pt x="254" y="724"/>
                </a:lnTo>
                <a:cubicBezTo>
                  <a:pt x="291" y="779"/>
                  <a:pt x="345" y="815"/>
                  <a:pt x="381" y="833"/>
                </a:cubicBezTo>
                <a:cubicBezTo>
                  <a:pt x="435" y="869"/>
                  <a:pt x="472" y="869"/>
                  <a:pt x="544" y="869"/>
                </a:cubicBezTo>
                <a:cubicBezTo>
                  <a:pt x="635" y="869"/>
                  <a:pt x="725" y="833"/>
                  <a:pt x="780" y="743"/>
                </a:cubicBezTo>
                <a:cubicBezTo>
                  <a:pt x="852" y="670"/>
                  <a:pt x="888" y="561"/>
                  <a:pt x="888" y="435"/>
                </a:cubicBezTo>
                <a:cubicBezTo>
                  <a:pt x="888" y="308"/>
                  <a:pt x="852" y="199"/>
                  <a:pt x="780" y="127"/>
                </a:cubicBezTo>
                <a:cubicBezTo>
                  <a:pt x="725" y="36"/>
                  <a:pt x="635" y="0"/>
                  <a:pt x="544" y="0"/>
                </a:cubicBezTo>
                <a:close/>
              </a:path>
            </a:pathLst>
          </a:custGeom>
          <a:solidFill>
            <a:srgbClr val="F1C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6" name="Google Shape;3056;p76"/>
          <p:cNvSpPr/>
          <p:nvPr/>
        </p:nvSpPr>
        <p:spPr>
          <a:xfrm>
            <a:off x="6696905" y="1241340"/>
            <a:ext cx="18820" cy="8732"/>
          </a:xfrm>
          <a:custGeom>
            <a:avLst/>
            <a:gdLst/>
            <a:ahLst/>
            <a:cxnLst/>
            <a:rect l="l" t="t" r="r" b="b"/>
            <a:pathLst>
              <a:path w="472" h="219" extrusionOk="0">
                <a:moveTo>
                  <a:pt x="1" y="1"/>
                </a:moveTo>
                <a:lnTo>
                  <a:pt x="1" y="218"/>
                </a:lnTo>
                <a:lnTo>
                  <a:pt x="472" y="218"/>
                </a:lnTo>
                <a:lnTo>
                  <a:pt x="472" y="1"/>
                </a:lnTo>
                <a:close/>
              </a:path>
            </a:pathLst>
          </a:custGeom>
          <a:solidFill>
            <a:srgbClr val="F1C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7" name="Google Shape;3057;p76"/>
          <p:cNvSpPr/>
          <p:nvPr/>
        </p:nvSpPr>
        <p:spPr>
          <a:xfrm>
            <a:off x="6725094" y="1226907"/>
            <a:ext cx="37560" cy="34689"/>
          </a:xfrm>
          <a:custGeom>
            <a:avLst/>
            <a:gdLst/>
            <a:ahLst/>
            <a:cxnLst/>
            <a:rect l="l" t="t" r="r" b="b"/>
            <a:pathLst>
              <a:path w="942" h="870" extrusionOk="0">
                <a:moveTo>
                  <a:pt x="0" y="1"/>
                </a:moveTo>
                <a:lnTo>
                  <a:pt x="0" y="182"/>
                </a:lnTo>
                <a:lnTo>
                  <a:pt x="706" y="435"/>
                </a:lnTo>
                <a:lnTo>
                  <a:pt x="0" y="671"/>
                </a:lnTo>
                <a:lnTo>
                  <a:pt x="0" y="870"/>
                </a:lnTo>
                <a:lnTo>
                  <a:pt x="942" y="526"/>
                </a:lnTo>
                <a:lnTo>
                  <a:pt x="942" y="345"/>
                </a:lnTo>
                <a:lnTo>
                  <a:pt x="0" y="1"/>
                </a:lnTo>
                <a:close/>
              </a:path>
            </a:pathLst>
          </a:custGeom>
          <a:solidFill>
            <a:srgbClr val="F1C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8" name="Google Shape;3058;p76"/>
          <p:cNvSpPr/>
          <p:nvPr/>
        </p:nvSpPr>
        <p:spPr>
          <a:xfrm>
            <a:off x="6774176" y="1217537"/>
            <a:ext cx="10885" cy="45534"/>
          </a:xfrm>
          <a:custGeom>
            <a:avLst/>
            <a:gdLst/>
            <a:ahLst/>
            <a:cxnLst/>
            <a:rect l="l" t="t" r="r" b="b"/>
            <a:pathLst>
              <a:path w="273" h="1142" extrusionOk="0">
                <a:moveTo>
                  <a:pt x="1" y="0"/>
                </a:moveTo>
                <a:lnTo>
                  <a:pt x="1" y="199"/>
                </a:lnTo>
                <a:lnTo>
                  <a:pt x="272" y="199"/>
                </a:lnTo>
                <a:lnTo>
                  <a:pt x="272" y="0"/>
                </a:lnTo>
                <a:close/>
                <a:moveTo>
                  <a:pt x="1" y="308"/>
                </a:moveTo>
                <a:lnTo>
                  <a:pt x="1" y="1141"/>
                </a:lnTo>
                <a:lnTo>
                  <a:pt x="272" y="1141"/>
                </a:lnTo>
                <a:lnTo>
                  <a:pt x="272" y="308"/>
                </a:lnTo>
                <a:close/>
              </a:path>
            </a:pathLst>
          </a:custGeom>
          <a:solidFill>
            <a:srgbClr val="F1C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9" name="Google Shape;3059;p76"/>
          <p:cNvSpPr/>
          <p:nvPr/>
        </p:nvSpPr>
        <p:spPr>
          <a:xfrm>
            <a:off x="6795108" y="1229099"/>
            <a:ext cx="52751" cy="33971"/>
          </a:xfrm>
          <a:custGeom>
            <a:avLst/>
            <a:gdLst/>
            <a:ahLst/>
            <a:cxnLst/>
            <a:rect l="l" t="t" r="r" b="b"/>
            <a:pathLst>
              <a:path w="1323" h="852" extrusionOk="0">
                <a:moveTo>
                  <a:pt x="508" y="0"/>
                </a:moveTo>
                <a:cubicBezTo>
                  <a:pt x="472" y="0"/>
                  <a:pt x="417" y="18"/>
                  <a:pt x="381" y="36"/>
                </a:cubicBezTo>
                <a:cubicBezTo>
                  <a:pt x="327" y="54"/>
                  <a:pt x="291" y="91"/>
                  <a:pt x="254" y="145"/>
                </a:cubicBezTo>
                <a:lnTo>
                  <a:pt x="254" y="18"/>
                </a:lnTo>
                <a:lnTo>
                  <a:pt x="1" y="18"/>
                </a:lnTo>
                <a:lnTo>
                  <a:pt x="1" y="851"/>
                </a:lnTo>
                <a:lnTo>
                  <a:pt x="254" y="851"/>
                </a:lnTo>
                <a:lnTo>
                  <a:pt x="254" y="453"/>
                </a:lnTo>
                <a:cubicBezTo>
                  <a:pt x="254" y="362"/>
                  <a:pt x="272" y="308"/>
                  <a:pt x="309" y="272"/>
                </a:cubicBezTo>
                <a:cubicBezTo>
                  <a:pt x="327" y="217"/>
                  <a:pt x="363" y="199"/>
                  <a:pt x="417" y="199"/>
                </a:cubicBezTo>
                <a:cubicBezTo>
                  <a:pt x="453" y="199"/>
                  <a:pt x="490" y="217"/>
                  <a:pt x="508" y="235"/>
                </a:cubicBezTo>
                <a:cubicBezTo>
                  <a:pt x="526" y="272"/>
                  <a:pt x="526" y="326"/>
                  <a:pt x="526" y="417"/>
                </a:cubicBezTo>
                <a:lnTo>
                  <a:pt x="526" y="851"/>
                </a:lnTo>
                <a:lnTo>
                  <a:pt x="798" y="851"/>
                </a:lnTo>
                <a:lnTo>
                  <a:pt x="798" y="453"/>
                </a:lnTo>
                <a:cubicBezTo>
                  <a:pt x="798" y="362"/>
                  <a:pt x="816" y="308"/>
                  <a:pt x="834" y="272"/>
                </a:cubicBezTo>
                <a:cubicBezTo>
                  <a:pt x="870" y="217"/>
                  <a:pt x="906" y="199"/>
                  <a:pt x="961" y="199"/>
                </a:cubicBezTo>
                <a:cubicBezTo>
                  <a:pt x="997" y="199"/>
                  <a:pt x="1015" y="217"/>
                  <a:pt x="1033" y="235"/>
                </a:cubicBezTo>
                <a:cubicBezTo>
                  <a:pt x="1051" y="272"/>
                  <a:pt x="1069" y="308"/>
                  <a:pt x="1069" y="362"/>
                </a:cubicBezTo>
                <a:cubicBezTo>
                  <a:pt x="1069" y="380"/>
                  <a:pt x="1069" y="398"/>
                  <a:pt x="1069" y="398"/>
                </a:cubicBezTo>
                <a:cubicBezTo>
                  <a:pt x="1069" y="398"/>
                  <a:pt x="1069" y="417"/>
                  <a:pt x="1069" y="417"/>
                </a:cubicBezTo>
                <a:lnTo>
                  <a:pt x="1069" y="851"/>
                </a:lnTo>
                <a:lnTo>
                  <a:pt x="1323" y="851"/>
                </a:lnTo>
                <a:lnTo>
                  <a:pt x="1323" y="344"/>
                </a:lnTo>
                <a:cubicBezTo>
                  <a:pt x="1323" y="235"/>
                  <a:pt x="1305" y="145"/>
                  <a:pt x="1250" y="91"/>
                </a:cubicBezTo>
                <a:cubicBezTo>
                  <a:pt x="1196" y="36"/>
                  <a:pt x="1124" y="0"/>
                  <a:pt x="1033" y="0"/>
                </a:cubicBezTo>
                <a:cubicBezTo>
                  <a:pt x="979" y="0"/>
                  <a:pt x="924" y="18"/>
                  <a:pt x="888" y="36"/>
                </a:cubicBezTo>
                <a:cubicBezTo>
                  <a:pt x="834" y="72"/>
                  <a:pt x="798" y="109"/>
                  <a:pt x="761" y="163"/>
                </a:cubicBezTo>
                <a:cubicBezTo>
                  <a:pt x="743" y="109"/>
                  <a:pt x="707" y="72"/>
                  <a:pt x="671" y="54"/>
                </a:cubicBezTo>
                <a:cubicBezTo>
                  <a:pt x="616" y="18"/>
                  <a:pt x="562" y="0"/>
                  <a:pt x="508" y="0"/>
                </a:cubicBezTo>
                <a:close/>
              </a:path>
            </a:pathLst>
          </a:custGeom>
          <a:solidFill>
            <a:srgbClr val="F1C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0" name="Google Shape;3060;p76"/>
          <p:cNvSpPr/>
          <p:nvPr/>
        </p:nvSpPr>
        <p:spPr>
          <a:xfrm>
            <a:off x="6875251" y="1218254"/>
            <a:ext cx="28947" cy="28190"/>
          </a:xfrm>
          <a:custGeom>
            <a:avLst/>
            <a:gdLst/>
            <a:ahLst/>
            <a:cxnLst/>
            <a:rect l="l" t="t" r="r" b="b"/>
            <a:pathLst>
              <a:path w="726" h="707" extrusionOk="0">
                <a:moveTo>
                  <a:pt x="291" y="0"/>
                </a:moveTo>
                <a:lnTo>
                  <a:pt x="291" y="254"/>
                </a:lnTo>
                <a:lnTo>
                  <a:pt x="55" y="127"/>
                </a:lnTo>
                <a:lnTo>
                  <a:pt x="1" y="218"/>
                </a:lnTo>
                <a:lnTo>
                  <a:pt x="236" y="344"/>
                </a:lnTo>
                <a:lnTo>
                  <a:pt x="1" y="489"/>
                </a:lnTo>
                <a:lnTo>
                  <a:pt x="55" y="580"/>
                </a:lnTo>
                <a:lnTo>
                  <a:pt x="291" y="453"/>
                </a:lnTo>
                <a:lnTo>
                  <a:pt x="291" y="707"/>
                </a:lnTo>
                <a:lnTo>
                  <a:pt x="417" y="707"/>
                </a:lnTo>
                <a:lnTo>
                  <a:pt x="417" y="453"/>
                </a:lnTo>
                <a:lnTo>
                  <a:pt x="671" y="580"/>
                </a:lnTo>
                <a:lnTo>
                  <a:pt x="725" y="489"/>
                </a:lnTo>
                <a:lnTo>
                  <a:pt x="472" y="344"/>
                </a:lnTo>
                <a:lnTo>
                  <a:pt x="725" y="218"/>
                </a:lnTo>
                <a:lnTo>
                  <a:pt x="671" y="127"/>
                </a:lnTo>
                <a:lnTo>
                  <a:pt x="417" y="254"/>
                </a:lnTo>
                <a:lnTo>
                  <a:pt x="417" y="0"/>
                </a:lnTo>
                <a:close/>
              </a:path>
            </a:pathLst>
          </a:custGeom>
          <a:solidFill>
            <a:srgbClr val="F1C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1" name="Google Shape;3061;p76"/>
          <p:cNvSpPr/>
          <p:nvPr/>
        </p:nvSpPr>
        <p:spPr>
          <a:xfrm>
            <a:off x="6868034" y="1229099"/>
            <a:ext cx="35447" cy="46252"/>
          </a:xfrm>
          <a:custGeom>
            <a:avLst/>
            <a:gdLst/>
            <a:ahLst/>
            <a:cxnLst/>
            <a:rect l="l" t="t" r="r" b="b"/>
            <a:pathLst>
              <a:path w="889" h="1160" extrusionOk="0">
                <a:moveTo>
                  <a:pt x="435" y="199"/>
                </a:moveTo>
                <a:cubicBezTo>
                  <a:pt x="508" y="199"/>
                  <a:pt x="544" y="217"/>
                  <a:pt x="580" y="254"/>
                </a:cubicBezTo>
                <a:cubicBezTo>
                  <a:pt x="598" y="308"/>
                  <a:pt x="617" y="362"/>
                  <a:pt x="617" y="435"/>
                </a:cubicBezTo>
                <a:cubicBezTo>
                  <a:pt x="617" y="525"/>
                  <a:pt x="598" y="580"/>
                  <a:pt x="580" y="616"/>
                </a:cubicBezTo>
                <a:cubicBezTo>
                  <a:pt x="544" y="652"/>
                  <a:pt x="508" y="688"/>
                  <a:pt x="435" y="688"/>
                </a:cubicBezTo>
                <a:cubicBezTo>
                  <a:pt x="381" y="688"/>
                  <a:pt x="345" y="652"/>
                  <a:pt x="309" y="616"/>
                </a:cubicBezTo>
                <a:cubicBezTo>
                  <a:pt x="291" y="580"/>
                  <a:pt x="272" y="525"/>
                  <a:pt x="272" y="435"/>
                </a:cubicBezTo>
                <a:cubicBezTo>
                  <a:pt x="272" y="362"/>
                  <a:pt x="291" y="308"/>
                  <a:pt x="309" y="254"/>
                </a:cubicBezTo>
                <a:cubicBezTo>
                  <a:pt x="345" y="217"/>
                  <a:pt x="381" y="199"/>
                  <a:pt x="435" y="199"/>
                </a:cubicBezTo>
                <a:close/>
                <a:moveTo>
                  <a:pt x="544" y="0"/>
                </a:moveTo>
                <a:cubicBezTo>
                  <a:pt x="490" y="0"/>
                  <a:pt x="435" y="18"/>
                  <a:pt x="381" y="36"/>
                </a:cubicBezTo>
                <a:cubicBezTo>
                  <a:pt x="345" y="54"/>
                  <a:pt x="309" y="91"/>
                  <a:pt x="272" y="145"/>
                </a:cubicBezTo>
                <a:lnTo>
                  <a:pt x="272" y="18"/>
                </a:lnTo>
                <a:lnTo>
                  <a:pt x="1" y="18"/>
                </a:lnTo>
                <a:lnTo>
                  <a:pt x="1" y="1159"/>
                </a:lnTo>
                <a:lnTo>
                  <a:pt x="272" y="1159"/>
                </a:lnTo>
                <a:lnTo>
                  <a:pt x="272" y="724"/>
                </a:lnTo>
                <a:cubicBezTo>
                  <a:pt x="309" y="779"/>
                  <a:pt x="345" y="815"/>
                  <a:pt x="381" y="833"/>
                </a:cubicBezTo>
                <a:cubicBezTo>
                  <a:pt x="435" y="869"/>
                  <a:pt x="490" y="869"/>
                  <a:pt x="544" y="869"/>
                </a:cubicBezTo>
                <a:cubicBezTo>
                  <a:pt x="635" y="869"/>
                  <a:pt x="725" y="833"/>
                  <a:pt x="798" y="743"/>
                </a:cubicBezTo>
                <a:cubicBezTo>
                  <a:pt x="852" y="670"/>
                  <a:pt x="888" y="561"/>
                  <a:pt x="888" y="435"/>
                </a:cubicBezTo>
                <a:cubicBezTo>
                  <a:pt x="888" y="308"/>
                  <a:pt x="852" y="199"/>
                  <a:pt x="798" y="127"/>
                </a:cubicBezTo>
                <a:cubicBezTo>
                  <a:pt x="725" y="36"/>
                  <a:pt x="635" y="0"/>
                  <a:pt x="544" y="0"/>
                </a:cubicBezTo>
                <a:close/>
              </a:path>
            </a:pathLst>
          </a:custGeom>
          <a:solidFill>
            <a:srgbClr val="F1C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2" name="Google Shape;3062;p76"/>
          <p:cNvSpPr/>
          <p:nvPr/>
        </p:nvSpPr>
        <p:spPr>
          <a:xfrm>
            <a:off x="6901247" y="1241340"/>
            <a:ext cx="18820" cy="8732"/>
          </a:xfrm>
          <a:custGeom>
            <a:avLst/>
            <a:gdLst/>
            <a:ahLst/>
            <a:cxnLst/>
            <a:rect l="l" t="t" r="r" b="b"/>
            <a:pathLst>
              <a:path w="472" h="219" extrusionOk="0">
                <a:moveTo>
                  <a:pt x="1" y="1"/>
                </a:moveTo>
                <a:lnTo>
                  <a:pt x="1" y="218"/>
                </a:lnTo>
                <a:lnTo>
                  <a:pt x="472" y="218"/>
                </a:lnTo>
                <a:lnTo>
                  <a:pt x="472" y="1"/>
                </a:lnTo>
                <a:close/>
              </a:path>
            </a:pathLst>
          </a:custGeom>
          <a:solidFill>
            <a:srgbClr val="F1C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3" name="Google Shape;3063;p76"/>
          <p:cNvSpPr/>
          <p:nvPr/>
        </p:nvSpPr>
        <p:spPr>
          <a:xfrm>
            <a:off x="6929436" y="1226907"/>
            <a:ext cx="38278" cy="34689"/>
          </a:xfrm>
          <a:custGeom>
            <a:avLst/>
            <a:gdLst/>
            <a:ahLst/>
            <a:cxnLst/>
            <a:rect l="l" t="t" r="r" b="b"/>
            <a:pathLst>
              <a:path w="960" h="870" extrusionOk="0">
                <a:moveTo>
                  <a:pt x="0" y="1"/>
                </a:moveTo>
                <a:lnTo>
                  <a:pt x="0" y="182"/>
                </a:lnTo>
                <a:lnTo>
                  <a:pt x="725" y="435"/>
                </a:lnTo>
                <a:lnTo>
                  <a:pt x="0" y="671"/>
                </a:lnTo>
                <a:lnTo>
                  <a:pt x="0" y="870"/>
                </a:lnTo>
                <a:lnTo>
                  <a:pt x="960" y="526"/>
                </a:lnTo>
                <a:lnTo>
                  <a:pt x="960" y="345"/>
                </a:lnTo>
                <a:lnTo>
                  <a:pt x="0" y="1"/>
                </a:lnTo>
                <a:close/>
              </a:path>
            </a:pathLst>
          </a:custGeom>
          <a:solidFill>
            <a:srgbClr val="F1C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4" name="Google Shape;3064;p76"/>
          <p:cNvSpPr/>
          <p:nvPr/>
        </p:nvSpPr>
        <p:spPr>
          <a:xfrm>
            <a:off x="6979236" y="1217537"/>
            <a:ext cx="10167" cy="45534"/>
          </a:xfrm>
          <a:custGeom>
            <a:avLst/>
            <a:gdLst/>
            <a:ahLst/>
            <a:cxnLst/>
            <a:rect l="l" t="t" r="r" b="b"/>
            <a:pathLst>
              <a:path w="255" h="1142" extrusionOk="0">
                <a:moveTo>
                  <a:pt x="1" y="0"/>
                </a:moveTo>
                <a:lnTo>
                  <a:pt x="1" y="199"/>
                </a:lnTo>
                <a:lnTo>
                  <a:pt x="254" y="199"/>
                </a:lnTo>
                <a:lnTo>
                  <a:pt x="254" y="0"/>
                </a:lnTo>
                <a:close/>
                <a:moveTo>
                  <a:pt x="1" y="308"/>
                </a:moveTo>
                <a:lnTo>
                  <a:pt x="1" y="1141"/>
                </a:lnTo>
                <a:lnTo>
                  <a:pt x="254" y="1141"/>
                </a:lnTo>
                <a:lnTo>
                  <a:pt x="254" y="308"/>
                </a:lnTo>
                <a:close/>
              </a:path>
            </a:pathLst>
          </a:custGeom>
          <a:solidFill>
            <a:srgbClr val="F1C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5" name="Google Shape;3065;p76"/>
          <p:cNvSpPr/>
          <p:nvPr/>
        </p:nvSpPr>
        <p:spPr>
          <a:xfrm>
            <a:off x="6999451" y="1229099"/>
            <a:ext cx="53469" cy="33971"/>
          </a:xfrm>
          <a:custGeom>
            <a:avLst/>
            <a:gdLst/>
            <a:ahLst/>
            <a:cxnLst/>
            <a:rect l="l" t="t" r="r" b="b"/>
            <a:pathLst>
              <a:path w="1341" h="852" extrusionOk="0">
                <a:moveTo>
                  <a:pt x="526" y="0"/>
                </a:moveTo>
                <a:cubicBezTo>
                  <a:pt x="472" y="0"/>
                  <a:pt x="417" y="18"/>
                  <a:pt x="381" y="36"/>
                </a:cubicBezTo>
                <a:cubicBezTo>
                  <a:pt x="345" y="54"/>
                  <a:pt x="309" y="91"/>
                  <a:pt x="272" y="145"/>
                </a:cubicBezTo>
                <a:lnTo>
                  <a:pt x="272" y="18"/>
                </a:lnTo>
                <a:lnTo>
                  <a:pt x="1" y="18"/>
                </a:lnTo>
                <a:lnTo>
                  <a:pt x="1" y="851"/>
                </a:lnTo>
                <a:lnTo>
                  <a:pt x="272" y="851"/>
                </a:lnTo>
                <a:lnTo>
                  <a:pt x="272" y="453"/>
                </a:lnTo>
                <a:cubicBezTo>
                  <a:pt x="272" y="362"/>
                  <a:pt x="272" y="308"/>
                  <a:pt x="309" y="272"/>
                </a:cubicBezTo>
                <a:cubicBezTo>
                  <a:pt x="345" y="217"/>
                  <a:pt x="381" y="199"/>
                  <a:pt x="417" y="199"/>
                </a:cubicBezTo>
                <a:cubicBezTo>
                  <a:pt x="472" y="199"/>
                  <a:pt x="490" y="217"/>
                  <a:pt x="508" y="235"/>
                </a:cubicBezTo>
                <a:cubicBezTo>
                  <a:pt x="526" y="272"/>
                  <a:pt x="526" y="326"/>
                  <a:pt x="526" y="417"/>
                </a:cubicBezTo>
                <a:lnTo>
                  <a:pt x="526" y="851"/>
                </a:lnTo>
                <a:lnTo>
                  <a:pt x="798" y="851"/>
                </a:lnTo>
                <a:lnTo>
                  <a:pt x="798" y="453"/>
                </a:lnTo>
                <a:cubicBezTo>
                  <a:pt x="798" y="362"/>
                  <a:pt x="816" y="308"/>
                  <a:pt x="834" y="272"/>
                </a:cubicBezTo>
                <a:cubicBezTo>
                  <a:pt x="870" y="217"/>
                  <a:pt x="906" y="199"/>
                  <a:pt x="961" y="199"/>
                </a:cubicBezTo>
                <a:cubicBezTo>
                  <a:pt x="997" y="199"/>
                  <a:pt x="1033" y="217"/>
                  <a:pt x="1033" y="235"/>
                </a:cubicBezTo>
                <a:cubicBezTo>
                  <a:pt x="1051" y="272"/>
                  <a:pt x="1069" y="308"/>
                  <a:pt x="1069" y="362"/>
                </a:cubicBezTo>
                <a:cubicBezTo>
                  <a:pt x="1069" y="380"/>
                  <a:pt x="1069" y="398"/>
                  <a:pt x="1069" y="398"/>
                </a:cubicBezTo>
                <a:cubicBezTo>
                  <a:pt x="1069" y="398"/>
                  <a:pt x="1069" y="417"/>
                  <a:pt x="1069" y="417"/>
                </a:cubicBezTo>
                <a:lnTo>
                  <a:pt x="1069" y="851"/>
                </a:lnTo>
                <a:lnTo>
                  <a:pt x="1341" y="851"/>
                </a:lnTo>
                <a:lnTo>
                  <a:pt x="1341" y="344"/>
                </a:lnTo>
                <a:cubicBezTo>
                  <a:pt x="1341" y="235"/>
                  <a:pt x="1305" y="145"/>
                  <a:pt x="1250" y="91"/>
                </a:cubicBezTo>
                <a:cubicBezTo>
                  <a:pt x="1214" y="36"/>
                  <a:pt x="1142" y="0"/>
                  <a:pt x="1033" y="0"/>
                </a:cubicBezTo>
                <a:cubicBezTo>
                  <a:pt x="979" y="0"/>
                  <a:pt x="942" y="18"/>
                  <a:pt x="888" y="36"/>
                </a:cubicBezTo>
                <a:cubicBezTo>
                  <a:pt x="834" y="72"/>
                  <a:pt x="798" y="109"/>
                  <a:pt x="761" y="163"/>
                </a:cubicBezTo>
                <a:cubicBezTo>
                  <a:pt x="743" y="109"/>
                  <a:pt x="707" y="72"/>
                  <a:pt x="671" y="54"/>
                </a:cubicBezTo>
                <a:cubicBezTo>
                  <a:pt x="635" y="18"/>
                  <a:pt x="580" y="0"/>
                  <a:pt x="526" y="0"/>
                </a:cubicBezTo>
                <a:close/>
              </a:path>
            </a:pathLst>
          </a:custGeom>
          <a:solidFill>
            <a:srgbClr val="F1C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6" name="Google Shape;3066;p76"/>
          <p:cNvSpPr/>
          <p:nvPr/>
        </p:nvSpPr>
        <p:spPr>
          <a:xfrm>
            <a:off x="7062289" y="1217537"/>
            <a:ext cx="17345" cy="53469"/>
          </a:xfrm>
          <a:custGeom>
            <a:avLst/>
            <a:gdLst/>
            <a:ahLst/>
            <a:cxnLst/>
            <a:rect l="l" t="t" r="r" b="b"/>
            <a:pathLst>
              <a:path w="435" h="1341" extrusionOk="0">
                <a:moveTo>
                  <a:pt x="0" y="0"/>
                </a:moveTo>
                <a:cubicBezTo>
                  <a:pt x="55" y="109"/>
                  <a:pt x="109" y="218"/>
                  <a:pt x="145" y="344"/>
                </a:cubicBezTo>
                <a:cubicBezTo>
                  <a:pt x="163" y="453"/>
                  <a:pt x="181" y="562"/>
                  <a:pt x="181" y="670"/>
                </a:cubicBezTo>
                <a:cubicBezTo>
                  <a:pt x="181" y="779"/>
                  <a:pt x="163" y="888"/>
                  <a:pt x="145" y="996"/>
                </a:cubicBezTo>
                <a:cubicBezTo>
                  <a:pt x="109" y="1105"/>
                  <a:pt x="55" y="1232"/>
                  <a:pt x="0" y="1340"/>
                </a:cubicBezTo>
                <a:lnTo>
                  <a:pt x="218" y="1340"/>
                </a:lnTo>
                <a:cubicBezTo>
                  <a:pt x="290" y="1214"/>
                  <a:pt x="344" y="1105"/>
                  <a:pt x="381" y="996"/>
                </a:cubicBezTo>
                <a:cubicBezTo>
                  <a:pt x="417" y="888"/>
                  <a:pt x="435" y="779"/>
                  <a:pt x="435" y="670"/>
                </a:cubicBezTo>
                <a:cubicBezTo>
                  <a:pt x="435" y="562"/>
                  <a:pt x="417" y="453"/>
                  <a:pt x="381" y="344"/>
                </a:cubicBezTo>
                <a:cubicBezTo>
                  <a:pt x="344" y="236"/>
                  <a:pt x="290" y="109"/>
                  <a:pt x="218" y="0"/>
                </a:cubicBezTo>
                <a:close/>
              </a:path>
            </a:pathLst>
          </a:custGeom>
          <a:solidFill>
            <a:srgbClr val="F1C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7" name="Google Shape;3067;p76"/>
          <p:cNvSpPr/>
          <p:nvPr/>
        </p:nvSpPr>
        <p:spPr>
          <a:xfrm>
            <a:off x="7037728" y="1229817"/>
            <a:ext cx="13756" cy="41906"/>
          </a:xfrm>
          <a:custGeom>
            <a:avLst/>
            <a:gdLst/>
            <a:ahLst/>
            <a:cxnLst/>
            <a:rect l="l" t="t" r="r" b="b"/>
            <a:pathLst>
              <a:path w="345" h="1051" extrusionOk="0">
                <a:moveTo>
                  <a:pt x="73" y="0"/>
                </a:moveTo>
                <a:lnTo>
                  <a:pt x="73" y="290"/>
                </a:lnTo>
                <a:lnTo>
                  <a:pt x="345" y="290"/>
                </a:lnTo>
                <a:lnTo>
                  <a:pt x="345" y="0"/>
                </a:lnTo>
                <a:close/>
                <a:moveTo>
                  <a:pt x="73" y="543"/>
                </a:moveTo>
                <a:lnTo>
                  <a:pt x="73" y="779"/>
                </a:lnTo>
                <a:lnTo>
                  <a:pt x="1" y="1050"/>
                </a:lnTo>
                <a:lnTo>
                  <a:pt x="164" y="1050"/>
                </a:lnTo>
                <a:lnTo>
                  <a:pt x="345" y="779"/>
                </a:lnTo>
                <a:lnTo>
                  <a:pt x="345" y="5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8" name="Google Shape;3068;p76"/>
          <p:cNvSpPr/>
          <p:nvPr/>
        </p:nvSpPr>
        <p:spPr>
          <a:xfrm>
            <a:off x="5516344" y="957575"/>
            <a:ext cx="2259415" cy="144458"/>
          </a:xfrm>
          <a:custGeom>
            <a:avLst/>
            <a:gdLst/>
            <a:ahLst/>
            <a:cxnLst/>
            <a:rect l="l" t="t" r="r" b="b"/>
            <a:pathLst>
              <a:path w="56666" h="3623" extrusionOk="0">
                <a:moveTo>
                  <a:pt x="961" y="1"/>
                </a:moveTo>
                <a:cubicBezTo>
                  <a:pt x="435" y="1"/>
                  <a:pt x="1" y="436"/>
                  <a:pt x="1" y="979"/>
                </a:cubicBezTo>
                <a:lnTo>
                  <a:pt x="1" y="3623"/>
                </a:lnTo>
                <a:lnTo>
                  <a:pt x="56665" y="3623"/>
                </a:lnTo>
                <a:lnTo>
                  <a:pt x="56665" y="979"/>
                </a:lnTo>
                <a:cubicBezTo>
                  <a:pt x="56665" y="436"/>
                  <a:pt x="56231" y="1"/>
                  <a:pt x="55706" y="1"/>
                </a:cubicBezTo>
                <a:close/>
              </a:path>
            </a:pathLst>
          </a:custGeom>
          <a:solidFill>
            <a:srgbClr val="6F8A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9" name="Google Shape;3069;p76"/>
          <p:cNvSpPr/>
          <p:nvPr/>
        </p:nvSpPr>
        <p:spPr>
          <a:xfrm>
            <a:off x="7396573" y="1005261"/>
            <a:ext cx="57097" cy="57775"/>
          </a:xfrm>
          <a:custGeom>
            <a:avLst/>
            <a:gdLst/>
            <a:ahLst/>
            <a:cxnLst/>
            <a:rect l="l" t="t" r="r" b="b"/>
            <a:pathLst>
              <a:path w="1432" h="1449" extrusionOk="0">
                <a:moveTo>
                  <a:pt x="725" y="0"/>
                </a:moveTo>
                <a:cubicBezTo>
                  <a:pt x="327" y="0"/>
                  <a:pt x="1" y="326"/>
                  <a:pt x="1" y="724"/>
                </a:cubicBezTo>
                <a:cubicBezTo>
                  <a:pt x="1" y="1123"/>
                  <a:pt x="327" y="1449"/>
                  <a:pt x="725" y="1449"/>
                </a:cubicBezTo>
                <a:cubicBezTo>
                  <a:pt x="1124" y="1449"/>
                  <a:pt x="1432" y="1123"/>
                  <a:pt x="1432" y="724"/>
                </a:cubicBezTo>
                <a:cubicBezTo>
                  <a:pt x="1432" y="326"/>
                  <a:pt x="1124" y="0"/>
                  <a:pt x="72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0" name="Google Shape;3070;p76"/>
          <p:cNvSpPr/>
          <p:nvPr/>
        </p:nvSpPr>
        <p:spPr>
          <a:xfrm>
            <a:off x="7497687" y="1005261"/>
            <a:ext cx="57058" cy="57775"/>
          </a:xfrm>
          <a:custGeom>
            <a:avLst/>
            <a:gdLst/>
            <a:ahLst/>
            <a:cxnLst/>
            <a:rect l="l" t="t" r="r" b="b"/>
            <a:pathLst>
              <a:path w="1431" h="1449" extrusionOk="0">
                <a:moveTo>
                  <a:pt x="707" y="0"/>
                </a:moveTo>
                <a:cubicBezTo>
                  <a:pt x="308" y="0"/>
                  <a:pt x="0" y="326"/>
                  <a:pt x="0" y="724"/>
                </a:cubicBezTo>
                <a:cubicBezTo>
                  <a:pt x="0" y="1123"/>
                  <a:pt x="308" y="1449"/>
                  <a:pt x="707" y="1449"/>
                </a:cubicBezTo>
                <a:cubicBezTo>
                  <a:pt x="1105" y="1449"/>
                  <a:pt x="1431" y="1123"/>
                  <a:pt x="1431" y="724"/>
                </a:cubicBezTo>
                <a:cubicBezTo>
                  <a:pt x="1431" y="326"/>
                  <a:pt x="1105" y="0"/>
                  <a:pt x="707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1" name="Google Shape;3071;p76"/>
          <p:cNvSpPr/>
          <p:nvPr/>
        </p:nvSpPr>
        <p:spPr>
          <a:xfrm>
            <a:off x="7598044" y="1005261"/>
            <a:ext cx="57815" cy="57775"/>
          </a:xfrm>
          <a:custGeom>
            <a:avLst/>
            <a:gdLst/>
            <a:ahLst/>
            <a:cxnLst/>
            <a:rect l="l" t="t" r="r" b="b"/>
            <a:pathLst>
              <a:path w="1450" h="1449" extrusionOk="0">
                <a:moveTo>
                  <a:pt x="725" y="0"/>
                </a:moveTo>
                <a:cubicBezTo>
                  <a:pt x="327" y="0"/>
                  <a:pt x="1" y="326"/>
                  <a:pt x="1" y="724"/>
                </a:cubicBezTo>
                <a:cubicBezTo>
                  <a:pt x="1" y="1123"/>
                  <a:pt x="327" y="1449"/>
                  <a:pt x="725" y="1449"/>
                </a:cubicBezTo>
                <a:cubicBezTo>
                  <a:pt x="1123" y="1449"/>
                  <a:pt x="1449" y="1123"/>
                  <a:pt x="1449" y="724"/>
                </a:cubicBezTo>
                <a:cubicBezTo>
                  <a:pt x="1449" y="326"/>
                  <a:pt x="1123" y="0"/>
                  <a:pt x="725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2" name="Google Shape;3072;p76"/>
          <p:cNvSpPr/>
          <p:nvPr/>
        </p:nvSpPr>
        <p:spPr>
          <a:xfrm>
            <a:off x="5569054" y="1157610"/>
            <a:ext cx="12321" cy="96053"/>
          </a:xfrm>
          <a:custGeom>
            <a:avLst/>
            <a:gdLst/>
            <a:ahLst/>
            <a:cxnLst/>
            <a:rect l="l" t="t" r="r" b="b"/>
            <a:pathLst>
              <a:path w="309" h="2409" extrusionOk="0">
                <a:moveTo>
                  <a:pt x="1" y="0"/>
                </a:moveTo>
                <a:lnTo>
                  <a:pt x="1" y="2409"/>
                </a:lnTo>
                <a:lnTo>
                  <a:pt x="309" y="2409"/>
                </a:lnTo>
                <a:lnTo>
                  <a:pt x="30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3" name="Google Shape;3073;p76"/>
          <p:cNvSpPr/>
          <p:nvPr/>
        </p:nvSpPr>
        <p:spPr>
          <a:xfrm>
            <a:off x="6204489" y="1310676"/>
            <a:ext cx="2043505" cy="1277355"/>
          </a:xfrm>
          <a:custGeom>
            <a:avLst/>
            <a:gdLst/>
            <a:ahLst/>
            <a:cxnLst/>
            <a:rect l="l" t="t" r="r" b="b"/>
            <a:pathLst>
              <a:path w="51251" h="32036" extrusionOk="0">
                <a:moveTo>
                  <a:pt x="888" y="0"/>
                </a:moveTo>
                <a:cubicBezTo>
                  <a:pt x="399" y="0"/>
                  <a:pt x="0" y="399"/>
                  <a:pt x="0" y="888"/>
                </a:cubicBezTo>
                <a:lnTo>
                  <a:pt x="0" y="31149"/>
                </a:lnTo>
                <a:cubicBezTo>
                  <a:pt x="0" y="31638"/>
                  <a:pt x="399" y="32036"/>
                  <a:pt x="888" y="32036"/>
                </a:cubicBezTo>
                <a:lnTo>
                  <a:pt x="50381" y="32036"/>
                </a:lnTo>
                <a:cubicBezTo>
                  <a:pt x="50870" y="32036"/>
                  <a:pt x="51250" y="31638"/>
                  <a:pt x="51250" y="31149"/>
                </a:cubicBezTo>
                <a:lnTo>
                  <a:pt x="51250" y="888"/>
                </a:lnTo>
                <a:cubicBezTo>
                  <a:pt x="51250" y="399"/>
                  <a:pt x="50870" y="0"/>
                  <a:pt x="50381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4" name="Google Shape;3074;p76"/>
          <p:cNvSpPr/>
          <p:nvPr/>
        </p:nvSpPr>
        <p:spPr>
          <a:xfrm>
            <a:off x="6204489" y="1310676"/>
            <a:ext cx="2043505" cy="130742"/>
          </a:xfrm>
          <a:custGeom>
            <a:avLst/>
            <a:gdLst/>
            <a:ahLst/>
            <a:cxnLst/>
            <a:rect l="l" t="t" r="r" b="b"/>
            <a:pathLst>
              <a:path w="51251" h="3279" extrusionOk="0">
                <a:moveTo>
                  <a:pt x="888" y="0"/>
                </a:moveTo>
                <a:cubicBezTo>
                  <a:pt x="399" y="0"/>
                  <a:pt x="0" y="399"/>
                  <a:pt x="0" y="888"/>
                </a:cubicBezTo>
                <a:lnTo>
                  <a:pt x="0" y="3278"/>
                </a:lnTo>
                <a:lnTo>
                  <a:pt x="51250" y="3278"/>
                </a:lnTo>
                <a:lnTo>
                  <a:pt x="51250" y="888"/>
                </a:lnTo>
                <a:cubicBezTo>
                  <a:pt x="51250" y="399"/>
                  <a:pt x="50870" y="0"/>
                  <a:pt x="5038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5" name="Google Shape;3075;p76"/>
          <p:cNvSpPr/>
          <p:nvPr/>
        </p:nvSpPr>
        <p:spPr>
          <a:xfrm>
            <a:off x="7905654" y="1353977"/>
            <a:ext cx="51276" cy="52034"/>
          </a:xfrm>
          <a:custGeom>
            <a:avLst/>
            <a:gdLst/>
            <a:ahLst/>
            <a:cxnLst/>
            <a:rect l="l" t="t" r="r" b="b"/>
            <a:pathLst>
              <a:path w="1286" h="1305" extrusionOk="0">
                <a:moveTo>
                  <a:pt x="652" y="1"/>
                </a:moveTo>
                <a:cubicBezTo>
                  <a:pt x="290" y="1"/>
                  <a:pt x="0" y="309"/>
                  <a:pt x="0" y="653"/>
                </a:cubicBezTo>
                <a:cubicBezTo>
                  <a:pt x="0" y="1015"/>
                  <a:pt x="290" y="1305"/>
                  <a:pt x="652" y="1305"/>
                </a:cubicBezTo>
                <a:cubicBezTo>
                  <a:pt x="996" y="1305"/>
                  <a:pt x="1286" y="1015"/>
                  <a:pt x="1286" y="653"/>
                </a:cubicBezTo>
                <a:cubicBezTo>
                  <a:pt x="1286" y="309"/>
                  <a:pt x="996" y="1"/>
                  <a:pt x="65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6" name="Google Shape;3076;p76"/>
          <p:cNvSpPr/>
          <p:nvPr/>
        </p:nvSpPr>
        <p:spPr>
          <a:xfrm>
            <a:off x="7987950" y="1354734"/>
            <a:ext cx="60686" cy="51914"/>
          </a:xfrm>
          <a:custGeom>
            <a:avLst/>
            <a:gdLst/>
            <a:ahLst/>
            <a:cxnLst/>
            <a:rect l="l" t="t" r="r" b="b"/>
            <a:pathLst>
              <a:path w="1522" h="1302" extrusionOk="0">
                <a:moveTo>
                  <a:pt x="870" y="0"/>
                </a:moveTo>
                <a:cubicBezTo>
                  <a:pt x="290" y="0"/>
                  <a:pt x="1" y="706"/>
                  <a:pt x="399" y="1105"/>
                </a:cubicBezTo>
                <a:cubicBezTo>
                  <a:pt x="535" y="1241"/>
                  <a:pt x="702" y="1301"/>
                  <a:pt x="865" y="1301"/>
                </a:cubicBezTo>
                <a:cubicBezTo>
                  <a:pt x="1201" y="1301"/>
                  <a:pt x="1522" y="1042"/>
                  <a:pt x="1522" y="652"/>
                </a:cubicBezTo>
                <a:cubicBezTo>
                  <a:pt x="1522" y="290"/>
                  <a:pt x="1214" y="0"/>
                  <a:pt x="870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7" name="Google Shape;3077;p76"/>
          <p:cNvSpPr/>
          <p:nvPr/>
        </p:nvSpPr>
        <p:spPr>
          <a:xfrm>
            <a:off x="8078937" y="1354734"/>
            <a:ext cx="60686" cy="51914"/>
          </a:xfrm>
          <a:custGeom>
            <a:avLst/>
            <a:gdLst/>
            <a:ahLst/>
            <a:cxnLst/>
            <a:rect l="l" t="t" r="r" b="b"/>
            <a:pathLst>
              <a:path w="1522" h="1302" extrusionOk="0">
                <a:moveTo>
                  <a:pt x="870" y="0"/>
                </a:moveTo>
                <a:cubicBezTo>
                  <a:pt x="290" y="0"/>
                  <a:pt x="0" y="706"/>
                  <a:pt x="399" y="1105"/>
                </a:cubicBezTo>
                <a:cubicBezTo>
                  <a:pt x="535" y="1241"/>
                  <a:pt x="702" y="1301"/>
                  <a:pt x="864" y="1301"/>
                </a:cubicBezTo>
                <a:cubicBezTo>
                  <a:pt x="1201" y="1301"/>
                  <a:pt x="1522" y="1042"/>
                  <a:pt x="1522" y="652"/>
                </a:cubicBezTo>
                <a:cubicBezTo>
                  <a:pt x="1522" y="290"/>
                  <a:pt x="1232" y="0"/>
                  <a:pt x="870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8" name="Google Shape;3078;p76"/>
          <p:cNvSpPr/>
          <p:nvPr/>
        </p:nvSpPr>
        <p:spPr>
          <a:xfrm>
            <a:off x="6252854" y="1491892"/>
            <a:ext cx="10885" cy="87440"/>
          </a:xfrm>
          <a:custGeom>
            <a:avLst/>
            <a:gdLst/>
            <a:ahLst/>
            <a:cxnLst/>
            <a:rect l="l" t="t" r="r" b="b"/>
            <a:pathLst>
              <a:path w="273" h="2193" extrusionOk="0">
                <a:moveTo>
                  <a:pt x="1" y="1"/>
                </a:moveTo>
                <a:lnTo>
                  <a:pt x="1" y="2192"/>
                </a:lnTo>
                <a:lnTo>
                  <a:pt x="272" y="2192"/>
                </a:lnTo>
                <a:lnTo>
                  <a:pt x="2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9" name="Google Shape;3079;p76"/>
          <p:cNvSpPr/>
          <p:nvPr/>
        </p:nvSpPr>
        <p:spPr>
          <a:xfrm>
            <a:off x="5326475" y="4016192"/>
            <a:ext cx="3029832" cy="169737"/>
          </a:xfrm>
          <a:custGeom>
            <a:avLst/>
            <a:gdLst/>
            <a:ahLst/>
            <a:cxnLst/>
            <a:rect l="l" t="t" r="r" b="b"/>
            <a:pathLst>
              <a:path w="75988" h="4257" extrusionOk="0">
                <a:moveTo>
                  <a:pt x="37994" y="0"/>
                </a:moveTo>
                <a:cubicBezTo>
                  <a:pt x="17005" y="0"/>
                  <a:pt x="0" y="960"/>
                  <a:pt x="0" y="2119"/>
                </a:cubicBezTo>
                <a:cubicBezTo>
                  <a:pt x="0" y="3296"/>
                  <a:pt x="17005" y="4256"/>
                  <a:pt x="37994" y="4256"/>
                </a:cubicBezTo>
                <a:cubicBezTo>
                  <a:pt x="58965" y="4256"/>
                  <a:pt x="75988" y="3296"/>
                  <a:pt x="75988" y="2119"/>
                </a:cubicBezTo>
                <a:cubicBezTo>
                  <a:pt x="75988" y="960"/>
                  <a:pt x="58965" y="0"/>
                  <a:pt x="379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0" name="Google Shape;3080;p76"/>
          <p:cNvSpPr/>
          <p:nvPr/>
        </p:nvSpPr>
        <p:spPr>
          <a:xfrm>
            <a:off x="6288220" y="1797347"/>
            <a:ext cx="735129" cy="1402276"/>
          </a:xfrm>
          <a:custGeom>
            <a:avLst/>
            <a:gdLst/>
            <a:ahLst/>
            <a:cxnLst/>
            <a:rect l="l" t="t" r="r" b="b"/>
            <a:pathLst>
              <a:path w="18437" h="35169" extrusionOk="0">
                <a:moveTo>
                  <a:pt x="6738" y="0"/>
                </a:moveTo>
                <a:cubicBezTo>
                  <a:pt x="5633" y="0"/>
                  <a:pt x="4709" y="815"/>
                  <a:pt x="4546" y="1902"/>
                </a:cubicBezTo>
                <a:lnTo>
                  <a:pt x="182" y="32633"/>
                </a:lnTo>
                <a:cubicBezTo>
                  <a:pt x="1" y="33973"/>
                  <a:pt x="1033" y="35169"/>
                  <a:pt x="2373" y="35169"/>
                </a:cubicBezTo>
                <a:lnTo>
                  <a:pt x="16064" y="35169"/>
                </a:lnTo>
                <a:cubicBezTo>
                  <a:pt x="17404" y="35169"/>
                  <a:pt x="18436" y="33973"/>
                  <a:pt x="18255" y="32633"/>
                </a:cubicBezTo>
                <a:lnTo>
                  <a:pt x="13891" y="1902"/>
                </a:lnTo>
                <a:cubicBezTo>
                  <a:pt x="13728" y="797"/>
                  <a:pt x="12804" y="0"/>
                  <a:pt x="11700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1" name="Google Shape;3081;p76"/>
          <p:cNvSpPr/>
          <p:nvPr/>
        </p:nvSpPr>
        <p:spPr>
          <a:xfrm>
            <a:off x="6323626" y="3942550"/>
            <a:ext cx="150957" cy="129386"/>
          </a:xfrm>
          <a:custGeom>
            <a:avLst/>
            <a:gdLst/>
            <a:ahLst/>
            <a:cxnLst/>
            <a:rect l="l" t="t" r="r" b="b"/>
            <a:pathLst>
              <a:path w="3786" h="3245" extrusionOk="0">
                <a:moveTo>
                  <a:pt x="2173" y="0"/>
                </a:moveTo>
                <a:cubicBezTo>
                  <a:pt x="725" y="0"/>
                  <a:pt x="0" y="1739"/>
                  <a:pt x="1014" y="2771"/>
                </a:cubicBezTo>
                <a:cubicBezTo>
                  <a:pt x="1341" y="3098"/>
                  <a:pt x="1746" y="3244"/>
                  <a:pt x="2144" y="3244"/>
                </a:cubicBezTo>
                <a:cubicBezTo>
                  <a:pt x="2979" y="3244"/>
                  <a:pt x="3785" y="2599"/>
                  <a:pt x="3785" y="1630"/>
                </a:cubicBezTo>
                <a:cubicBezTo>
                  <a:pt x="3785" y="725"/>
                  <a:pt x="3061" y="0"/>
                  <a:pt x="2173" y="0"/>
                </a:cubicBezTo>
                <a:close/>
              </a:path>
            </a:pathLst>
          </a:custGeom>
          <a:solidFill>
            <a:srgbClr val="1B23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2" name="Google Shape;3082;p76"/>
          <p:cNvSpPr/>
          <p:nvPr/>
        </p:nvSpPr>
        <p:spPr>
          <a:xfrm>
            <a:off x="6612456" y="3942550"/>
            <a:ext cx="150917" cy="129386"/>
          </a:xfrm>
          <a:custGeom>
            <a:avLst/>
            <a:gdLst/>
            <a:ahLst/>
            <a:cxnLst/>
            <a:rect l="l" t="t" r="r" b="b"/>
            <a:pathLst>
              <a:path w="3785" h="3245" extrusionOk="0">
                <a:moveTo>
                  <a:pt x="2173" y="0"/>
                </a:moveTo>
                <a:cubicBezTo>
                  <a:pt x="724" y="0"/>
                  <a:pt x="0" y="1739"/>
                  <a:pt x="1032" y="2771"/>
                </a:cubicBezTo>
                <a:cubicBezTo>
                  <a:pt x="1359" y="3098"/>
                  <a:pt x="1762" y="3244"/>
                  <a:pt x="2157" y="3244"/>
                </a:cubicBezTo>
                <a:cubicBezTo>
                  <a:pt x="2987" y="3244"/>
                  <a:pt x="3785" y="2599"/>
                  <a:pt x="3785" y="1630"/>
                </a:cubicBezTo>
                <a:cubicBezTo>
                  <a:pt x="3785" y="725"/>
                  <a:pt x="3061" y="0"/>
                  <a:pt x="2173" y="0"/>
                </a:cubicBezTo>
                <a:close/>
              </a:path>
            </a:pathLst>
          </a:custGeom>
          <a:solidFill>
            <a:srgbClr val="1B23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3" name="Google Shape;3083;p76"/>
          <p:cNvSpPr/>
          <p:nvPr/>
        </p:nvSpPr>
        <p:spPr>
          <a:xfrm>
            <a:off x="6875251" y="3942550"/>
            <a:ext cx="150957" cy="129386"/>
          </a:xfrm>
          <a:custGeom>
            <a:avLst/>
            <a:gdLst/>
            <a:ahLst/>
            <a:cxnLst/>
            <a:rect l="l" t="t" r="r" b="b"/>
            <a:pathLst>
              <a:path w="3786" h="3245" extrusionOk="0">
                <a:moveTo>
                  <a:pt x="2174" y="0"/>
                </a:moveTo>
                <a:cubicBezTo>
                  <a:pt x="725" y="0"/>
                  <a:pt x="1" y="1739"/>
                  <a:pt x="1033" y="2771"/>
                </a:cubicBezTo>
                <a:cubicBezTo>
                  <a:pt x="1360" y="3098"/>
                  <a:pt x="1763" y="3244"/>
                  <a:pt x="2158" y="3244"/>
                </a:cubicBezTo>
                <a:cubicBezTo>
                  <a:pt x="2988" y="3244"/>
                  <a:pt x="3786" y="2599"/>
                  <a:pt x="3786" y="1630"/>
                </a:cubicBezTo>
                <a:cubicBezTo>
                  <a:pt x="3786" y="725"/>
                  <a:pt x="3061" y="0"/>
                  <a:pt x="2174" y="0"/>
                </a:cubicBezTo>
                <a:close/>
              </a:path>
            </a:pathLst>
          </a:custGeom>
          <a:solidFill>
            <a:srgbClr val="1B23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4" name="Google Shape;3084;p76"/>
          <p:cNvSpPr/>
          <p:nvPr/>
        </p:nvSpPr>
        <p:spPr>
          <a:xfrm>
            <a:off x="6667320" y="3333115"/>
            <a:ext cx="54187" cy="671573"/>
          </a:xfrm>
          <a:custGeom>
            <a:avLst/>
            <a:gdLst/>
            <a:ahLst/>
            <a:cxnLst/>
            <a:rect l="l" t="t" r="r" b="b"/>
            <a:pathLst>
              <a:path w="1359" h="16843" extrusionOk="0">
                <a:moveTo>
                  <a:pt x="0" y="1"/>
                </a:moveTo>
                <a:lnTo>
                  <a:pt x="0" y="16173"/>
                </a:lnTo>
                <a:cubicBezTo>
                  <a:pt x="0" y="16553"/>
                  <a:pt x="308" y="16843"/>
                  <a:pt x="670" y="16843"/>
                </a:cubicBezTo>
                <a:cubicBezTo>
                  <a:pt x="1051" y="16843"/>
                  <a:pt x="1359" y="16553"/>
                  <a:pt x="1359" y="16173"/>
                </a:cubicBezTo>
                <a:lnTo>
                  <a:pt x="1359" y="1"/>
                </a:lnTo>
                <a:close/>
              </a:path>
            </a:pathLst>
          </a:custGeom>
          <a:solidFill>
            <a:srgbClr val="D9E4E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5" name="Google Shape;3085;p76"/>
          <p:cNvSpPr/>
          <p:nvPr/>
        </p:nvSpPr>
        <p:spPr>
          <a:xfrm>
            <a:off x="6626172" y="3258755"/>
            <a:ext cx="135048" cy="164673"/>
          </a:xfrm>
          <a:custGeom>
            <a:avLst/>
            <a:gdLst/>
            <a:ahLst/>
            <a:cxnLst/>
            <a:rect l="l" t="t" r="r" b="b"/>
            <a:pathLst>
              <a:path w="3387" h="4130" extrusionOk="0">
                <a:moveTo>
                  <a:pt x="0" y="1"/>
                </a:moveTo>
                <a:lnTo>
                  <a:pt x="0" y="4130"/>
                </a:lnTo>
                <a:lnTo>
                  <a:pt x="3387" y="4130"/>
                </a:lnTo>
                <a:lnTo>
                  <a:pt x="3387" y="1"/>
                </a:lnTo>
                <a:close/>
              </a:path>
            </a:pathLst>
          </a:custGeom>
          <a:solidFill>
            <a:srgbClr val="C5D6D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6" name="Google Shape;3086;p76"/>
          <p:cNvSpPr/>
          <p:nvPr/>
        </p:nvSpPr>
        <p:spPr>
          <a:xfrm>
            <a:off x="6379207" y="3147553"/>
            <a:ext cx="644140" cy="175519"/>
          </a:xfrm>
          <a:custGeom>
            <a:avLst/>
            <a:gdLst/>
            <a:ahLst/>
            <a:cxnLst/>
            <a:rect l="l" t="t" r="r" b="b"/>
            <a:pathLst>
              <a:path w="16155" h="4402" extrusionOk="0">
                <a:moveTo>
                  <a:pt x="2210" y="1"/>
                </a:moveTo>
                <a:cubicBezTo>
                  <a:pt x="997" y="1"/>
                  <a:pt x="1" y="997"/>
                  <a:pt x="19" y="2210"/>
                </a:cubicBezTo>
                <a:cubicBezTo>
                  <a:pt x="19" y="3423"/>
                  <a:pt x="997" y="4401"/>
                  <a:pt x="2210" y="4401"/>
                </a:cubicBezTo>
                <a:lnTo>
                  <a:pt x="13963" y="4401"/>
                </a:lnTo>
                <a:cubicBezTo>
                  <a:pt x="15176" y="4401"/>
                  <a:pt x="16154" y="3423"/>
                  <a:pt x="16154" y="2210"/>
                </a:cubicBezTo>
                <a:cubicBezTo>
                  <a:pt x="16154" y="997"/>
                  <a:pt x="15176" y="1"/>
                  <a:pt x="13963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7" name="Google Shape;3087;p76"/>
          <p:cNvSpPr/>
          <p:nvPr/>
        </p:nvSpPr>
        <p:spPr>
          <a:xfrm>
            <a:off x="6388617" y="3794507"/>
            <a:ext cx="598606" cy="222449"/>
          </a:xfrm>
          <a:custGeom>
            <a:avLst/>
            <a:gdLst/>
            <a:ahLst/>
            <a:cxnLst/>
            <a:rect l="l" t="t" r="r" b="b"/>
            <a:pathLst>
              <a:path w="15013" h="5579" extrusionOk="0">
                <a:moveTo>
                  <a:pt x="2209" y="1"/>
                </a:moveTo>
                <a:cubicBezTo>
                  <a:pt x="978" y="1"/>
                  <a:pt x="0" y="997"/>
                  <a:pt x="0" y="2210"/>
                </a:cubicBezTo>
                <a:lnTo>
                  <a:pt x="0" y="4945"/>
                </a:lnTo>
                <a:cubicBezTo>
                  <a:pt x="0" y="5289"/>
                  <a:pt x="272" y="5578"/>
                  <a:pt x="616" y="5578"/>
                </a:cubicBezTo>
                <a:cubicBezTo>
                  <a:pt x="978" y="5578"/>
                  <a:pt x="1250" y="5289"/>
                  <a:pt x="1250" y="4945"/>
                </a:cubicBezTo>
                <a:lnTo>
                  <a:pt x="1250" y="2500"/>
                </a:lnTo>
                <a:cubicBezTo>
                  <a:pt x="1250" y="1812"/>
                  <a:pt x="1811" y="1268"/>
                  <a:pt x="2481" y="1268"/>
                </a:cubicBezTo>
                <a:lnTo>
                  <a:pt x="12478" y="1268"/>
                </a:lnTo>
                <a:cubicBezTo>
                  <a:pt x="13166" y="1268"/>
                  <a:pt x="13727" y="1812"/>
                  <a:pt x="13709" y="2500"/>
                </a:cubicBezTo>
                <a:lnTo>
                  <a:pt x="13709" y="4945"/>
                </a:lnTo>
                <a:cubicBezTo>
                  <a:pt x="13709" y="5289"/>
                  <a:pt x="13999" y="5578"/>
                  <a:pt x="14343" y="5578"/>
                </a:cubicBezTo>
                <a:cubicBezTo>
                  <a:pt x="14687" y="5578"/>
                  <a:pt x="14977" y="5307"/>
                  <a:pt x="14977" y="4963"/>
                </a:cubicBezTo>
                <a:lnTo>
                  <a:pt x="15013" y="2246"/>
                </a:lnTo>
                <a:cubicBezTo>
                  <a:pt x="15013" y="1015"/>
                  <a:pt x="14035" y="1"/>
                  <a:pt x="12804" y="1"/>
                </a:cubicBezTo>
                <a:close/>
              </a:path>
            </a:pathLst>
          </a:custGeom>
          <a:solidFill>
            <a:srgbClr val="D9E4E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8" name="Google Shape;3088;p76"/>
          <p:cNvSpPr/>
          <p:nvPr/>
        </p:nvSpPr>
        <p:spPr>
          <a:xfrm>
            <a:off x="6526533" y="1922982"/>
            <a:ext cx="262840" cy="4346"/>
          </a:xfrm>
          <a:custGeom>
            <a:avLst/>
            <a:gdLst/>
            <a:ahLst/>
            <a:cxnLst/>
            <a:rect l="l" t="t" r="r" b="b"/>
            <a:pathLst>
              <a:path w="6592" h="109" extrusionOk="0">
                <a:moveTo>
                  <a:pt x="72" y="0"/>
                </a:moveTo>
                <a:cubicBezTo>
                  <a:pt x="0" y="0"/>
                  <a:pt x="0" y="109"/>
                  <a:pt x="72" y="109"/>
                </a:cubicBezTo>
                <a:lnTo>
                  <a:pt x="6501" y="109"/>
                </a:lnTo>
                <a:cubicBezTo>
                  <a:pt x="6592" y="109"/>
                  <a:pt x="6592" y="0"/>
                  <a:pt x="6501" y="0"/>
                </a:cubicBezTo>
                <a:close/>
              </a:path>
            </a:pathLst>
          </a:custGeom>
          <a:solidFill>
            <a:srgbClr val="1B23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9" name="Google Shape;3089;p76"/>
          <p:cNvSpPr/>
          <p:nvPr/>
        </p:nvSpPr>
        <p:spPr>
          <a:xfrm>
            <a:off x="6494755" y="2042118"/>
            <a:ext cx="318462" cy="9410"/>
          </a:xfrm>
          <a:custGeom>
            <a:avLst/>
            <a:gdLst/>
            <a:ahLst/>
            <a:cxnLst/>
            <a:rect l="l" t="t" r="r" b="b"/>
            <a:pathLst>
              <a:path w="7987" h="236" extrusionOk="0">
                <a:moveTo>
                  <a:pt x="7914" y="0"/>
                </a:moveTo>
                <a:lnTo>
                  <a:pt x="73" y="127"/>
                </a:lnTo>
                <a:cubicBezTo>
                  <a:pt x="0" y="127"/>
                  <a:pt x="0" y="236"/>
                  <a:pt x="73" y="236"/>
                </a:cubicBezTo>
                <a:lnTo>
                  <a:pt x="7914" y="109"/>
                </a:lnTo>
                <a:cubicBezTo>
                  <a:pt x="7986" y="109"/>
                  <a:pt x="7986" y="0"/>
                  <a:pt x="7914" y="0"/>
                </a:cubicBezTo>
                <a:close/>
              </a:path>
            </a:pathLst>
          </a:custGeom>
          <a:solidFill>
            <a:srgbClr val="1B23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0" name="Google Shape;3090;p76"/>
          <p:cNvSpPr/>
          <p:nvPr/>
        </p:nvSpPr>
        <p:spPr>
          <a:xfrm>
            <a:off x="6494755" y="3015419"/>
            <a:ext cx="318462" cy="10167"/>
          </a:xfrm>
          <a:custGeom>
            <a:avLst/>
            <a:gdLst/>
            <a:ahLst/>
            <a:cxnLst/>
            <a:rect l="l" t="t" r="r" b="b"/>
            <a:pathLst>
              <a:path w="7987" h="255" extrusionOk="0">
                <a:moveTo>
                  <a:pt x="7914" y="1"/>
                </a:moveTo>
                <a:lnTo>
                  <a:pt x="73" y="127"/>
                </a:lnTo>
                <a:cubicBezTo>
                  <a:pt x="0" y="127"/>
                  <a:pt x="0" y="254"/>
                  <a:pt x="73" y="254"/>
                </a:cubicBezTo>
                <a:lnTo>
                  <a:pt x="7914" y="109"/>
                </a:lnTo>
                <a:cubicBezTo>
                  <a:pt x="7986" y="109"/>
                  <a:pt x="7986" y="1"/>
                  <a:pt x="7914" y="1"/>
                </a:cubicBezTo>
                <a:close/>
              </a:path>
            </a:pathLst>
          </a:custGeom>
          <a:solidFill>
            <a:srgbClr val="1B23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1" name="Google Shape;3091;p76"/>
          <p:cNvSpPr/>
          <p:nvPr/>
        </p:nvSpPr>
        <p:spPr>
          <a:xfrm>
            <a:off x="6460824" y="2177840"/>
            <a:ext cx="386325" cy="10167"/>
          </a:xfrm>
          <a:custGeom>
            <a:avLst/>
            <a:gdLst/>
            <a:ahLst/>
            <a:cxnLst/>
            <a:rect l="l" t="t" r="r" b="b"/>
            <a:pathLst>
              <a:path w="9689" h="255" extrusionOk="0">
                <a:moveTo>
                  <a:pt x="9598" y="1"/>
                </a:moveTo>
                <a:lnTo>
                  <a:pt x="91" y="146"/>
                </a:lnTo>
                <a:cubicBezTo>
                  <a:pt x="0" y="146"/>
                  <a:pt x="0" y="254"/>
                  <a:pt x="91" y="254"/>
                </a:cubicBezTo>
                <a:lnTo>
                  <a:pt x="9598" y="128"/>
                </a:lnTo>
                <a:cubicBezTo>
                  <a:pt x="9689" y="109"/>
                  <a:pt x="9689" y="1"/>
                  <a:pt x="9598" y="1"/>
                </a:cubicBezTo>
                <a:close/>
              </a:path>
            </a:pathLst>
          </a:custGeom>
          <a:solidFill>
            <a:srgbClr val="1B23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2" name="Google Shape;3092;p76"/>
          <p:cNvSpPr/>
          <p:nvPr/>
        </p:nvSpPr>
        <p:spPr>
          <a:xfrm>
            <a:off x="6432635" y="2330189"/>
            <a:ext cx="442664" cy="10167"/>
          </a:xfrm>
          <a:custGeom>
            <a:avLst/>
            <a:gdLst/>
            <a:ahLst/>
            <a:cxnLst/>
            <a:rect l="l" t="t" r="r" b="b"/>
            <a:pathLst>
              <a:path w="11102" h="255" extrusionOk="0">
                <a:moveTo>
                  <a:pt x="10993" y="1"/>
                </a:moveTo>
                <a:lnTo>
                  <a:pt x="91" y="146"/>
                </a:lnTo>
                <a:cubicBezTo>
                  <a:pt x="1" y="146"/>
                  <a:pt x="1" y="254"/>
                  <a:pt x="91" y="254"/>
                </a:cubicBezTo>
                <a:lnTo>
                  <a:pt x="10993" y="110"/>
                </a:lnTo>
                <a:cubicBezTo>
                  <a:pt x="11102" y="110"/>
                  <a:pt x="11102" y="1"/>
                  <a:pt x="10993" y="1"/>
                </a:cubicBezTo>
                <a:close/>
              </a:path>
            </a:pathLst>
          </a:custGeom>
          <a:solidFill>
            <a:srgbClr val="1B23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3" name="Google Shape;3093;p76"/>
          <p:cNvSpPr/>
          <p:nvPr/>
        </p:nvSpPr>
        <p:spPr>
          <a:xfrm>
            <a:off x="6432635" y="2478232"/>
            <a:ext cx="442664" cy="10128"/>
          </a:xfrm>
          <a:custGeom>
            <a:avLst/>
            <a:gdLst/>
            <a:ahLst/>
            <a:cxnLst/>
            <a:rect l="l" t="t" r="r" b="b"/>
            <a:pathLst>
              <a:path w="11102" h="254" extrusionOk="0">
                <a:moveTo>
                  <a:pt x="10993" y="0"/>
                </a:moveTo>
                <a:lnTo>
                  <a:pt x="91" y="145"/>
                </a:lnTo>
                <a:cubicBezTo>
                  <a:pt x="1" y="145"/>
                  <a:pt x="1" y="254"/>
                  <a:pt x="91" y="254"/>
                </a:cubicBezTo>
                <a:lnTo>
                  <a:pt x="10993" y="127"/>
                </a:lnTo>
                <a:cubicBezTo>
                  <a:pt x="11102" y="127"/>
                  <a:pt x="11102" y="0"/>
                  <a:pt x="10993" y="0"/>
                </a:cubicBezTo>
                <a:close/>
              </a:path>
            </a:pathLst>
          </a:custGeom>
          <a:solidFill>
            <a:srgbClr val="1B23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4" name="Google Shape;3094;p76"/>
          <p:cNvSpPr/>
          <p:nvPr/>
        </p:nvSpPr>
        <p:spPr>
          <a:xfrm>
            <a:off x="6432675" y="2626952"/>
            <a:ext cx="442625" cy="9530"/>
          </a:xfrm>
          <a:custGeom>
            <a:avLst/>
            <a:gdLst/>
            <a:ahLst/>
            <a:cxnLst/>
            <a:rect l="l" t="t" r="r" b="b"/>
            <a:pathLst>
              <a:path w="11101" h="239" extrusionOk="0">
                <a:moveTo>
                  <a:pt x="10992" y="1"/>
                </a:moveTo>
                <a:lnTo>
                  <a:pt x="90" y="128"/>
                </a:lnTo>
                <a:cubicBezTo>
                  <a:pt x="6" y="128"/>
                  <a:pt x="0" y="238"/>
                  <a:pt x="73" y="238"/>
                </a:cubicBezTo>
                <a:cubicBezTo>
                  <a:pt x="79" y="238"/>
                  <a:pt x="84" y="237"/>
                  <a:pt x="90" y="236"/>
                </a:cubicBezTo>
                <a:lnTo>
                  <a:pt x="10992" y="110"/>
                </a:lnTo>
                <a:cubicBezTo>
                  <a:pt x="11101" y="110"/>
                  <a:pt x="11101" y="1"/>
                  <a:pt x="10992" y="1"/>
                </a:cubicBezTo>
                <a:close/>
              </a:path>
            </a:pathLst>
          </a:custGeom>
          <a:solidFill>
            <a:srgbClr val="1B23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5" name="Google Shape;3095;p76"/>
          <p:cNvSpPr/>
          <p:nvPr/>
        </p:nvSpPr>
        <p:spPr>
          <a:xfrm>
            <a:off x="6432635" y="2774995"/>
            <a:ext cx="442664" cy="10128"/>
          </a:xfrm>
          <a:custGeom>
            <a:avLst/>
            <a:gdLst/>
            <a:ahLst/>
            <a:cxnLst/>
            <a:rect l="l" t="t" r="r" b="b"/>
            <a:pathLst>
              <a:path w="11102" h="254" extrusionOk="0">
                <a:moveTo>
                  <a:pt x="10993" y="0"/>
                </a:moveTo>
                <a:lnTo>
                  <a:pt x="91" y="145"/>
                </a:lnTo>
                <a:cubicBezTo>
                  <a:pt x="1" y="145"/>
                  <a:pt x="1" y="254"/>
                  <a:pt x="91" y="254"/>
                </a:cubicBezTo>
                <a:lnTo>
                  <a:pt x="10993" y="109"/>
                </a:lnTo>
                <a:cubicBezTo>
                  <a:pt x="11000" y="110"/>
                  <a:pt x="11007" y="111"/>
                  <a:pt x="11014" y="111"/>
                </a:cubicBezTo>
                <a:cubicBezTo>
                  <a:pt x="11101" y="111"/>
                  <a:pt x="11095" y="0"/>
                  <a:pt x="10993" y="0"/>
                </a:cubicBezTo>
                <a:close/>
              </a:path>
            </a:pathLst>
          </a:custGeom>
          <a:solidFill>
            <a:srgbClr val="1B23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6" name="Google Shape;3096;p76"/>
          <p:cNvSpPr/>
          <p:nvPr/>
        </p:nvSpPr>
        <p:spPr>
          <a:xfrm>
            <a:off x="6432635" y="2922997"/>
            <a:ext cx="442664" cy="10167"/>
          </a:xfrm>
          <a:custGeom>
            <a:avLst/>
            <a:gdLst/>
            <a:ahLst/>
            <a:cxnLst/>
            <a:rect l="l" t="t" r="r" b="b"/>
            <a:pathLst>
              <a:path w="11102" h="255" extrusionOk="0">
                <a:moveTo>
                  <a:pt x="10993" y="1"/>
                </a:moveTo>
                <a:lnTo>
                  <a:pt x="91" y="146"/>
                </a:lnTo>
                <a:cubicBezTo>
                  <a:pt x="1" y="146"/>
                  <a:pt x="1" y="254"/>
                  <a:pt x="91" y="254"/>
                </a:cubicBezTo>
                <a:lnTo>
                  <a:pt x="10993" y="127"/>
                </a:lnTo>
                <a:cubicBezTo>
                  <a:pt x="11102" y="127"/>
                  <a:pt x="11102" y="1"/>
                  <a:pt x="10993" y="1"/>
                </a:cubicBezTo>
                <a:close/>
              </a:path>
            </a:pathLst>
          </a:custGeom>
          <a:solidFill>
            <a:srgbClr val="1B23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7" name="Google Shape;3097;p76"/>
          <p:cNvSpPr/>
          <p:nvPr/>
        </p:nvSpPr>
        <p:spPr>
          <a:xfrm>
            <a:off x="6584267" y="2210335"/>
            <a:ext cx="153110" cy="171970"/>
          </a:xfrm>
          <a:custGeom>
            <a:avLst/>
            <a:gdLst/>
            <a:ahLst/>
            <a:cxnLst/>
            <a:rect l="l" t="t" r="r" b="b"/>
            <a:pathLst>
              <a:path w="3840" h="4313" extrusionOk="0">
                <a:moveTo>
                  <a:pt x="1" y="1"/>
                </a:moveTo>
                <a:cubicBezTo>
                  <a:pt x="1" y="1"/>
                  <a:pt x="142" y="4313"/>
                  <a:pt x="3707" y="4313"/>
                </a:cubicBezTo>
                <a:cubicBezTo>
                  <a:pt x="3751" y="4313"/>
                  <a:pt x="3795" y="4312"/>
                  <a:pt x="3840" y="4311"/>
                </a:cubicBezTo>
                <a:lnTo>
                  <a:pt x="2029" y="1"/>
                </a:lnTo>
                <a:close/>
              </a:path>
            </a:pathLst>
          </a:custGeom>
          <a:solidFill>
            <a:srgbClr val="FBF8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8" name="Google Shape;3098;p76"/>
          <p:cNvSpPr/>
          <p:nvPr/>
        </p:nvSpPr>
        <p:spPr>
          <a:xfrm>
            <a:off x="6737334" y="2217552"/>
            <a:ext cx="135088" cy="164673"/>
          </a:xfrm>
          <a:custGeom>
            <a:avLst/>
            <a:gdLst/>
            <a:ahLst/>
            <a:cxnLst/>
            <a:rect l="l" t="t" r="r" b="b"/>
            <a:pathLst>
              <a:path w="3388" h="4130" extrusionOk="0">
                <a:moveTo>
                  <a:pt x="1414" y="1"/>
                </a:moveTo>
                <a:lnTo>
                  <a:pt x="19" y="4075"/>
                </a:lnTo>
                <a:lnTo>
                  <a:pt x="1" y="4130"/>
                </a:lnTo>
                <a:cubicBezTo>
                  <a:pt x="3387" y="3786"/>
                  <a:pt x="3261" y="128"/>
                  <a:pt x="3261" y="128"/>
                </a:cubicBezTo>
                <a:lnTo>
                  <a:pt x="1414" y="1"/>
                </a:lnTo>
                <a:close/>
              </a:path>
            </a:pathLst>
          </a:custGeom>
          <a:solidFill>
            <a:srgbClr val="FBF8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9" name="Google Shape;3099;p76"/>
          <p:cNvSpPr/>
          <p:nvPr/>
        </p:nvSpPr>
        <p:spPr>
          <a:xfrm>
            <a:off x="7223290" y="2632295"/>
            <a:ext cx="190511" cy="117863"/>
          </a:xfrm>
          <a:custGeom>
            <a:avLst/>
            <a:gdLst/>
            <a:ahLst/>
            <a:cxnLst/>
            <a:rect l="l" t="t" r="r" b="b"/>
            <a:pathLst>
              <a:path w="4778" h="2956" extrusionOk="0">
                <a:moveTo>
                  <a:pt x="1528" y="1"/>
                </a:moveTo>
                <a:cubicBezTo>
                  <a:pt x="874" y="1"/>
                  <a:pt x="381" y="84"/>
                  <a:pt x="381" y="84"/>
                </a:cubicBezTo>
                <a:lnTo>
                  <a:pt x="1" y="1098"/>
                </a:lnTo>
                <a:lnTo>
                  <a:pt x="109" y="1243"/>
                </a:lnTo>
                <a:cubicBezTo>
                  <a:pt x="561" y="1622"/>
                  <a:pt x="1036" y="1731"/>
                  <a:pt x="1581" y="1731"/>
                </a:cubicBezTo>
                <a:cubicBezTo>
                  <a:pt x="1714" y="1731"/>
                  <a:pt x="1851" y="1725"/>
                  <a:pt x="1993" y="1714"/>
                </a:cubicBezTo>
                <a:cubicBezTo>
                  <a:pt x="2271" y="2727"/>
                  <a:pt x="2505" y="2956"/>
                  <a:pt x="2660" y="2956"/>
                </a:cubicBezTo>
                <a:cubicBezTo>
                  <a:pt x="2788" y="2956"/>
                  <a:pt x="2862" y="2801"/>
                  <a:pt x="2862" y="2801"/>
                </a:cubicBezTo>
                <a:lnTo>
                  <a:pt x="2464" y="1442"/>
                </a:lnTo>
                <a:lnTo>
                  <a:pt x="3279" y="2873"/>
                </a:lnTo>
                <a:cubicBezTo>
                  <a:pt x="3937" y="2807"/>
                  <a:pt x="3098" y="1512"/>
                  <a:pt x="2941" y="1279"/>
                </a:cubicBezTo>
                <a:lnTo>
                  <a:pt x="2941" y="1279"/>
                </a:lnTo>
                <a:cubicBezTo>
                  <a:pt x="3558" y="2179"/>
                  <a:pt x="3966" y="2409"/>
                  <a:pt x="4191" y="2409"/>
                </a:cubicBezTo>
                <a:cubicBezTo>
                  <a:pt x="4349" y="2409"/>
                  <a:pt x="4416" y="2295"/>
                  <a:pt x="4401" y="2221"/>
                </a:cubicBezTo>
                <a:cubicBezTo>
                  <a:pt x="4365" y="1877"/>
                  <a:pt x="3206" y="917"/>
                  <a:pt x="3206" y="917"/>
                </a:cubicBezTo>
                <a:cubicBezTo>
                  <a:pt x="3232" y="904"/>
                  <a:pt x="3262" y="898"/>
                  <a:pt x="3293" y="898"/>
                </a:cubicBezTo>
                <a:cubicBezTo>
                  <a:pt x="3526" y="898"/>
                  <a:pt x="3876" y="1207"/>
                  <a:pt x="3876" y="1207"/>
                </a:cubicBezTo>
                <a:cubicBezTo>
                  <a:pt x="4368" y="1832"/>
                  <a:pt x="4583" y="2001"/>
                  <a:pt x="4673" y="2001"/>
                </a:cubicBezTo>
                <a:cubicBezTo>
                  <a:pt x="4778" y="2001"/>
                  <a:pt x="4709" y="1768"/>
                  <a:pt x="4709" y="1768"/>
                </a:cubicBezTo>
                <a:cubicBezTo>
                  <a:pt x="4395" y="269"/>
                  <a:pt x="2702" y="1"/>
                  <a:pt x="1528" y="1"/>
                </a:cubicBezTo>
                <a:close/>
              </a:path>
            </a:pathLst>
          </a:custGeom>
          <a:solidFill>
            <a:srgbClr val="F5D8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0" name="Google Shape;3100;p76"/>
          <p:cNvSpPr/>
          <p:nvPr/>
        </p:nvSpPr>
        <p:spPr>
          <a:xfrm>
            <a:off x="6812453" y="1917201"/>
            <a:ext cx="67903" cy="109769"/>
          </a:xfrm>
          <a:custGeom>
            <a:avLst/>
            <a:gdLst/>
            <a:ahLst/>
            <a:cxnLst/>
            <a:rect l="l" t="t" r="r" b="b"/>
            <a:pathLst>
              <a:path w="1703" h="2753" extrusionOk="0">
                <a:moveTo>
                  <a:pt x="852" y="0"/>
                </a:moveTo>
                <a:cubicBezTo>
                  <a:pt x="381" y="0"/>
                  <a:pt x="0" y="616"/>
                  <a:pt x="0" y="1377"/>
                </a:cubicBezTo>
                <a:cubicBezTo>
                  <a:pt x="0" y="2137"/>
                  <a:pt x="381" y="2753"/>
                  <a:pt x="852" y="2753"/>
                </a:cubicBezTo>
                <a:cubicBezTo>
                  <a:pt x="1322" y="2753"/>
                  <a:pt x="1703" y="2137"/>
                  <a:pt x="1703" y="1377"/>
                </a:cubicBezTo>
                <a:cubicBezTo>
                  <a:pt x="1703" y="616"/>
                  <a:pt x="1322" y="0"/>
                  <a:pt x="852" y="0"/>
                </a:cubicBezTo>
                <a:close/>
              </a:path>
            </a:pathLst>
          </a:custGeom>
          <a:solidFill>
            <a:srgbClr val="6F61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1" name="Google Shape;3101;p76"/>
          <p:cNvSpPr/>
          <p:nvPr/>
        </p:nvSpPr>
        <p:spPr>
          <a:xfrm>
            <a:off x="6834103" y="2224251"/>
            <a:ext cx="425360" cy="510448"/>
          </a:xfrm>
          <a:custGeom>
            <a:avLst/>
            <a:gdLst/>
            <a:ahLst/>
            <a:cxnLst/>
            <a:rect l="l" t="t" r="r" b="b"/>
            <a:pathLst>
              <a:path w="10668" h="12802" extrusionOk="0">
                <a:moveTo>
                  <a:pt x="1066" y="1"/>
                </a:moveTo>
                <a:cubicBezTo>
                  <a:pt x="276" y="1"/>
                  <a:pt x="1" y="1752"/>
                  <a:pt x="1" y="2857"/>
                </a:cubicBezTo>
                <a:lnTo>
                  <a:pt x="109" y="10517"/>
                </a:lnTo>
                <a:cubicBezTo>
                  <a:pt x="126" y="11791"/>
                  <a:pt x="1166" y="12801"/>
                  <a:pt x="2412" y="12801"/>
                </a:cubicBezTo>
                <a:cubicBezTo>
                  <a:pt x="2513" y="12801"/>
                  <a:pt x="2614" y="12795"/>
                  <a:pt x="2717" y="12781"/>
                </a:cubicBezTo>
                <a:lnTo>
                  <a:pt x="10359" y="11785"/>
                </a:lnTo>
                <a:lnTo>
                  <a:pt x="10667" y="10336"/>
                </a:lnTo>
                <a:lnTo>
                  <a:pt x="3441" y="9648"/>
                </a:lnTo>
                <a:lnTo>
                  <a:pt x="3550" y="4143"/>
                </a:lnTo>
                <a:cubicBezTo>
                  <a:pt x="3568" y="2531"/>
                  <a:pt x="2790" y="1028"/>
                  <a:pt x="1449" y="123"/>
                </a:cubicBezTo>
                <a:cubicBezTo>
                  <a:pt x="1310" y="39"/>
                  <a:pt x="1182" y="1"/>
                  <a:pt x="106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2" name="Google Shape;3102;p76"/>
          <p:cNvSpPr/>
          <p:nvPr/>
        </p:nvSpPr>
        <p:spPr>
          <a:xfrm>
            <a:off x="6491924" y="2210973"/>
            <a:ext cx="494578" cy="647091"/>
          </a:xfrm>
          <a:custGeom>
            <a:avLst/>
            <a:gdLst/>
            <a:ahLst/>
            <a:cxnLst/>
            <a:rect l="l" t="t" r="r" b="b"/>
            <a:pathLst>
              <a:path w="12404" h="16229" extrusionOk="0">
                <a:moveTo>
                  <a:pt x="1999" y="1"/>
                </a:moveTo>
                <a:cubicBezTo>
                  <a:pt x="879" y="1"/>
                  <a:pt x="0" y="1084"/>
                  <a:pt x="71" y="2375"/>
                </a:cubicBezTo>
                <a:cubicBezTo>
                  <a:pt x="361" y="7391"/>
                  <a:pt x="1285" y="10705"/>
                  <a:pt x="2389" y="12933"/>
                </a:cubicBezTo>
                <a:lnTo>
                  <a:pt x="1158" y="16012"/>
                </a:lnTo>
                <a:lnTo>
                  <a:pt x="4580" y="16084"/>
                </a:lnTo>
                <a:lnTo>
                  <a:pt x="4617" y="16102"/>
                </a:lnTo>
                <a:lnTo>
                  <a:pt x="4707" y="16084"/>
                </a:lnTo>
                <a:lnTo>
                  <a:pt x="12404" y="16229"/>
                </a:lnTo>
                <a:lnTo>
                  <a:pt x="10430" y="12426"/>
                </a:lnTo>
                <a:cubicBezTo>
                  <a:pt x="10937" y="9601"/>
                  <a:pt x="11172" y="5236"/>
                  <a:pt x="11281" y="2611"/>
                </a:cubicBezTo>
                <a:cubicBezTo>
                  <a:pt x="11335" y="1379"/>
                  <a:pt x="10484" y="329"/>
                  <a:pt x="9416" y="293"/>
                </a:cubicBezTo>
                <a:lnTo>
                  <a:pt x="2081" y="3"/>
                </a:lnTo>
                <a:cubicBezTo>
                  <a:pt x="2054" y="2"/>
                  <a:pt x="2027" y="1"/>
                  <a:pt x="19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3" name="Google Shape;3103;p76"/>
          <p:cNvSpPr/>
          <p:nvPr/>
        </p:nvSpPr>
        <p:spPr>
          <a:xfrm>
            <a:off x="6584267" y="2210335"/>
            <a:ext cx="153110" cy="171970"/>
          </a:xfrm>
          <a:custGeom>
            <a:avLst/>
            <a:gdLst/>
            <a:ahLst/>
            <a:cxnLst/>
            <a:rect l="l" t="t" r="r" b="b"/>
            <a:pathLst>
              <a:path w="3840" h="4313" extrusionOk="0">
                <a:moveTo>
                  <a:pt x="1" y="1"/>
                </a:moveTo>
                <a:cubicBezTo>
                  <a:pt x="1" y="1"/>
                  <a:pt x="142" y="4313"/>
                  <a:pt x="3707" y="4313"/>
                </a:cubicBezTo>
                <a:cubicBezTo>
                  <a:pt x="3751" y="4313"/>
                  <a:pt x="3795" y="4312"/>
                  <a:pt x="3840" y="4311"/>
                </a:cubicBezTo>
                <a:lnTo>
                  <a:pt x="2029" y="1"/>
                </a:lnTo>
                <a:close/>
              </a:path>
            </a:pathLst>
          </a:custGeom>
          <a:solidFill>
            <a:srgbClr val="FBF8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4" name="Google Shape;3104;p76"/>
          <p:cNvSpPr/>
          <p:nvPr/>
        </p:nvSpPr>
        <p:spPr>
          <a:xfrm>
            <a:off x="6737334" y="2217552"/>
            <a:ext cx="135088" cy="164673"/>
          </a:xfrm>
          <a:custGeom>
            <a:avLst/>
            <a:gdLst/>
            <a:ahLst/>
            <a:cxnLst/>
            <a:rect l="l" t="t" r="r" b="b"/>
            <a:pathLst>
              <a:path w="3388" h="4130" extrusionOk="0">
                <a:moveTo>
                  <a:pt x="1414" y="1"/>
                </a:moveTo>
                <a:lnTo>
                  <a:pt x="19" y="4075"/>
                </a:lnTo>
                <a:lnTo>
                  <a:pt x="1" y="4130"/>
                </a:lnTo>
                <a:cubicBezTo>
                  <a:pt x="3387" y="3786"/>
                  <a:pt x="3261" y="128"/>
                  <a:pt x="3261" y="128"/>
                </a:cubicBezTo>
                <a:lnTo>
                  <a:pt x="1414" y="1"/>
                </a:lnTo>
                <a:close/>
              </a:path>
            </a:pathLst>
          </a:custGeom>
          <a:solidFill>
            <a:srgbClr val="FBF8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5" name="Google Shape;3105;p76"/>
          <p:cNvSpPr/>
          <p:nvPr/>
        </p:nvSpPr>
        <p:spPr>
          <a:xfrm>
            <a:off x="6234792" y="2208820"/>
            <a:ext cx="395017" cy="523606"/>
          </a:xfrm>
          <a:custGeom>
            <a:avLst/>
            <a:gdLst/>
            <a:ahLst/>
            <a:cxnLst/>
            <a:rect l="l" t="t" r="r" b="b"/>
            <a:pathLst>
              <a:path w="9907" h="13132" extrusionOk="0">
                <a:moveTo>
                  <a:pt x="7876" y="1"/>
                </a:moveTo>
                <a:cubicBezTo>
                  <a:pt x="7581" y="1"/>
                  <a:pt x="7282" y="122"/>
                  <a:pt x="7063" y="383"/>
                </a:cubicBezTo>
                <a:lnTo>
                  <a:pt x="1051" y="7500"/>
                </a:lnTo>
                <a:cubicBezTo>
                  <a:pt x="1" y="8695"/>
                  <a:pt x="508" y="10597"/>
                  <a:pt x="2029" y="11104"/>
                </a:cubicBezTo>
                <a:lnTo>
                  <a:pt x="9092" y="13132"/>
                </a:lnTo>
                <a:lnTo>
                  <a:pt x="9907" y="12299"/>
                </a:lnTo>
                <a:lnTo>
                  <a:pt x="4130" y="9039"/>
                </a:lnTo>
                <a:lnTo>
                  <a:pt x="7824" y="4946"/>
                </a:lnTo>
                <a:cubicBezTo>
                  <a:pt x="8893" y="3751"/>
                  <a:pt x="9436" y="2828"/>
                  <a:pt x="9037" y="1270"/>
                </a:cubicBezTo>
                <a:lnTo>
                  <a:pt x="8929" y="817"/>
                </a:lnTo>
                <a:cubicBezTo>
                  <a:pt x="8796" y="298"/>
                  <a:pt x="8339" y="1"/>
                  <a:pt x="787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6" name="Google Shape;3106;p76"/>
          <p:cNvSpPr/>
          <p:nvPr/>
        </p:nvSpPr>
        <p:spPr>
          <a:xfrm>
            <a:off x="6595551" y="2284217"/>
            <a:ext cx="66029" cy="525599"/>
          </a:xfrm>
          <a:custGeom>
            <a:avLst/>
            <a:gdLst/>
            <a:ahLst/>
            <a:cxnLst/>
            <a:rect l="l" t="t" r="r" b="b"/>
            <a:pathLst>
              <a:path w="1656" h="13182" extrusionOk="0">
                <a:moveTo>
                  <a:pt x="74" y="1"/>
                </a:moveTo>
                <a:cubicBezTo>
                  <a:pt x="37" y="1"/>
                  <a:pt x="0" y="47"/>
                  <a:pt x="26" y="85"/>
                </a:cubicBezTo>
                <a:cubicBezTo>
                  <a:pt x="261" y="538"/>
                  <a:pt x="533" y="973"/>
                  <a:pt x="841" y="1371"/>
                </a:cubicBezTo>
                <a:cubicBezTo>
                  <a:pt x="822" y="1371"/>
                  <a:pt x="822" y="1389"/>
                  <a:pt x="822" y="1407"/>
                </a:cubicBezTo>
                <a:cubicBezTo>
                  <a:pt x="1203" y="5301"/>
                  <a:pt x="1547" y="9213"/>
                  <a:pt x="949" y="13106"/>
                </a:cubicBezTo>
                <a:cubicBezTo>
                  <a:pt x="949" y="13151"/>
                  <a:pt x="991" y="13182"/>
                  <a:pt x="1022" y="13182"/>
                </a:cubicBezTo>
                <a:cubicBezTo>
                  <a:pt x="1042" y="13182"/>
                  <a:pt x="1058" y="13170"/>
                  <a:pt x="1058" y="13142"/>
                </a:cubicBezTo>
                <a:cubicBezTo>
                  <a:pt x="1655" y="9267"/>
                  <a:pt x="1311" y="5373"/>
                  <a:pt x="949" y="1498"/>
                </a:cubicBezTo>
                <a:lnTo>
                  <a:pt x="949" y="1498"/>
                </a:lnTo>
                <a:cubicBezTo>
                  <a:pt x="1040" y="1607"/>
                  <a:pt x="1130" y="1715"/>
                  <a:pt x="1239" y="1842"/>
                </a:cubicBezTo>
                <a:cubicBezTo>
                  <a:pt x="1251" y="1854"/>
                  <a:pt x="1264" y="1859"/>
                  <a:pt x="1276" y="1859"/>
                </a:cubicBezTo>
                <a:cubicBezTo>
                  <a:pt x="1319" y="1859"/>
                  <a:pt x="1354" y="1798"/>
                  <a:pt x="1311" y="1770"/>
                </a:cubicBezTo>
                <a:cubicBezTo>
                  <a:pt x="841" y="1244"/>
                  <a:pt x="442" y="647"/>
                  <a:pt x="116" y="31"/>
                </a:cubicBezTo>
                <a:cubicBezTo>
                  <a:pt x="105" y="9"/>
                  <a:pt x="89" y="1"/>
                  <a:pt x="74" y="1"/>
                </a:cubicBezTo>
                <a:close/>
              </a:path>
            </a:pathLst>
          </a:custGeom>
          <a:solidFill>
            <a:srgbClr val="1B23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7" name="Google Shape;3107;p76"/>
          <p:cNvSpPr/>
          <p:nvPr/>
        </p:nvSpPr>
        <p:spPr>
          <a:xfrm>
            <a:off x="6796384" y="2264361"/>
            <a:ext cx="117265" cy="563079"/>
          </a:xfrm>
          <a:custGeom>
            <a:avLst/>
            <a:gdLst/>
            <a:ahLst/>
            <a:cxnLst/>
            <a:rect l="l" t="t" r="r" b="b"/>
            <a:pathLst>
              <a:path w="2941" h="14122" extrusionOk="0">
                <a:moveTo>
                  <a:pt x="1624" y="1"/>
                </a:moveTo>
                <a:cubicBezTo>
                  <a:pt x="1605" y="1"/>
                  <a:pt x="1587" y="12"/>
                  <a:pt x="1580" y="40"/>
                </a:cubicBezTo>
                <a:cubicBezTo>
                  <a:pt x="1454" y="1054"/>
                  <a:pt x="892" y="1960"/>
                  <a:pt x="59" y="2539"/>
                </a:cubicBezTo>
                <a:cubicBezTo>
                  <a:pt x="1" y="2568"/>
                  <a:pt x="37" y="2645"/>
                  <a:pt x="81" y="2645"/>
                </a:cubicBezTo>
                <a:cubicBezTo>
                  <a:pt x="92" y="2645"/>
                  <a:pt x="103" y="2640"/>
                  <a:pt x="114" y="2630"/>
                </a:cubicBezTo>
                <a:cubicBezTo>
                  <a:pt x="440" y="2412"/>
                  <a:pt x="729" y="2141"/>
                  <a:pt x="965" y="1833"/>
                </a:cubicBezTo>
                <a:cubicBezTo>
                  <a:pt x="965" y="5980"/>
                  <a:pt x="1580" y="10109"/>
                  <a:pt x="2812" y="14075"/>
                </a:cubicBezTo>
                <a:cubicBezTo>
                  <a:pt x="2820" y="14107"/>
                  <a:pt x="2849" y="14121"/>
                  <a:pt x="2876" y="14121"/>
                </a:cubicBezTo>
                <a:cubicBezTo>
                  <a:pt x="2910" y="14121"/>
                  <a:pt x="2941" y="14098"/>
                  <a:pt x="2921" y="14057"/>
                </a:cubicBezTo>
                <a:cubicBezTo>
                  <a:pt x="1689" y="10091"/>
                  <a:pt x="1073" y="5980"/>
                  <a:pt x="1073" y="1833"/>
                </a:cubicBezTo>
                <a:cubicBezTo>
                  <a:pt x="1073" y="1803"/>
                  <a:pt x="1049" y="1774"/>
                  <a:pt x="1021" y="1774"/>
                </a:cubicBezTo>
                <a:cubicBezTo>
                  <a:pt x="1014" y="1774"/>
                  <a:pt x="1008" y="1775"/>
                  <a:pt x="1001" y="1779"/>
                </a:cubicBezTo>
                <a:cubicBezTo>
                  <a:pt x="1363" y="1290"/>
                  <a:pt x="1617" y="692"/>
                  <a:pt x="1689" y="76"/>
                </a:cubicBezTo>
                <a:cubicBezTo>
                  <a:pt x="1689" y="32"/>
                  <a:pt x="1655" y="1"/>
                  <a:pt x="1624" y="1"/>
                </a:cubicBezTo>
                <a:close/>
              </a:path>
            </a:pathLst>
          </a:custGeom>
          <a:solidFill>
            <a:srgbClr val="1B23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8" name="Google Shape;3108;p76"/>
          <p:cNvSpPr/>
          <p:nvPr/>
        </p:nvSpPr>
        <p:spPr>
          <a:xfrm>
            <a:off x="6613174" y="2291952"/>
            <a:ext cx="282337" cy="604387"/>
          </a:xfrm>
          <a:custGeom>
            <a:avLst/>
            <a:gdLst/>
            <a:ahLst/>
            <a:cxnLst/>
            <a:rect l="l" t="t" r="r" b="b"/>
            <a:pathLst>
              <a:path w="7081" h="15158" extrusionOk="0">
                <a:moveTo>
                  <a:pt x="4491" y="0"/>
                </a:moveTo>
                <a:lnTo>
                  <a:pt x="1032" y="272"/>
                </a:lnTo>
                <a:cubicBezTo>
                  <a:pt x="1032" y="272"/>
                  <a:pt x="3350" y="7805"/>
                  <a:pt x="0" y="15158"/>
                </a:cubicBezTo>
                <a:lnTo>
                  <a:pt x="7081" y="14940"/>
                </a:lnTo>
                <a:cubicBezTo>
                  <a:pt x="7081" y="14940"/>
                  <a:pt x="3803" y="5596"/>
                  <a:pt x="4491" y="0"/>
                </a:cubicBezTo>
                <a:close/>
              </a:path>
            </a:pathLst>
          </a:custGeom>
          <a:solidFill>
            <a:srgbClr val="FBF8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9" name="Google Shape;3109;p76"/>
          <p:cNvSpPr/>
          <p:nvPr/>
        </p:nvSpPr>
        <p:spPr>
          <a:xfrm>
            <a:off x="6672383" y="2133822"/>
            <a:ext cx="109051" cy="180064"/>
          </a:xfrm>
          <a:custGeom>
            <a:avLst/>
            <a:gdLst/>
            <a:ahLst/>
            <a:cxnLst/>
            <a:rect l="l" t="t" r="r" b="b"/>
            <a:pathLst>
              <a:path w="2735" h="4516" extrusionOk="0">
                <a:moveTo>
                  <a:pt x="0" y="0"/>
                </a:moveTo>
                <a:lnTo>
                  <a:pt x="0" y="91"/>
                </a:lnTo>
                <a:lnTo>
                  <a:pt x="18" y="1087"/>
                </a:lnTo>
                <a:cubicBezTo>
                  <a:pt x="18" y="1286"/>
                  <a:pt x="18" y="1503"/>
                  <a:pt x="36" y="1684"/>
                </a:cubicBezTo>
                <a:lnTo>
                  <a:pt x="36" y="2209"/>
                </a:lnTo>
                <a:cubicBezTo>
                  <a:pt x="36" y="2264"/>
                  <a:pt x="36" y="2318"/>
                  <a:pt x="36" y="2391"/>
                </a:cubicBezTo>
                <a:cubicBezTo>
                  <a:pt x="36" y="2861"/>
                  <a:pt x="163" y="3314"/>
                  <a:pt x="380" y="3749"/>
                </a:cubicBezTo>
                <a:lnTo>
                  <a:pt x="471" y="3948"/>
                </a:lnTo>
                <a:cubicBezTo>
                  <a:pt x="671" y="4332"/>
                  <a:pt x="1037" y="4516"/>
                  <a:pt x="1401" y="4516"/>
                </a:cubicBezTo>
                <a:cubicBezTo>
                  <a:pt x="1828" y="4516"/>
                  <a:pt x="2252" y="4264"/>
                  <a:pt x="2409" y="3785"/>
                </a:cubicBezTo>
                <a:lnTo>
                  <a:pt x="2554" y="3296"/>
                </a:lnTo>
                <a:cubicBezTo>
                  <a:pt x="2680" y="2934"/>
                  <a:pt x="2735" y="2535"/>
                  <a:pt x="2717" y="2155"/>
                </a:cubicBezTo>
                <a:lnTo>
                  <a:pt x="2698" y="1739"/>
                </a:lnTo>
                <a:lnTo>
                  <a:pt x="2698" y="1594"/>
                </a:lnTo>
                <a:lnTo>
                  <a:pt x="2717" y="362"/>
                </a:lnTo>
                <a:lnTo>
                  <a:pt x="0" y="0"/>
                </a:lnTo>
                <a:close/>
              </a:path>
            </a:pathLst>
          </a:custGeom>
          <a:solidFill>
            <a:srgbClr val="F5D8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0" name="Google Shape;3110;p76"/>
          <p:cNvSpPr/>
          <p:nvPr/>
        </p:nvSpPr>
        <p:spPr>
          <a:xfrm>
            <a:off x="6672383" y="2134540"/>
            <a:ext cx="107616" cy="65750"/>
          </a:xfrm>
          <a:custGeom>
            <a:avLst/>
            <a:gdLst/>
            <a:ahLst/>
            <a:cxnLst/>
            <a:rect l="l" t="t" r="r" b="b"/>
            <a:pathLst>
              <a:path w="2699" h="1649" extrusionOk="0">
                <a:moveTo>
                  <a:pt x="0" y="0"/>
                </a:moveTo>
                <a:lnTo>
                  <a:pt x="0" y="91"/>
                </a:lnTo>
                <a:cubicBezTo>
                  <a:pt x="308" y="1032"/>
                  <a:pt x="1195" y="1648"/>
                  <a:pt x="2191" y="1648"/>
                </a:cubicBezTo>
                <a:cubicBezTo>
                  <a:pt x="2354" y="1648"/>
                  <a:pt x="2517" y="1630"/>
                  <a:pt x="2698" y="1594"/>
                </a:cubicBezTo>
                <a:lnTo>
                  <a:pt x="2698" y="362"/>
                </a:lnTo>
                <a:lnTo>
                  <a:pt x="0" y="0"/>
                </a:lnTo>
                <a:close/>
              </a:path>
            </a:pathLst>
          </a:custGeom>
          <a:solidFill>
            <a:srgbClr val="EEB7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1" name="Google Shape;3111;p76"/>
          <p:cNvSpPr/>
          <p:nvPr/>
        </p:nvSpPr>
        <p:spPr>
          <a:xfrm>
            <a:off x="6532992" y="1800936"/>
            <a:ext cx="341069" cy="363238"/>
          </a:xfrm>
          <a:custGeom>
            <a:avLst/>
            <a:gdLst/>
            <a:ahLst/>
            <a:cxnLst/>
            <a:rect l="l" t="t" r="r" b="b"/>
            <a:pathLst>
              <a:path w="8554" h="9110" extrusionOk="0">
                <a:moveTo>
                  <a:pt x="4311" y="1"/>
                </a:moveTo>
                <a:cubicBezTo>
                  <a:pt x="4166" y="19"/>
                  <a:pt x="4039" y="37"/>
                  <a:pt x="3895" y="55"/>
                </a:cubicBezTo>
                <a:cubicBezTo>
                  <a:pt x="3768" y="73"/>
                  <a:pt x="3641" y="91"/>
                  <a:pt x="3514" y="127"/>
                </a:cubicBezTo>
                <a:cubicBezTo>
                  <a:pt x="3315" y="182"/>
                  <a:pt x="3116" y="272"/>
                  <a:pt x="2953" y="399"/>
                </a:cubicBezTo>
                <a:cubicBezTo>
                  <a:pt x="2591" y="616"/>
                  <a:pt x="2301" y="942"/>
                  <a:pt x="2102" y="1323"/>
                </a:cubicBezTo>
                <a:cubicBezTo>
                  <a:pt x="1504" y="2282"/>
                  <a:pt x="1160" y="3369"/>
                  <a:pt x="1088" y="4492"/>
                </a:cubicBezTo>
                <a:cubicBezTo>
                  <a:pt x="963" y="4436"/>
                  <a:pt x="828" y="4413"/>
                  <a:pt x="690" y="4413"/>
                </a:cubicBezTo>
                <a:cubicBezTo>
                  <a:pt x="648" y="4413"/>
                  <a:pt x="605" y="4415"/>
                  <a:pt x="562" y="4419"/>
                </a:cubicBezTo>
                <a:cubicBezTo>
                  <a:pt x="55" y="4546"/>
                  <a:pt x="1" y="5397"/>
                  <a:pt x="236" y="6013"/>
                </a:cubicBezTo>
                <a:cubicBezTo>
                  <a:pt x="544" y="6774"/>
                  <a:pt x="1196" y="6937"/>
                  <a:pt x="1776" y="7009"/>
                </a:cubicBezTo>
                <a:cubicBezTo>
                  <a:pt x="2120" y="7498"/>
                  <a:pt x="2554" y="7951"/>
                  <a:pt x="3025" y="8313"/>
                </a:cubicBezTo>
                <a:cubicBezTo>
                  <a:pt x="3532" y="8766"/>
                  <a:pt x="4166" y="9055"/>
                  <a:pt x="4836" y="9110"/>
                </a:cubicBezTo>
                <a:lnTo>
                  <a:pt x="5162" y="9110"/>
                </a:lnTo>
                <a:cubicBezTo>
                  <a:pt x="5217" y="9110"/>
                  <a:pt x="5253" y="9110"/>
                  <a:pt x="5307" y="9092"/>
                </a:cubicBezTo>
                <a:cubicBezTo>
                  <a:pt x="5361" y="9092"/>
                  <a:pt x="5416" y="9073"/>
                  <a:pt x="5452" y="9073"/>
                </a:cubicBezTo>
                <a:lnTo>
                  <a:pt x="5524" y="9055"/>
                </a:lnTo>
                <a:cubicBezTo>
                  <a:pt x="5543" y="9055"/>
                  <a:pt x="5579" y="9037"/>
                  <a:pt x="5597" y="9037"/>
                </a:cubicBezTo>
                <a:lnTo>
                  <a:pt x="5705" y="8983"/>
                </a:lnTo>
                <a:lnTo>
                  <a:pt x="5760" y="8965"/>
                </a:lnTo>
                <a:cubicBezTo>
                  <a:pt x="6376" y="8693"/>
                  <a:pt x="6901" y="8240"/>
                  <a:pt x="7245" y="7661"/>
                </a:cubicBezTo>
                <a:cubicBezTo>
                  <a:pt x="7589" y="7154"/>
                  <a:pt x="7861" y="6611"/>
                  <a:pt x="8042" y="6031"/>
                </a:cubicBezTo>
                <a:cubicBezTo>
                  <a:pt x="8554" y="5802"/>
                  <a:pt x="8102" y="3437"/>
                  <a:pt x="7944" y="3437"/>
                </a:cubicBezTo>
                <a:cubicBezTo>
                  <a:pt x="7940" y="3437"/>
                  <a:pt x="7937" y="3438"/>
                  <a:pt x="7933" y="3441"/>
                </a:cubicBezTo>
                <a:cubicBezTo>
                  <a:pt x="7516" y="2391"/>
                  <a:pt x="6865" y="1449"/>
                  <a:pt x="6013" y="725"/>
                </a:cubicBezTo>
                <a:cubicBezTo>
                  <a:pt x="5705" y="417"/>
                  <a:pt x="5325" y="200"/>
                  <a:pt x="4909" y="91"/>
                </a:cubicBezTo>
                <a:cubicBezTo>
                  <a:pt x="4709" y="19"/>
                  <a:pt x="4510" y="1"/>
                  <a:pt x="4311" y="1"/>
                </a:cubicBezTo>
                <a:close/>
              </a:path>
            </a:pathLst>
          </a:custGeom>
          <a:solidFill>
            <a:srgbClr val="F5D8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2" name="Google Shape;3112;p76"/>
          <p:cNvSpPr/>
          <p:nvPr/>
        </p:nvSpPr>
        <p:spPr>
          <a:xfrm>
            <a:off x="6521469" y="1771391"/>
            <a:ext cx="374801" cy="740831"/>
          </a:xfrm>
          <a:custGeom>
            <a:avLst/>
            <a:gdLst/>
            <a:ahLst/>
            <a:cxnLst/>
            <a:rect l="l" t="t" r="r" b="b"/>
            <a:pathLst>
              <a:path w="9400" h="18580" extrusionOk="0">
                <a:moveTo>
                  <a:pt x="4133" y="1"/>
                </a:moveTo>
                <a:cubicBezTo>
                  <a:pt x="3790" y="1"/>
                  <a:pt x="3455" y="37"/>
                  <a:pt x="3169" y="90"/>
                </a:cubicBezTo>
                <a:cubicBezTo>
                  <a:pt x="779" y="542"/>
                  <a:pt x="91" y="3132"/>
                  <a:pt x="36" y="5233"/>
                </a:cubicBezTo>
                <a:cubicBezTo>
                  <a:pt x="0" y="6754"/>
                  <a:pt x="290" y="8275"/>
                  <a:pt x="888" y="9688"/>
                </a:cubicBezTo>
                <a:cubicBezTo>
                  <a:pt x="1467" y="11100"/>
                  <a:pt x="2590" y="12241"/>
                  <a:pt x="3115" y="13672"/>
                </a:cubicBezTo>
                <a:cubicBezTo>
                  <a:pt x="3658" y="15193"/>
                  <a:pt x="2988" y="17493"/>
                  <a:pt x="1847" y="18579"/>
                </a:cubicBezTo>
                <a:cubicBezTo>
                  <a:pt x="3061" y="17692"/>
                  <a:pt x="3912" y="16732"/>
                  <a:pt x="4328" y="15247"/>
                </a:cubicBezTo>
                <a:cubicBezTo>
                  <a:pt x="4672" y="13889"/>
                  <a:pt x="4528" y="12458"/>
                  <a:pt x="3912" y="11209"/>
                </a:cubicBezTo>
                <a:cubicBezTo>
                  <a:pt x="3640" y="10593"/>
                  <a:pt x="3242" y="10086"/>
                  <a:pt x="2898" y="9507"/>
                </a:cubicBezTo>
                <a:cubicBezTo>
                  <a:pt x="2554" y="8873"/>
                  <a:pt x="2662" y="8420"/>
                  <a:pt x="2934" y="7822"/>
                </a:cubicBezTo>
                <a:cubicBezTo>
                  <a:pt x="3513" y="6537"/>
                  <a:pt x="1576" y="5667"/>
                  <a:pt x="2010" y="4418"/>
                </a:cubicBezTo>
                <a:cubicBezTo>
                  <a:pt x="2246" y="3748"/>
                  <a:pt x="2898" y="3386"/>
                  <a:pt x="3568" y="3168"/>
                </a:cubicBezTo>
                <a:cubicBezTo>
                  <a:pt x="3894" y="3042"/>
                  <a:pt x="4238" y="2969"/>
                  <a:pt x="4546" y="2897"/>
                </a:cubicBezTo>
                <a:cubicBezTo>
                  <a:pt x="4727" y="2842"/>
                  <a:pt x="4908" y="2806"/>
                  <a:pt x="5089" y="2788"/>
                </a:cubicBezTo>
                <a:cubicBezTo>
                  <a:pt x="5524" y="3241"/>
                  <a:pt x="6266" y="3277"/>
                  <a:pt x="6773" y="3657"/>
                </a:cubicBezTo>
                <a:cubicBezTo>
                  <a:pt x="7715" y="4400"/>
                  <a:pt x="7787" y="5722"/>
                  <a:pt x="7588" y="6808"/>
                </a:cubicBezTo>
                <a:cubicBezTo>
                  <a:pt x="7172" y="8981"/>
                  <a:pt x="6085" y="10992"/>
                  <a:pt x="6302" y="13255"/>
                </a:cubicBezTo>
                <a:cubicBezTo>
                  <a:pt x="6429" y="14758"/>
                  <a:pt x="7081" y="16243"/>
                  <a:pt x="8240" y="17185"/>
                </a:cubicBezTo>
                <a:cubicBezTo>
                  <a:pt x="7407" y="15972"/>
                  <a:pt x="7045" y="14505"/>
                  <a:pt x="7190" y="13056"/>
                </a:cubicBezTo>
                <a:cubicBezTo>
                  <a:pt x="7298" y="11915"/>
                  <a:pt x="7715" y="10919"/>
                  <a:pt x="8150" y="9905"/>
                </a:cubicBezTo>
                <a:cubicBezTo>
                  <a:pt x="8439" y="9199"/>
                  <a:pt x="8693" y="8474"/>
                  <a:pt x="8874" y="7732"/>
                </a:cubicBezTo>
                <a:cubicBezTo>
                  <a:pt x="9381" y="5776"/>
                  <a:pt x="9399" y="3712"/>
                  <a:pt x="8023" y="2009"/>
                </a:cubicBezTo>
                <a:cubicBezTo>
                  <a:pt x="7715" y="1593"/>
                  <a:pt x="7298" y="1249"/>
                  <a:pt x="6809" y="1031"/>
                </a:cubicBezTo>
                <a:cubicBezTo>
                  <a:pt x="6610" y="959"/>
                  <a:pt x="6411" y="905"/>
                  <a:pt x="6212" y="905"/>
                </a:cubicBezTo>
                <a:cubicBezTo>
                  <a:pt x="5853" y="212"/>
                  <a:pt x="4967" y="1"/>
                  <a:pt x="41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3" name="Google Shape;3113;p76"/>
          <p:cNvSpPr/>
          <p:nvPr/>
        </p:nvSpPr>
        <p:spPr>
          <a:xfrm>
            <a:off x="6550974" y="1843598"/>
            <a:ext cx="174482" cy="546971"/>
          </a:xfrm>
          <a:custGeom>
            <a:avLst/>
            <a:gdLst/>
            <a:ahLst/>
            <a:cxnLst/>
            <a:rect l="l" t="t" r="r" b="b"/>
            <a:pathLst>
              <a:path w="4376" h="13718" extrusionOk="0">
                <a:moveTo>
                  <a:pt x="3127" y="0"/>
                </a:moveTo>
                <a:cubicBezTo>
                  <a:pt x="1473" y="0"/>
                  <a:pt x="0" y="1327"/>
                  <a:pt x="220" y="3186"/>
                </a:cubicBezTo>
                <a:cubicBezTo>
                  <a:pt x="311" y="3929"/>
                  <a:pt x="745" y="4545"/>
                  <a:pt x="944" y="5269"/>
                </a:cubicBezTo>
                <a:cubicBezTo>
                  <a:pt x="1180" y="6102"/>
                  <a:pt x="999" y="6953"/>
                  <a:pt x="1107" y="7822"/>
                </a:cubicBezTo>
                <a:cubicBezTo>
                  <a:pt x="1343" y="9851"/>
                  <a:pt x="2991" y="11499"/>
                  <a:pt x="2538" y="13654"/>
                </a:cubicBezTo>
                <a:cubicBezTo>
                  <a:pt x="2538" y="13694"/>
                  <a:pt x="2572" y="13718"/>
                  <a:pt x="2602" y="13718"/>
                </a:cubicBezTo>
                <a:cubicBezTo>
                  <a:pt x="2626" y="13718"/>
                  <a:pt x="2647" y="13704"/>
                  <a:pt x="2647" y="13672"/>
                </a:cubicBezTo>
                <a:cubicBezTo>
                  <a:pt x="2882" y="12621"/>
                  <a:pt x="2629" y="11662"/>
                  <a:pt x="2212" y="10666"/>
                </a:cubicBezTo>
                <a:cubicBezTo>
                  <a:pt x="1940" y="10014"/>
                  <a:pt x="1633" y="9398"/>
                  <a:pt x="1415" y="8710"/>
                </a:cubicBezTo>
                <a:cubicBezTo>
                  <a:pt x="1162" y="7877"/>
                  <a:pt x="1234" y="7062"/>
                  <a:pt x="1198" y="6193"/>
                </a:cubicBezTo>
                <a:cubicBezTo>
                  <a:pt x="1126" y="5015"/>
                  <a:pt x="311" y="4019"/>
                  <a:pt x="311" y="2842"/>
                </a:cubicBezTo>
                <a:cubicBezTo>
                  <a:pt x="311" y="1192"/>
                  <a:pt x="1640" y="111"/>
                  <a:pt x="3103" y="111"/>
                </a:cubicBezTo>
                <a:cubicBezTo>
                  <a:pt x="3486" y="111"/>
                  <a:pt x="3878" y="185"/>
                  <a:pt x="4258" y="343"/>
                </a:cubicBezTo>
                <a:cubicBezTo>
                  <a:pt x="4271" y="348"/>
                  <a:pt x="4283" y="351"/>
                  <a:pt x="4293" y="351"/>
                </a:cubicBezTo>
                <a:cubicBezTo>
                  <a:pt x="4357" y="351"/>
                  <a:pt x="4375" y="266"/>
                  <a:pt x="4313" y="235"/>
                </a:cubicBezTo>
                <a:cubicBezTo>
                  <a:pt x="3921" y="75"/>
                  <a:pt x="3519" y="0"/>
                  <a:pt x="3127" y="0"/>
                </a:cubicBezTo>
                <a:close/>
              </a:path>
            </a:pathLst>
          </a:custGeom>
          <a:solidFill>
            <a:srgbClr val="1B23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4" name="Google Shape;3114;p76"/>
          <p:cNvSpPr/>
          <p:nvPr/>
        </p:nvSpPr>
        <p:spPr>
          <a:xfrm>
            <a:off x="6740245" y="1852210"/>
            <a:ext cx="122050" cy="496094"/>
          </a:xfrm>
          <a:custGeom>
            <a:avLst/>
            <a:gdLst/>
            <a:ahLst/>
            <a:cxnLst/>
            <a:rect l="l" t="t" r="r" b="b"/>
            <a:pathLst>
              <a:path w="3061" h="12442" extrusionOk="0">
                <a:moveTo>
                  <a:pt x="109" y="0"/>
                </a:moveTo>
                <a:cubicBezTo>
                  <a:pt x="37" y="0"/>
                  <a:pt x="0" y="91"/>
                  <a:pt x="73" y="109"/>
                </a:cubicBezTo>
                <a:cubicBezTo>
                  <a:pt x="1341" y="290"/>
                  <a:pt x="2391" y="1232"/>
                  <a:pt x="2699" y="2481"/>
                </a:cubicBezTo>
                <a:cubicBezTo>
                  <a:pt x="3007" y="3803"/>
                  <a:pt x="2318" y="5125"/>
                  <a:pt x="1938" y="6357"/>
                </a:cubicBezTo>
                <a:cubicBezTo>
                  <a:pt x="1359" y="8313"/>
                  <a:pt x="1141" y="10341"/>
                  <a:pt x="1286" y="12387"/>
                </a:cubicBezTo>
                <a:cubicBezTo>
                  <a:pt x="1286" y="12424"/>
                  <a:pt x="1318" y="12442"/>
                  <a:pt x="1347" y="12442"/>
                </a:cubicBezTo>
                <a:cubicBezTo>
                  <a:pt x="1377" y="12442"/>
                  <a:pt x="1404" y="12424"/>
                  <a:pt x="1395" y="12387"/>
                </a:cubicBezTo>
                <a:cubicBezTo>
                  <a:pt x="1286" y="10830"/>
                  <a:pt x="1395" y="9272"/>
                  <a:pt x="1703" y="7751"/>
                </a:cubicBezTo>
                <a:cubicBezTo>
                  <a:pt x="1992" y="6357"/>
                  <a:pt x="2717" y="5017"/>
                  <a:pt x="2862" y="3604"/>
                </a:cubicBezTo>
                <a:cubicBezTo>
                  <a:pt x="3061" y="1848"/>
                  <a:pt x="1848" y="254"/>
                  <a:pt x="109" y="0"/>
                </a:cubicBezTo>
                <a:close/>
              </a:path>
            </a:pathLst>
          </a:custGeom>
          <a:solidFill>
            <a:srgbClr val="1B23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5" name="Google Shape;3115;p76"/>
          <p:cNvSpPr/>
          <p:nvPr/>
        </p:nvSpPr>
        <p:spPr>
          <a:xfrm>
            <a:off x="6495473" y="1797626"/>
            <a:ext cx="244379" cy="347927"/>
          </a:xfrm>
          <a:custGeom>
            <a:avLst/>
            <a:gdLst/>
            <a:ahLst/>
            <a:cxnLst/>
            <a:rect l="l" t="t" r="r" b="b"/>
            <a:pathLst>
              <a:path w="6129" h="8726" extrusionOk="0">
                <a:moveTo>
                  <a:pt x="4389" y="1"/>
                </a:moveTo>
                <a:cubicBezTo>
                  <a:pt x="3393" y="1"/>
                  <a:pt x="2318" y="666"/>
                  <a:pt x="1684" y="1496"/>
                </a:cubicBezTo>
                <a:cubicBezTo>
                  <a:pt x="0" y="3706"/>
                  <a:pt x="1757" y="6368"/>
                  <a:pt x="2173" y="8686"/>
                </a:cubicBezTo>
                <a:cubicBezTo>
                  <a:pt x="2173" y="8713"/>
                  <a:pt x="2189" y="8725"/>
                  <a:pt x="2209" y="8725"/>
                </a:cubicBezTo>
                <a:cubicBezTo>
                  <a:pt x="2241" y="8725"/>
                  <a:pt x="2282" y="8694"/>
                  <a:pt x="2282" y="8649"/>
                </a:cubicBezTo>
                <a:cubicBezTo>
                  <a:pt x="1974" y="6965"/>
                  <a:pt x="1051" y="5372"/>
                  <a:pt x="1069" y="3633"/>
                </a:cubicBezTo>
                <a:cubicBezTo>
                  <a:pt x="1082" y="2109"/>
                  <a:pt x="2801" y="22"/>
                  <a:pt x="4381" y="22"/>
                </a:cubicBezTo>
                <a:cubicBezTo>
                  <a:pt x="4978" y="22"/>
                  <a:pt x="5555" y="321"/>
                  <a:pt x="6013" y="1062"/>
                </a:cubicBezTo>
                <a:cubicBezTo>
                  <a:pt x="6024" y="1083"/>
                  <a:pt x="6039" y="1092"/>
                  <a:pt x="6055" y="1092"/>
                </a:cubicBezTo>
                <a:cubicBezTo>
                  <a:pt x="6092" y="1092"/>
                  <a:pt x="6129" y="1045"/>
                  <a:pt x="6103" y="1007"/>
                </a:cubicBezTo>
                <a:cubicBezTo>
                  <a:pt x="5665" y="289"/>
                  <a:pt x="5044" y="1"/>
                  <a:pt x="4389" y="1"/>
                </a:cubicBezTo>
                <a:close/>
              </a:path>
            </a:pathLst>
          </a:custGeom>
          <a:solidFill>
            <a:srgbClr val="1B23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6" name="Google Shape;3116;p76"/>
          <p:cNvSpPr/>
          <p:nvPr/>
        </p:nvSpPr>
        <p:spPr>
          <a:xfrm>
            <a:off x="6742637" y="1833471"/>
            <a:ext cx="140630" cy="365511"/>
          </a:xfrm>
          <a:custGeom>
            <a:avLst/>
            <a:gdLst/>
            <a:ahLst/>
            <a:cxnLst/>
            <a:rect l="l" t="t" r="r" b="b"/>
            <a:pathLst>
              <a:path w="3527" h="9167" extrusionOk="0">
                <a:moveTo>
                  <a:pt x="606" y="1"/>
                </a:moveTo>
                <a:cubicBezTo>
                  <a:pt x="435" y="1"/>
                  <a:pt x="255" y="29"/>
                  <a:pt x="67" y="90"/>
                </a:cubicBezTo>
                <a:cubicBezTo>
                  <a:pt x="0" y="107"/>
                  <a:pt x="26" y="201"/>
                  <a:pt x="87" y="201"/>
                </a:cubicBezTo>
                <a:cubicBezTo>
                  <a:pt x="93" y="201"/>
                  <a:pt x="98" y="200"/>
                  <a:pt x="103" y="199"/>
                </a:cubicBezTo>
                <a:cubicBezTo>
                  <a:pt x="298" y="137"/>
                  <a:pt x="480" y="108"/>
                  <a:pt x="653" y="108"/>
                </a:cubicBezTo>
                <a:cubicBezTo>
                  <a:pt x="2392" y="108"/>
                  <a:pt x="3037" y="3046"/>
                  <a:pt x="3037" y="4364"/>
                </a:cubicBezTo>
                <a:cubicBezTo>
                  <a:pt x="3037" y="6030"/>
                  <a:pt x="2440" y="7606"/>
                  <a:pt x="1806" y="9091"/>
                </a:cubicBezTo>
                <a:cubicBezTo>
                  <a:pt x="1783" y="9135"/>
                  <a:pt x="1816" y="9166"/>
                  <a:pt x="1853" y="9166"/>
                </a:cubicBezTo>
                <a:cubicBezTo>
                  <a:pt x="1876" y="9166"/>
                  <a:pt x="1901" y="9154"/>
                  <a:pt x="1914" y="9127"/>
                </a:cubicBezTo>
                <a:cubicBezTo>
                  <a:pt x="2766" y="7080"/>
                  <a:pt x="3526" y="4835"/>
                  <a:pt x="2928" y="2607"/>
                </a:cubicBezTo>
                <a:cubicBezTo>
                  <a:pt x="2642" y="1493"/>
                  <a:pt x="1852" y="1"/>
                  <a:pt x="606" y="1"/>
                </a:cubicBezTo>
                <a:close/>
              </a:path>
            </a:pathLst>
          </a:custGeom>
          <a:solidFill>
            <a:srgbClr val="1B23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7" name="Google Shape;3117;p76"/>
          <p:cNvSpPr/>
          <p:nvPr/>
        </p:nvSpPr>
        <p:spPr>
          <a:xfrm>
            <a:off x="6676690" y="2057708"/>
            <a:ext cx="77313" cy="40032"/>
          </a:xfrm>
          <a:custGeom>
            <a:avLst/>
            <a:gdLst/>
            <a:ahLst/>
            <a:cxnLst/>
            <a:rect l="l" t="t" r="r" b="b"/>
            <a:pathLst>
              <a:path w="1939" h="1004" extrusionOk="0">
                <a:moveTo>
                  <a:pt x="103" y="1"/>
                </a:moveTo>
                <a:cubicBezTo>
                  <a:pt x="92" y="1"/>
                  <a:pt x="82" y="3"/>
                  <a:pt x="73" y="8"/>
                </a:cubicBezTo>
                <a:cubicBezTo>
                  <a:pt x="19" y="26"/>
                  <a:pt x="1" y="80"/>
                  <a:pt x="19" y="134"/>
                </a:cubicBezTo>
                <a:cubicBezTo>
                  <a:pt x="200" y="587"/>
                  <a:pt x="617" y="913"/>
                  <a:pt x="1105" y="986"/>
                </a:cubicBezTo>
                <a:cubicBezTo>
                  <a:pt x="1190" y="998"/>
                  <a:pt x="1274" y="1004"/>
                  <a:pt x="1359" y="1004"/>
                </a:cubicBezTo>
                <a:cubicBezTo>
                  <a:pt x="1528" y="1004"/>
                  <a:pt x="1697" y="980"/>
                  <a:pt x="1866" y="931"/>
                </a:cubicBezTo>
                <a:cubicBezTo>
                  <a:pt x="1920" y="913"/>
                  <a:pt x="1939" y="859"/>
                  <a:pt x="1920" y="823"/>
                </a:cubicBezTo>
                <a:cubicBezTo>
                  <a:pt x="1905" y="778"/>
                  <a:pt x="1866" y="745"/>
                  <a:pt x="1832" y="745"/>
                </a:cubicBezTo>
                <a:cubicBezTo>
                  <a:pt x="1825" y="745"/>
                  <a:pt x="1818" y="747"/>
                  <a:pt x="1812" y="750"/>
                </a:cubicBezTo>
                <a:cubicBezTo>
                  <a:pt x="1790" y="757"/>
                  <a:pt x="1606" y="813"/>
                  <a:pt x="1362" y="813"/>
                </a:cubicBezTo>
                <a:cubicBezTo>
                  <a:pt x="992" y="813"/>
                  <a:pt x="484" y="684"/>
                  <a:pt x="200" y="62"/>
                </a:cubicBezTo>
                <a:cubicBezTo>
                  <a:pt x="173" y="21"/>
                  <a:pt x="135" y="1"/>
                  <a:pt x="103" y="1"/>
                </a:cubicBezTo>
                <a:close/>
              </a:path>
            </a:pathLst>
          </a:custGeom>
          <a:solidFill>
            <a:srgbClr val="1B23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8" name="Google Shape;3118;p76"/>
          <p:cNvSpPr/>
          <p:nvPr/>
        </p:nvSpPr>
        <p:spPr>
          <a:xfrm>
            <a:off x="6657192" y="1998339"/>
            <a:ext cx="30463" cy="25479"/>
          </a:xfrm>
          <a:custGeom>
            <a:avLst/>
            <a:gdLst/>
            <a:ahLst/>
            <a:cxnLst/>
            <a:rect l="l" t="t" r="r" b="b"/>
            <a:pathLst>
              <a:path w="764" h="639" extrusionOk="0">
                <a:moveTo>
                  <a:pt x="358" y="1"/>
                </a:moveTo>
                <a:cubicBezTo>
                  <a:pt x="330" y="1"/>
                  <a:pt x="302" y="4"/>
                  <a:pt x="272" y="12"/>
                </a:cubicBezTo>
                <a:cubicBezTo>
                  <a:pt x="109" y="48"/>
                  <a:pt x="1" y="211"/>
                  <a:pt x="37" y="392"/>
                </a:cubicBezTo>
                <a:cubicBezTo>
                  <a:pt x="68" y="548"/>
                  <a:pt x="208" y="639"/>
                  <a:pt x="348" y="639"/>
                </a:cubicBezTo>
                <a:cubicBezTo>
                  <a:pt x="451" y="639"/>
                  <a:pt x="555" y="590"/>
                  <a:pt x="617" y="483"/>
                </a:cubicBezTo>
                <a:cubicBezTo>
                  <a:pt x="763" y="271"/>
                  <a:pt x="602" y="1"/>
                  <a:pt x="358" y="1"/>
                </a:cubicBezTo>
                <a:close/>
              </a:path>
            </a:pathLst>
          </a:custGeom>
          <a:solidFill>
            <a:srgbClr val="1B23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9" name="Google Shape;3119;p76"/>
          <p:cNvSpPr/>
          <p:nvPr/>
        </p:nvSpPr>
        <p:spPr>
          <a:xfrm>
            <a:off x="6758546" y="1980995"/>
            <a:ext cx="31300" cy="28110"/>
          </a:xfrm>
          <a:custGeom>
            <a:avLst/>
            <a:gdLst/>
            <a:ahLst/>
            <a:cxnLst/>
            <a:rect l="l" t="t" r="r" b="b"/>
            <a:pathLst>
              <a:path w="785" h="705" extrusionOk="0">
                <a:moveTo>
                  <a:pt x="399" y="0"/>
                </a:moveTo>
                <a:cubicBezTo>
                  <a:pt x="204" y="0"/>
                  <a:pt x="1" y="166"/>
                  <a:pt x="85" y="429"/>
                </a:cubicBezTo>
                <a:cubicBezTo>
                  <a:pt x="108" y="620"/>
                  <a:pt x="247" y="704"/>
                  <a:pt x="389" y="704"/>
                </a:cubicBezTo>
                <a:cubicBezTo>
                  <a:pt x="584" y="704"/>
                  <a:pt x="784" y="545"/>
                  <a:pt x="700" y="284"/>
                </a:cubicBezTo>
                <a:cubicBezTo>
                  <a:pt x="678" y="86"/>
                  <a:pt x="540" y="0"/>
                  <a:pt x="399" y="0"/>
                </a:cubicBezTo>
                <a:close/>
              </a:path>
            </a:pathLst>
          </a:custGeom>
          <a:solidFill>
            <a:srgbClr val="1B23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0" name="Google Shape;3120;p76"/>
          <p:cNvSpPr/>
          <p:nvPr/>
        </p:nvSpPr>
        <p:spPr>
          <a:xfrm>
            <a:off x="6634107" y="1954082"/>
            <a:ext cx="41188" cy="30303"/>
          </a:xfrm>
          <a:custGeom>
            <a:avLst/>
            <a:gdLst/>
            <a:ahLst/>
            <a:cxnLst/>
            <a:rect l="l" t="t" r="r" b="b"/>
            <a:pathLst>
              <a:path w="1033" h="760" extrusionOk="0">
                <a:moveTo>
                  <a:pt x="787" y="0"/>
                </a:moveTo>
                <a:cubicBezTo>
                  <a:pt x="427" y="0"/>
                  <a:pt x="98" y="268"/>
                  <a:pt x="18" y="633"/>
                </a:cubicBezTo>
                <a:cubicBezTo>
                  <a:pt x="0" y="687"/>
                  <a:pt x="37" y="741"/>
                  <a:pt x="91" y="759"/>
                </a:cubicBezTo>
                <a:cubicBezTo>
                  <a:pt x="145" y="759"/>
                  <a:pt x="181" y="741"/>
                  <a:pt x="200" y="687"/>
                </a:cubicBezTo>
                <a:cubicBezTo>
                  <a:pt x="263" y="404"/>
                  <a:pt x="504" y="202"/>
                  <a:pt x="780" y="202"/>
                </a:cubicBezTo>
                <a:cubicBezTo>
                  <a:pt x="821" y="202"/>
                  <a:pt x="863" y="207"/>
                  <a:pt x="906" y="216"/>
                </a:cubicBezTo>
                <a:cubicBezTo>
                  <a:pt x="960" y="216"/>
                  <a:pt x="1014" y="180"/>
                  <a:pt x="1033" y="144"/>
                </a:cubicBezTo>
                <a:cubicBezTo>
                  <a:pt x="1033" y="89"/>
                  <a:pt x="996" y="35"/>
                  <a:pt x="942" y="17"/>
                </a:cubicBezTo>
                <a:cubicBezTo>
                  <a:pt x="890" y="6"/>
                  <a:pt x="839" y="0"/>
                  <a:pt x="787" y="0"/>
                </a:cubicBezTo>
                <a:close/>
              </a:path>
            </a:pathLst>
          </a:custGeom>
          <a:solidFill>
            <a:srgbClr val="1B23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1" name="Google Shape;3121;p76"/>
          <p:cNvSpPr/>
          <p:nvPr/>
        </p:nvSpPr>
        <p:spPr>
          <a:xfrm>
            <a:off x="6747462" y="1939648"/>
            <a:ext cx="47688" cy="17783"/>
          </a:xfrm>
          <a:custGeom>
            <a:avLst/>
            <a:gdLst/>
            <a:ahLst/>
            <a:cxnLst/>
            <a:rect l="l" t="t" r="r" b="b"/>
            <a:pathLst>
              <a:path w="1196" h="446" extrusionOk="0">
                <a:moveTo>
                  <a:pt x="565" y="0"/>
                </a:moveTo>
                <a:cubicBezTo>
                  <a:pt x="387" y="0"/>
                  <a:pt x="207" y="60"/>
                  <a:pt x="55" y="180"/>
                </a:cubicBezTo>
                <a:cubicBezTo>
                  <a:pt x="19" y="216"/>
                  <a:pt x="1" y="270"/>
                  <a:pt x="37" y="307"/>
                </a:cubicBezTo>
                <a:cubicBezTo>
                  <a:pt x="57" y="336"/>
                  <a:pt x="82" y="350"/>
                  <a:pt x="110" y="350"/>
                </a:cubicBezTo>
                <a:cubicBezTo>
                  <a:pt x="133" y="350"/>
                  <a:pt x="157" y="341"/>
                  <a:pt x="182" y="325"/>
                </a:cubicBezTo>
                <a:cubicBezTo>
                  <a:pt x="291" y="239"/>
                  <a:pt x="423" y="197"/>
                  <a:pt x="555" y="197"/>
                </a:cubicBezTo>
                <a:cubicBezTo>
                  <a:pt x="729" y="197"/>
                  <a:pt x="901" y="271"/>
                  <a:pt x="1015" y="415"/>
                </a:cubicBezTo>
                <a:cubicBezTo>
                  <a:pt x="1036" y="436"/>
                  <a:pt x="1070" y="445"/>
                  <a:pt x="1101" y="445"/>
                </a:cubicBezTo>
                <a:cubicBezTo>
                  <a:pt x="1123" y="445"/>
                  <a:pt x="1145" y="441"/>
                  <a:pt x="1160" y="433"/>
                </a:cubicBezTo>
                <a:cubicBezTo>
                  <a:pt x="1196" y="397"/>
                  <a:pt x="1196" y="325"/>
                  <a:pt x="1178" y="288"/>
                </a:cubicBezTo>
                <a:cubicBezTo>
                  <a:pt x="1016" y="96"/>
                  <a:pt x="792" y="0"/>
                  <a:pt x="565" y="0"/>
                </a:cubicBezTo>
                <a:close/>
              </a:path>
            </a:pathLst>
          </a:custGeom>
          <a:solidFill>
            <a:srgbClr val="1B23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2" name="Google Shape;3122;p76"/>
          <p:cNvSpPr/>
          <p:nvPr/>
        </p:nvSpPr>
        <p:spPr>
          <a:xfrm>
            <a:off x="6734344" y="2018155"/>
            <a:ext cx="23286" cy="37042"/>
          </a:xfrm>
          <a:custGeom>
            <a:avLst/>
            <a:gdLst/>
            <a:ahLst/>
            <a:cxnLst/>
            <a:rect l="l" t="t" r="r" b="b"/>
            <a:pathLst>
              <a:path w="584" h="929" extrusionOk="0">
                <a:moveTo>
                  <a:pt x="127" y="0"/>
                </a:moveTo>
                <a:cubicBezTo>
                  <a:pt x="56" y="0"/>
                  <a:pt x="1" y="91"/>
                  <a:pt x="58" y="148"/>
                </a:cubicBezTo>
                <a:cubicBezTo>
                  <a:pt x="366" y="420"/>
                  <a:pt x="366" y="547"/>
                  <a:pt x="348" y="601"/>
                </a:cubicBezTo>
                <a:cubicBezTo>
                  <a:pt x="330" y="710"/>
                  <a:pt x="148" y="728"/>
                  <a:pt x="148" y="728"/>
                </a:cubicBezTo>
                <a:cubicBezTo>
                  <a:pt x="27" y="745"/>
                  <a:pt x="55" y="928"/>
                  <a:pt x="169" y="928"/>
                </a:cubicBezTo>
                <a:cubicBezTo>
                  <a:pt x="174" y="928"/>
                  <a:pt x="179" y="928"/>
                  <a:pt x="185" y="927"/>
                </a:cubicBezTo>
                <a:cubicBezTo>
                  <a:pt x="185" y="927"/>
                  <a:pt x="474" y="873"/>
                  <a:pt x="529" y="674"/>
                </a:cubicBezTo>
                <a:cubicBezTo>
                  <a:pt x="583" y="493"/>
                  <a:pt x="474" y="275"/>
                  <a:pt x="185" y="22"/>
                </a:cubicBezTo>
                <a:cubicBezTo>
                  <a:pt x="166" y="7"/>
                  <a:pt x="146" y="0"/>
                  <a:pt x="127" y="0"/>
                </a:cubicBezTo>
                <a:close/>
              </a:path>
            </a:pathLst>
          </a:custGeom>
          <a:solidFill>
            <a:srgbClr val="1B23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3" name="Google Shape;3123;p76"/>
          <p:cNvSpPr/>
          <p:nvPr/>
        </p:nvSpPr>
        <p:spPr>
          <a:xfrm>
            <a:off x="6595830" y="2694135"/>
            <a:ext cx="166827" cy="129426"/>
          </a:xfrm>
          <a:custGeom>
            <a:avLst/>
            <a:gdLst/>
            <a:ahLst/>
            <a:cxnLst/>
            <a:rect l="l" t="t" r="r" b="b"/>
            <a:pathLst>
              <a:path w="4184" h="3246" extrusionOk="0">
                <a:moveTo>
                  <a:pt x="634" y="0"/>
                </a:moveTo>
                <a:lnTo>
                  <a:pt x="1" y="942"/>
                </a:lnTo>
                <a:lnTo>
                  <a:pt x="55" y="1087"/>
                </a:lnTo>
                <a:cubicBezTo>
                  <a:pt x="471" y="1648"/>
                  <a:pt x="997" y="1811"/>
                  <a:pt x="1667" y="1920"/>
                </a:cubicBezTo>
                <a:lnTo>
                  <a:pt x="1685" y="1920"/>
                </a:lnTo>
                <a:cubicBezTo>
                  <a:pt x="1727" y="2967"/>
                  <a:pt x="1909" y="3182"/>
                  <a:pt x="2051" y="3182"/>
                </a:cubicBezTo>
                <a:cubicBezTo>
                  <a:pt x="2149" y="3182"/>
                  <a:pt x="2228" y="3079"/>
                  <a:pt x="2228" y="3079"/>
                </a:cubicBezTo>
                <a:lnTo>
                  <a:pt x="2156" y="1757"/>
                </a:lnTo>
                <a:lnTo>
                  <a:pt x="2590" y="3242"/>
                </a:lnTo>
                <a:cubicBezTo>
                  <a:pt x="2608" y="3244"/>
                  <a:pt x="2625" y="3245"/>
                  <a:pt x="2641" y="3245"/>
                </a:cubicBezTo>
                <a:cubicBezTo>
                  <a:pt x="3225" y="3245"/>
                  <a:pt x="2611" y="1690"/>
                  <a:pt x="2608" y="1684"/>
                </a:cubicBezTo>
                <a:lnTo>
                  <a:pt x="2608" y="1684"/>
                </a:lnTo>
                <a:cubicBezTo>
                  <a:pt x="3033" y="2757"/>
                  <a:pt x="3388" y="3009"/>
                  <a:pt x="3589" y="3009"/>
                </a:cubicBezTo>
                <a:cubicBezTo>
                  <a:pt x="3697" y="3009"/>
                  <a:pt x="3761" y="2936"/>
                  <a:pt x="3767" y="2879"/>
                </a:cubicBezTo>
                <a:cubicBezTo>
                  <a:pt x="3785" y="2553"/>
                  <a:pt x="2934" y="1431"/>
                  <a:pt x="2934" y="1431"/>
                </a:cubicBezTo>
                <a:cubicBezTo>
                  <a:pt x="2948" y="1428"/>
                  <a:pt x="2961" y="1426"/>
                  <a:pt x="2975" y="1426"/>
                </a:cubicBezTo>
                <a:cubicBezTo>
                  <a:pt x="3206" y="1426"/>
                  <a:pt x="3496" y="1829"/>
                  <a:pt x="3496" y="1829"/>
                </a:cubicBezTo>
                <a:cubicBezTo>
                  <a:pt x="3831" y="2536"/>
                  <a:pt x="3995" y="2717"/>
                  <a:pt x="4074" y="2717"/>
                </a:cubicBezTo>
                <a:cubicBezTo>
                  <a:pt x="4157" y="2717"/>
                  <a:pt x="4148" y="2517"/>
                  <a:pt x="4148" y="2517"/>
                </a:cubicBezTo>
                <a:cubicBezTo>
                  <a:pt x="4184" y="290"/>
                  <a:pt x="634" y="0"/>
                  <a:pt x="634" y="0"/>
                </a:cubicBezTo>
                <a:close/>
              </a:path>
            </a:pathLst>
          </a:custGeom>
          <a:solidFill>
            <a:srgbClr val="F5D8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4" name="Google Shape;3124;p76"/>
          <p:cNvSpPr/>
          <p:nvPr/>
        </p:nvSpPr>
        <p:spPr>
          <a:xfrm>
            <a:off x="6465130" y="2849355"/>
            <a:ext cx="594300" cy="312680"/>
          </a:xfrm>
          <a:custGeom>
            <a:avLst/>
            <a:gdLst/>
            <a:ahLst/>
            <a:cxnLst/>
            <a:rect l="l" t="t" r="r" b="b"/>
            <a:pathLst>
              <a:path w="14905" h="7842" extrusionOk="0">
                <a:moveTo>
                  <a:pt x="1739" y="1"/>
                </a:moveTo>
                <a:lnTo>
                  <a:pt x="924" y="2409"/>
                </a:lnTo>
                <a:cubicBezTo>
                  <a:pt x="1" y="5071"/>
                  <a:pt x="1957" y="7842"/>
                  <a:pt x="4764" y="7842"/>
                </a:cubicBezTo>
                <a:lnTo>
                  <a:pt x="10051" y="7842"/>
                </a:lnTo>
                <a:cubicBezTo>
                  <a:pt x="12949" y="7824"/>
                  <a:pt x="14905" y="4872"/>
                  <a:pt x="13800" y="2192"/>
                </a:cubicBezTo>
                <a:lnTo>
                  <a:pt x="128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5" name="Google Shape;3125;p76"/>
          <p:cNvSpPr/>
          <p:nvPr/>
        </p:nvSpPr>
        <p:spPr>
          <a:xfrm>
            <a:off x="6958303" y="2847202"/>
            <a:ext cx="519220" cy="1123567"/>
          </a:xfrm>
          <a:custGeom>
            <a:avLst/>
            <a:gdLst/>
            <a:ahLst/>
            <a:cxnLst/>
            <a:rect l="l" t="t" r="r" b="b"/>
            <a:pathLst>
              <a:path w="13022" h="28179" extrusionOk="0">
                <a:moveTo>
                  <a:pt x="345" y="0"/>
                </a:moveTo>
                <a:lnTo>
                  <a:pt x="1" y="7461"/>
                </a:lnTo>
                <a:lnTo>
                  <a:pt x="3514" y="7805"/>
                </a:lnTo>
                <a:lnTo>
                  <a:pt x="10866" y="28178"/>
                </a:lnTo>
                <a:lnTo>
                  <a:pt x="13021" y="28178"/>
                </a:lnTo>
                <a:lnTo>
                  <a:pt x="9218" y="7135"/>
                </a:lnTo>
                <a:cubicBezTo>
                  <a:pt x="8838" y="4998"/>
                  <a:pt x="7425" y="3206"/>
                  <a:pt x="5451" y="2300"/>
                </a:cubicBezTo>
                <a:lnTo>
                  <a:pt x="34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6" name="Google Shape;3126;p76"/>
          <p:cNvSpPr/>
          <p:nvPr/>
        </p:nvSpPr>
        <p:spPr>
          <a:xfrm>
            <a:off x="6793912" y="2972039"/>
            <a:ext cx="325240" cy="87560"/>
          </a:xfrm>
          <a:custGeom>
            <a:avLst/>
            <a:gdLst/>
            <a:ahLst/>
            <a:cxnLst/>
            <a:rect l="l" t="t" r="r" b="b"/>
            <a:pathLst>
              <a:path w="8157" h="2196" extrusionOk="0">
                <a:moveTo>
                  <a:pt x="87" y="0"/>
                </a:moveTo>
                <a:cubicBezTo>
                  <a:pt x="26" y="0"/>
                  <a:pt x="0" y="94"/>
                  <a:pt x="67" y="111"/>
                </a:cubicBezTo>
                <a:cubicBezTo>
                  <a:pt x="2783" y="582"/>
                  <a:pt x="5445" y="1288"/>
                  <a:pt x="8053" y="2193"/>
                </a:cubicBezTo>
                <a:cubicBezTo>
                  <a:pt x="8059" y="2195"/>
                  <a:pt x="8064" y="2195"/>
                  <a:pt x="8069" y="2195"/>
                </a:cubicBezTo>
                <a:cubicBezTo>
                  <a:pt x="8131" y="2195"/>
                  <a:pt x="8156" y="2100"/>
                  <a:pt x="8089" y="2067"/>
                </a:cubicBezTo>
                <a:cubicBezTo>
                  <a:pt x="5482" y="1179"/>
                  <a:pt x="2802" y="473"/>
                  <a:pt x="103" y="2"/>
                </a:cubicBezTo>
                <a:cubicBezTo>
                  <a:pt x="98" y="1"/>
                  <a:pt x="92" y="0"/>
                  <a:pt x="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7" name="Google Shape;3127;p76"/>
          <p:cNvSpPr/>
          <p:nvPr/>
        </p:nvSpPr>
        <p:spPr>
          <a:xfrm>
            <a:off x="7106626" y="3058201"/>
            <a:ext cx="311125" cy="915592"/>
          </a:xfrm>
          <a:custGeom>
            <a:avLst/>
            <a:gdLst/>
            <a:ahLst/>
            <a:cxnLst/>
            <a:rect l="l" t="t" r="r" b="b"/>
            <a:pathLst>
              <a:path w="7803" h="22963" extrusionOk="0">
                <a:moveTo>
                  <a:pt x="69" y="1"/>
                </a:moveTo>
                <a:cubicBezTo>
                  <a:pt x="36" y="1"/>
                  <a:pt x="0" y="25"/>
                  <a:pt x="11" y="69"/>
                </a:cubicBezTo>
                <a:cubicBezTo>
                  <a:pt x="735" y="1861"/>
                  <a:pt x="1532" y="3654"/>
                  <a:pt x="2148" y="5483"/>
                </a:cubicBezTo>
                <a:cubicBezTo>
                  <a:pt x="2800" y="7403"/>
                  <a:pt x="3198" y="9413"/>
                  <a:pt x="3814" y="11351"/>
                </a:cubicBezTo>
                <a:cubicBezTo>
                  <a:pt x="5046" y="15226"/>
                  <a:pt x="6277" y="19102"/>
                  <a:pt x="7671" y="22923"/>
                </a:cubicBezTo>
                <a:cubicBezTo>
                  <a:pt x="7685" y="22950"/>
                  <a:pt x="7710" y="22962"/>
                  <a:pt x="7732" y="22962"/>
                </a:cubicBezTo>
                <a:cubicBezTo>
                  <a:pt x="7769" y="22962"/>
                  <a:pt x="7802" y="22931"/>
                  <a:pt x="7780" y="22886"/>
                </a:cubicBezTo>
                <a:cubicBezTo>
                  <a:pt x="6386" y="19083"/>
                  <a:pt x="5154" y="15208"/>
                  <a:pt x="3923" y="11315"/>
                </a:cubicBezTo>
                <a:cubicBezTo>
                  <a:pt x="3325" y="9449"/>
                  <a:pt x="2927" y="7512"/>
                  <a:pt x="2329" y="5646"/>
                </a:cubicBezTo>
                <a:cubicBezTo>
                  <a:pt x="1695" y="3745"/>
                  <a:pt x="862" y="1898"/>
                  <a:pt x="120" y="32"/>
                </a:cubicBezTo>
                <a:cubicBezTo>
                  <a:pt x="113" y="11"/>
                  <a:pt x="91" y="1"/>
                  <a:pt x="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8" name="Google Shape;3128;p76"/>
          <p:cNvSpPr/>
          <p:nvPr/>
        </p:nvSpPr>
        <p:spPr>
          <a:xfrm>
            <a:off x="6624697" y="2847202"/>
            <a:ext cx="519220" cy="1123567"/>
          </a:xfrm>
          <a:custGeom>
            <a:avLst/>
            <a:gdLst/>
            <a:ahLst/>
            <a:cxnLst/>
            <a:rect l="l" t="t" r="r" b="b"/>
            <a:pathLst>
              <a:path w="13022" h="28179" extrusionOk="0">
                <a:moveTo>
                  <a:pt x="345" y="0"/>
                </a:moveTo>
                <a:lnTo>
                  <a:pt x="1" y="7461"/>
                </a:lnTo>
                <a:lnTo>
                  <a:pt x="3514" y="7805"/>
                </a:lnTo>
                <a:lnTo>
                  <a:pt x="10867" y="28178"/>
                </a:lnTo>
                <a:lnTo>
                  <a:pt x="13022" y="28178"/>
                </a:lnTo>
                <a:lnTo>
                  <a:pt x="9219" y="7135"/>
                </a:lnTo>
                <a:cubicBezTo>
                  <a:pt x="8838" y="4998"/>
                  <a:pt x="7426" y="3206"/>
                  <a:pt x="5452" y="2300"/>
                </a:cubicBezTo>
                <a:lnTo>
                  <a:pt x="34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9" name="Google Shape;3129;p76"/>
          <p:cNvSpPr/>
          <p:nvPr/>
        </p:nvSpPr>
        <p:spPr>
          <a:xfrm>
            <a:off x="6523144" y="2878820"/>
            <a:ext cx="595974" cy="1092786"/>
          </a:xfrm>
          <a:custGeom>
            <a:avLst/>
            <a:gdLst/>
            <a:ahLst/>
            <a:cxnLst/>
            <a:rect l="l" t="t" r="r" b="b"/>
            <a:pathLst>
              <a:path w="14947" h="27407" extrusionOk="0">
                <a:moveTo>
                  <a:pt x="2886" y="1"/>
                </a:moveTo>
                <a:cubicBezTo>
                  <a:pt x="2865" y="1"/>
                  <a:pt x="2845" y="13"/>
                  <a:pt x="2838" y="40"/>
                </a:cubicBezTo>
                <a:cubicBezTo>
                  <a:pt x="2421" y="1290"/>
                  <a:pt x="1353" y="2213"/>
                  <a:pt x="67" y="2431"/>
                </a:cubicBezTo>
                <a:cubicBezTo>
                  <a:pt x="0" y="2447"/>
                  <a:pt x="10" y="2541"/>
                  <a:pt x="69" y="2541"/>
                </a:cubicBezTo>
                <a:cubicBezTo>
                  <a:pt x="74" y="2541"/>
                  <a:pt x="79" y="2541"/>
                  <a:pt x="85" y="2539"/>
                </a:cubicBezTo>
                <a:cubicBezTo>
                  <a:pt x="411" y="2485"/>
                  <a:pt x="719" y="2394"/>
                  <a:pt x="1009" y="2250"/>
                </a:cubicBezTo>
                <a:lnTo>
                  <a:pt x="1009" y="2250"/>
                </a:lnTo>
                <a:cubicBezTo>
                  <a:pt x="809" y="3065"/>
                  <a:pt x="574" y="4314"/>
                  <a:pt x="1190" y="4984"/>
                </a:cubicBezTo>
                <a:cubicBezTo>
                  <a:pt x="1153" y="5020"/>
                  <a:pt x="1153" y="5075"/>
                  <a:pt x="1208" y="5075"/>
                </a:cubicBezTo>
                <a:cubicBezTo>
                  <a:pt x="1903" y="5225"/>
                  <a:pt x="2599" y="5275"/>
                  <a:pt x="3296" y="5275"/>
                </a:cubicBezTo>
                <a:cubicBezTo>
                  <a:pt x="4704" y="5275"/>
                  <a:pt x="6117" y="5069"/>
                  <a:pt x="7546" y="5057"/>
                </a:cubicBezTo>
                <a:cubicBezTo>
                  <a:pt x="9973" y="12500"/>
                  <a:pt x="12399" y="19924"/>
                  <a:pt x="14826" y="27367"/>
                </a:cubicBezTo>
                <a:cubicBezTo>
                  <a:pt x="14833" y="27395"/>
                  <a:pt x="14853" y="27407"/>
                  <a:pt x="14874" y="27407"/>
                </a:cubicBezTo>
                <a:cubicBezTo>
                  <a:pt x="14909" y="27407"/>
                  <a:pt x="14946" y="27376"/>
                  <a:pt x="14935" y="27331"/>
                </a:cubicBezTo>
                <a:cubicBezTo>
                  <a:pt x="12490" y="19906"/>
                  <a:pt x="10063" y="12481"/>
                  <a:pt x="7637" y="5038"/>
                </a:cubicBezTo>
                <a:cubicBezTo>
                  <a:pt x="7691" y="5002"/>
                  <a:pt x="7673" y="4948"/>
                  <a:pt x="7619" y="4948"/>
                </a:cubicBezTo>
                <a:cubicBezTo>
                  <a:pt x="6155" y="4948"/>
                  <a:pt x="4708" y="5160"/>
                  <a:pt x="3267" y="5160"/>
                </a:cubicBezTo>
                <a:cubicBezTo>
                  <a:pt x="2604" y="5160"/>
                  <a:pt x="1942" y="5115"/>
                  <a:pt x="1280" y="4984"/>
                </a:cubicBezTo>
                <a:cubicBezTo>
                  <a:pt x="1280" y="4966"/>
                  <a:pt x="1280" y="4948"/>
                  <a:pt x="1280" y="4930"/>
                </a:cubicBezTo>
                <a:cubicBezTo>
                  <a:pt x="683" y="4296"/>
                  <a:pt x="936" y="3010"/>
                  <a:pt x="1117" y="2268"/>
                </a:cubicBezTo>
                <a:cubicBezTo>
                  <a:pt x="1135" y="2250"/>
                  <a:pt x="1117" y="2213"/>
                  <a:pt x="1099" y="2213"/>
                </a:cubicBezTo>
                <a:cubicBezTo>
                  <a:pt x="1968" y="1761"/>
                  <a:pt x="2638" y="1000"/>
                  <a:pt x="2946" y="76"/>
                </a:cubicBezTo>
                <a:cubicBezTo>
                  <a:pt x="2958" y="32"/>
                  <a:pt x="2920" y="1"/>
                  <a:pt x="28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0" name="Google Shape;3130;p76"/>
          <p:cNvSpPr/>
          <p:nvPr/>
        </p:nvSpPr>
        <p:spPr>
          <a:xfrm>
            <a:off x="7041356" y="3960572"/>
            <a:ext cx="308334" cy="126436"/>
          </a:xfrm>
          <a:custGeom>
            <a:avLst/>
            <a:gdLst/>
            <a:ahLst/>
            <a:cxnLst/>
            <a:rect l="l" t="t" r="r" b="b"/>
            <a:pathLst>
              <a:path w="7733" h="3171" extrusionOk="0">
                <a:moveTo>
                  <a:pt x="362" y="1"/>
                </a:moveTo>
                <a:lnTo>
                  <a:pt x="290" y="617"/>
                </a:lnTo>
                <a:lnTo>
                  <a:pt x="0" y="1975"/>
                </a:lnTo>
                <a:cubicBezTo>
                  <a:pt x="0" y="2627"/>
                  <a:pt x="507" y="3170"/>
                  <a:pt x="1159" y="3170"/>
                </a:cubicBezTo>
                <a:lnTo>
                  <a:pt x="7153" y="3170"/>
                </a:lnTo>
                <a:cubicBezTo>
                  <a:pt x="7461" y="3170"/>
                  <a:pt x="7715" y="2917"/>
                  <a:pt x="7715" y="2591"/>
                </a:cubicBezTo>
                <a:cubicBezTo>
                  <a:pt x="7733" y="2428"/>
                  <a:pt x="7660" y="2246"/>
                  <a:pt x="7534" y="2138"/>
                </a:cubicBezTo>
                <a:cubicBezTo>
                  <a:pt x="7280" y="1902"/>
                  <a:pt x="2644" y="91"/>
                  <a:pt x="2644" y="91"/>
                </a:cubicBezTo>
                <a:lnTo>
                  <a:pt x="362" y="1"/>
                </a:lnTo>
                <a:close/>
              </a:path>
            </a:pathLst>
          </a:custGeom>
          <a:solidFill>
            <a:srgbClr val="4D85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1" name="Google Shape;3131;p76"/>
          <p:cNvSpPr/>
          <p:nvPr/>
        </p:nvSpPr>
        <p:spPr>
          <a:xfrm>
            <a:off x="7376358" y="3960572"/>
            <a:ext cx="294658" cy="126436"/>
          </a:xfrm>
          <a:custGeom>
            <a:avLst/>
            <a:gdLst/>
            <a:ahLst/>
            <a:cxnLst/>
            <a:rect l="l" t="t" r="r" b="b"/>
            <a:pathLst>
              <a:path w="7390" h="3171" extrusionOk="0">
                <a:moveTo>
                  <a:pt x="345" y="1"/>
                </a:moveTo>
                <a:lnTo>
                  <a:pt x="291" y="617"/>
                </a:lnTo>
                <a:lnTo>
                  <a:pt x="19" y="1975"/>
                </a:lnTo>
                <a:cubicBezTo>
                  <a:pt x="1" y="2609"/>
                  <a:pt x="490" y="3152"/>
                  <a:pt x="1124" y="3170"/>
                </a:cubicBezTo>
                <a:lnTo>
                  <a:pt x="6828" y="3170"/>
                </a:lnTo>
                <a:cubicBezTo>
                  <a:pt x="7136" y="3170"/>
                  <a:pt x="7390" y="2898"/>
                  <a:pt x="7371" y="2591"/>
                </a:cubicBezTo>
                <a:cubicBezTo>
                  <a:pt x="7390" y="2428"/>
                  <a:pt x="7317" y="2246"/>
                  <a:pt x="7190" y="2138"/>
                </a:cubicBezTo>
                <a:cubicBezTo>
                  <a:pt x="6955" y="1902"/>
                  <a:pt x="2536" y="91"/>
                  <a:pt x="2536" y="91"/>
                </a:cubicBezTo>
                <a:lnTo>
                  <a:pt x="345" y="1"/>
                </a:lnTo>
                <a:close/>
              </a:path>
            </a:pathLst>
          </a:custGeom>
          <a:solidFill>
            <a:srgbClr val="4D85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2" name="Google Shape;3132;p76"/>
          <p:cNvSpPr/>
          <p:nvPr/>
        </p:nvSpPr>
        <p:spPr>
          <a:xfrm>
            <a:off x="6620391" y="1952567"/>
            <a:ext cx="213756" cy="94617"/>
          </a:xfrm>
          <a:custGeom>
            <a:avLst/>
            <a:gdLst/>
            <a:ahLst/>
            <a:cxnLst/>
            <a:rect l="l" t="t" r="r" b="b"/>
            <a:pathLst>
              <a:path w="5361" h="2373" extrusionOk="0">
                <a:moveTo>
                  <a:pt x="4926" y="254"/>
                </a:moveTo>
                <a:lnTo>
                  <a:pt x="5089" y="1323"/>
                </a:lnTo>
                <a:lnTo>
                  <a:pt x="3242" y="1612"/>
                </a:lnTo>
                <a:lnTo>
                  <a:pt x="3169" y="1123"/>
                </a:lnTo>
                <a:lnTo>
                  <a:pt x="3079" y="526"/>
                </a:lnTo>
                <a:lnTo>
                  <a:pt x="4926" y="254"/>
                </a:lnTo>
                <a:close/>
                <a:moveTo>
                  <a:pt x="2101" y="743"/>
                </a:moveTo>
                <a:lnTo>
                  <a:pt x="2264" y="1830"/>
                </a:lnTo>
                <a:lnTo>
                  <a:pt x="417" y="2119"/>
                </a:lnTo>
                <a:lnTo>
                  <a:pt x="254" y="1033"/>
                </a:lnTo>
                <a:lnTo>
                  <a:pt x="2101" y="743"/>
                </a:lnTo>
                <a:close/>
                <a:moveTo>
                  <a:pt x="5125" y="1"/>
                </a:moveTo>
                <a:lnTo>
                  <a:pt x="2825" y="345"/>
                </a:lnTo>
                <a:lnTo>
                  <a:pt x="2934" y="1033"/>
                </a:lnTo>
                <a:cubicBezTo>
                  <a:pt x="2905" y="1030"/>
                  <a:pt x="2875" y="1028"/>
                  <a:pt x="2845" y="1028"/>
                </a:cubicBezTo>
                <a:cubicBezTo>
                  <a:pt x="2689" y="1028"/>
                  <a:pt x="2527" y="1069"/>
                  <a:pt x="2391" y="1160"/>
                </a:cubicBezTo>
                <a:lnTo>
                  <a:pt x="2300" y="490"/>
                </a:lnTo>
                <a:lnTo>
                  <a:pt x="0" y="834"/>
                </a:lnTo>
                <a:lnTo>
                  <a:pt x="218" y="2373"/>
                </a:lnTo>
                <a:lnTo>
                  <a:pt x="2517" y="2029"/>
                </a:lnTo>
                <a:lnTo>
                  <a:pt x="2427" y="1413"/>
                </a:lnTo>
                <a:cubicBezTo>
                  <a:pt x="2529" y="1312"/>
                  <a:pt x="2657" y="1254"/>
                  <a:pt x="2793" y="1254"/>
                </a:cubicBezTo>
                <a:cubicBezTo>
                  <a:pt x="2851" y="1254"/>
                  <a:pt x="2911" y="1265"/>
                  <a:pt x="2970" y="1286"/>
                </a:cubicBezTo>
                <a:lnTo>
                  <a:pt x="3061" y="1884"/>
                </a:lnTo>
                <a:lnTo>
                  <a:pt x="5361" y="1522"/>
                </a:lnTo>
                <a:lnTo>
                  <a:pt x="5125" y="1"/>
                </a:lnTo>
                <a:close/>
              </a:path>
            </a:pathLst>
          </a:custGeom>
          <a:solidFill>
            <a:srgbClr val="3A41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3" name="Google Shape;3133;p76"/>
          <p:cNvSpPr/>
          <p:nvPr/>
        </p:nvSpPr>
        <p:spPr>
          <a:xfrm>
            <a:off x="6870625" y="2351002"/>
            <a:ext cx="59570" cy="392385"/>
          </a:xfrm>
          <a:custGeom>
            <a:avLst/>
            <a:gdLst/>
            <a:ahLst/>
            <a:cxnLst/>
            <a:rect l="l" t="t" r="r" b="b"/>
            <a:pathLst>
              <a:path w="1494" h="9841" extrusionOk="0">
                <a:moveTo>
                  <a:pt x="847" y="1"/>
                </a:moveTo>
                <a:cubicBezTo>
                  <a:pt x="813" y="1"/>
                  <a:pt x="776" y="32"/>
                  <a:pt x="787" y="76"/>
                </a:cubicBezTo>
                <a:cubicBezTo>
                  <a:pt x="950" y="982"/>
                  <a:pt x="1203" y="1924"/>
                  <a:pt x="1276" y="2847"/>
                </a:cubicBezTo>
                <a:cubicBezTo>
                  <a:pt x="1348" y="4079"/>
                  <a:pt x="678" y="4857"/>
                  <a:pt x="26" y="5835"/>
                </a:cubicBezTo>
                <a:cubicBezTo>
                  <a:pt x="1" y="5874"/>
                  <a:pt x="48" y="5912"/>
                  <a:pt x="90" y="5912"/>
                </a:cubicBezTo>
                <a:cubicBezTo>
                  <a:pt x="108" y="5912"/>
                  <a:pt x="124" y="5906"/>
                  <a:pt x="135" y="5890"/>
                </a:cubicBezTo>
                <a:lnTo>
                  <a:pt x="171" y="5817"/>
                </a:lnTo>
                <a:cubicBezTo>
                  <a:pt x="171" y="7157"/>
                  <a:pt x="678" y="8534"/>
                  <a:pt x="1004" y="9801"/>
                </a:cubicBezTo>
                <a:cubicBezTo>
                  <a:pt x="1018" y="9829"/>
                  <a:pt x="1040" y="9841"/>
                  <a:pt x="1060" y="9841"/>
                </a:cubicBezTo>
                <a:cubicBezTo>
                  <a:pt x="1094" y="9841"/>
                  <a:pt x="1124" y="9810"/>
                  <a:pt x="1113" y="9765"/>
                </a:cubicBezTo>
                <a:cubicBezTo>
                  <a:pt x="787" y="8461"/>
                  <a:pt x="226" y="7031"/>
                  <a:pt x="280" y="5654"/>
                </a:cubicBezTo>
                <a:cubicBezTo>
                  <a:pt x="769" y="4984"/>
                  <a:pt x="1385" y="4242"/>
                  <a:pt x="1421" y="3409"/>
                </a:cubicBezTo>
                <a:cubicBezTo>
                  <a:pt x="1493" y="2304"/>
                  <a:pt x="1095" y="1109"/>
                  <a:pt x="896" y="40"/>
                </a:cubicBezTo>
                <a:cubicBezTo>
                  <a:pt x="889" y="13"/>
                  <a:pt x="869" y="1"/>
                  <a:pt x="847" y="1"/>
                </a:cubicBezTo>
                <a:close/>
              </a:path>
            </a:pathLst>
          </a:custGeom>
          <a:solidFill>
            <a:srgbClr val="1B23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4" name="Google Shape;3134;p76"/>
          <p:cNvSpPr/>
          <p:nvPr/>
        </p:nvSpPr>
        <p:spPr>
          <a:xfrm>
            <a:off x="6508790" y="2374207"/>
            <a:ext cx="69219" cy="78030"/>
          </a:xfrm>
          <a:custGeom>
            <a:avLst/>
            <a:gdLst/>
            <a:ahLst/>
            <a:cxnLst/>
            <a:rect l="l" t="t" r="r" b="b"/>
            <a:pathLst>
              <a:path w="1736" h="1957" extrusionOk="0">
                <a:moveTo>
                  <a:pt x="1663" y="1"/>
                </a:moveTo>
                <a:cubicBezTo>
                  <a:pt x="1650" y="1"/>
                  <a:pt x="1635" y="6"/>
                  <a:pt x="1622" y="20"/>
                </a:cubicBezTo>
                <a:lnTo>
                  <a:pt x="28" y="1849"/>
                </a:lnTo>
                <a:cubicBezTo>
                  <a:pt x="0" y="1891"/>
                  <a:pt x="38" y="1956"/>
                  <a:pt x="82" y="1956"/>
                </a:cubicBezTo>
                <a:cubicBezTo>
                  <a:pt x="95" y="1956"/>
                  <a:pt x="107" y="1951"/>
                  <a:pt x="119" y="1939"/>
                </a:cubicBezTo>
                <a:lnTo>
                  <a:pt x="1695" y="110"/>
                </a:lnTo>
                <a:cubicBezTo>
                  <a:pt x="1736" y="55"/>
                  <a:pt x="1704" y="1"/>
                  <a:pt x="1663" y="1"/>
                </a:cubicBezTo>
                <a:close/>
              </a:path>
            </a:pathLst>
          </a:custGeom>
          <a:solidFill>
            <a:srgbClr val="1B23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5" name="Google Shape;3135;p76"/>
          <p:cNvSpPr/>
          <p:nvPr/>
        </p:nvSpPr>
        <p:spPr>
          <a:xfrm>
            <a:off x="5635481" y="2938188"/>
            <a:ext cx="647769" cy="1197212"/>
          </a:xfrm>
          <a:custGeom>
            <a:avLst/>
            <a:gdLst/>
            <a:ahLst/>
            <a:cxnLst/>
            <a:rect l="l" t="t" r="r" b="b"/>
            <a:pathLst>
              <a:path w="16246" h="30026" extrusionOk="0">
                <a:moveTo>
                  <a:pt x="1" y="0"/>
                </a:moveTo>
                <a:lnTo>
                  <a:pt x="13148" y="30025"/>
                </a:lnTo>
                <a:lnTo>
                  <a:pt x="16245" y="30025"/>
                </a:lnTo>
                <a:lnTo>
                  <a:pt x="307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6" name="Google Shape;3136;p76"/>
          <p:cNvSpPr/>
          <p:nvPr/>
        </p:nvSpPr>
        <p:spPr>
          <a:xfrm>
            <a:off x="5628264" y="2933842"/>
            <a:ext cx="661485" cy="1205904"/>
          </a:xfrm>
          <a:custGeom>
            <a:avLst/>
            <a:gdLst/>
            <a:ahLst/>
            <a:cxnLst/>
            <a:rect l="l" t="t" r="r" b="b"/>
            <a:pathLst>
              <a:path w="16590" h="30244" extrusionOk="0">
                <a:moveTo>
                  <a:pt x="3188" y="218"/>
                </a:moveTo>
                <a:lnTo>
                  <a:pt x="16245" y="30008"/>
                </a:lnTo>
                <a:lnTo>
                  <a:pt x="13402" y="30008"/>
                </a:lnTo>
                <a:lnTo>
                  <a:pt x="363" y="218"/>
                </a:lnTo>
                <a:close/>
                <a:moveTo>
                  <a:pt x="1" y="0"/>
                </a:moveTo>
                <a:lnTo>
                  <a:pt x="13257" y="30243"/>
                </a:lnTo>
                <a:lnTo>
                  <a:pt x="16589" y="30243"/>
                </a:lnTo>
                <a:lnTo>
                  <a:pt x="335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7" name="Google Shape;3137;p76"/>
          <p:cNvSpPr/>
          <p:nvPr/>
        </p:nvSpPr>
        <p:spPr>
          <a:xfrm>
            <a:off x="5456417" y="2938188"/>
            <a:ext cx="906980" cy="1197212"/>
          </a:xfrm>
          <a:custGeom>
            <a:avLst/>
            <a:gdLst/>
            <a:ahLst/>
            <a:cxnLst/>
            <a:rect l="l" t="t" r="r" b="b"/>
            <a:pathLst>
              <a:path w="22747" h="30026" extrusionOk="0">
                <a:moveTo>
                  <a:pt x="13148" y="0"/>
                </a:moveTo>
                <a:lnTo>
                  <a:pt x="1" y="30025"/>
                </a:lnTo>
                <a:lnTo>
                  <a:pt x="9599" y="30025"/>
                </a:lnTo>
                <a:lnTo>
                  <a:pt x="2274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8" name="Google Shape;3138;p76"/>
          <p:cNvSpPr/>
          <p:nvPr/>
        </p:nvSpPr>
        <p:spPr>
          <a:xfrm>
            <a:off x="5449200" y="2933842"/>
            <a:ext cx="920696" cy="1205904"/>
          </a:xfrm>
          <a:custGeom>
            <a:avLst/>
            <a:gdLst/>
            <a:ahLst/>
            <a:cxnLst/>
            <a:rect l="l" t="t" r="r" b="b"/>
            <a:pathLst>
              <a:path w="23091" h="30244" extrusionOk="0">
                <a:moveTo>
                  <a:pt x="22746" y="218"/>
                </a:moveTo>
                <a:lnTo>
                  <a:pt x="9689" y="30008"/>
                </a:lnTo>
                <a:lnTo>
                  <a:pt x="363" y="30008"/>
                </a:lnTo>
                <a:lnTo>
                  <a:pt x="13402" y="218"/>
                </a:lnTo>
                <a:close/>
                <a:moveTo>
                  <a:pt x="13257" y="0"/>
                </a:moveTo>
                <a:lnTo>
                  <a:pt x="73" y="30080"/>
                </a:lnTo>
                <a:lnTo>
                  <a:pt x="1" y="30243"/>
                </a:lnTo>
                <a:lnTo>
                  <a:pt x="9852" y="30243"/>
                </a:lnTo>
                <a:lnTo>
                  <a:pt x="23036" y="145"/>
                </a:lnTo>
                <a:lnTo>
                  <a:pt x="2309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9" name="Google Shape;3139;p76"/>
          <p:cNvSpPr/>
          <p:nvPr/>
        </p:nvSpPr>
        <p:spPr>
          <a:xfrm>
            <a:off x="5531535" y="2860918"/>
            <a:ext cx="2905629" cy="1274485"/>
          </a:xfrm>
          <a:custGeom>
            <a:avLst/>
            <a:gdLst/>
            <a:ahLst/>
            <a:cxnLst/>
            <a:rect l="l" t="t" r="r" b="b"/>
            <a:pathLst>
              <a:path w="72873" h="31964" extrusionOk="0">
                <a:moveTo>
                  <a:pt x="1105" y="0"/>
                </a:moveTo>
                <a:cubicBezTo>
                  <a:pt x="489" y="0"/>
                  <a:pt x="0" y="489"/>
                  <a:pt x="0" y="1105"/>
                </a:cubicBezTo>
                <a:cubicBezTo>
                  <a:pt x="0" y="1721"/>
                  <a:pt x="489" y="2210"/>
                  <a:pt x="1105" y="2210"/>
                </a:cubicBezTo>
                <a:lnTo>
                  <a:pt x="70102" y="2210"/>
                </a:lnTo>
                <a:lnTo>
                  <a:pt x="57063" y="31963"/>
                </a:lnTo>
                <a:lnTo>
                  <a:pt x="59544" y="31963"/>
                </a:lnTo>
                <a:lnTo>
                  <a:pt x="72782" y="2427"/>
                </a:lnTo>
                <a:cubicBezTo>
                  <a:pt x="72837" y="2282"/>
                  <a:pt x="72873" y="2119"/>
                  <a:pt x="72873" y="1974"/>
                </a:cubicBezTo>
                <a:lnTo>
                  <a:pt x="72873" y="1105"/>
                </a:lnTo>
                <a:cubicBezTo>
                  <a:pt x="72873" y="489"/>
                  <a:pt x="72384" y="0"/>
                  <a:pt x="717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0" name="Google Shape;3140;p76"/>
          <p:cNvSpPr/>
          <p:nvPr/>
        </p:nvSpPr>
        <p:spPr>
          <a:xfrm>
            <a:off x="5510563" y="2856572"/>
            <a:ext cx="2930948" cy="1283177"/>
          </a:xfrm>
          <a:custGeom>
            <a:avLst/>
            <a:gdLst/>
            <a:ahLst/>
            <a:cxnLst/>
            <a:rect l="l" t="t" r="r" b="b"/>
            <a:pathLst>
              <a:path w="73508" h="32182" extrusionOk="0">
                <a:moveTo>
                  <a:pt x="72294" y="218"/>
                </a:moveTo>
                <a:cubicBezTo>
                  <a:pt x="72837" y="218"/>
                  <a:pt x="73290" y="671"/>
                  <a:pt x="73290" y="1214"/>
                </a:cubicBezTo>
                <a:lnTo>
                  <a:pt x="73290" y="2083"/>
                </a:lnTo>
                <a:cubicBezTo>
                  <a:pt x="73290" y="2228"/>
                  <a:pt x="73254" y="2355"/>
                  <a:pt x="73200" y="2482"/>
                </a:cubicBezTo>
                <a:lnTo>
                  <a:pt x="59998" y="31946"/>
                </a:lnTo>
                <a:lnTo>
                  <a:pt x="57770" y="31946"/>
                </a:lnTo>
                <a:lnTo>
                  <a:pt x="70737" y="2355"/>
                </a:lnTo>
                <a:lnTo>
                  <a:pt x="70809" y="2210"/>
                </a:lnTo>
                <a:lnTo>
                  <a:pt x="1631" y="2210"/>
                </a:lnTo>
                <a:cubicBezTo>
                  <a:pt x="309" y="2210"/>
                  <a:pt x="309" y="218"/>
                  <a:pt x="1631" y="218"/>
                </a:cubicBezTo>
                <a:close/>
                <a:moveTo>
                  <a:pt x="1631" y="1"/>
                </a:moveTo>
                <a:cubicBezTo>
                  <a:pt x="1" y="1"/>
                  <a:pt x="1" y="2427"/>
                  <a:pt x="1631" y="2427"/>
                </a:cubicBezTo>
                <a:lnTo>
                  <a:pt x="70465" y="2427"/>
                </a:lnTo>
                <a:lnTo>
                  <a:pt x="57499" y="32018"/>
                </a:lnTo>
                <a:lnTo>
                  <a:pt x="57426" y="32181"/>
                </a:lnTo>
                <a:lnTo>
                  <a:pt x="60143" y="32181"/>
                </a:lnTo>
                <a:lnTo>
                  <a:pt x="73399" y="2572"/>
                </a:lnTo>
                <a:cubicBezTo>
                  <a:pt x="73471" y="2427"/>
                  <a:pt x="73507" y="2246"/>
                  <a:pt x="73507" y="2083"/>
                </a:cubicBezTo>
                <a:lnTo>
                  <a:pt x="73507" y="1214"/>
                </a:lnTo>
                <a:cubicBezTo>
                  <a:pt x="73507" y="544"/>
                  <a:pt x="72964" y="1"/>
                  <a:pt x="722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1" name="Google Shape;3141;p76"/>
          <p:cNvSpPr/>
          <p:nvPr/>
        </p:nvSpPr>
        <p:spPr>
          <a:xfrm>
            <a:off x="7198809" y="1917201"/>
            <a:ext cx="1175441" cy="743064"/>
          </a:xfrm>
          <a:custGeom>
            <a:avLst/>
            <a:gdLst/>
            <a:ahLst/>
            <a:cxnLst/>
            <a:rect l="l" t="t" r="r" b="b"/>
            <a:pathLst>
              <a:path w="29480" h="18636" extrusionOk="0">
                <a:moveTo>
                  <a:pt x="27808" y="0"/>
                </a:moveTo>
                <a:cubicBezTo>
                  <a:pt x="27798" y="0"/>
                  <a:pt x="27789" y="0"/>
                  <a:pt x="27779" y="0"/>
                </a:cubicBezTo>
                <a:lnTo>
                  <a:pt x="4997" y="0"/>
                </a:lnTo>
                <a:cubicBezTo>
                  <a:pt x="4273" y="0"/>
                  <a:pt x="3639" y="507"/>
                  <a:pt x="3476" y="1214"/>
                </a:cubicBezTo>
                <a:lnTo>
                  <a:pt x="198" y="16806"/>
                </a:lnTo>
                <a:cubicBezTo>
                  <a:pt x="1" y="17756"/>
                  <a:pt x="727" y="18635"/>
                  <a:pt x="1690" y="18635"/>
                </a:cubicBezTo>
                <a:cubicBezTo>
                  <a:pt x="1700" y="18635"/>
                  <a:pt x="1710" y="18635"/>
                  <a:pt x="1719" y="18635"/>
                </a:cubicBezTo>
                <a:lnTo>
                  <a:pt x="24483" y="18635"/>
                </a:lnTo>
                <a:cubicBezTo>
                  <a:pt x="25207" y="18635"/>
                  <a:pt x="25859" y="18128"/>
                  <a:pt x="26004" y="17422"/>
                </a:cubicBezTo>
                <a:lnTo>
                  <a:pt x="29300" y="1829"/>
                </a:lnTo>
                <a:cubicBezTo>
                  <a:pt x="29479" y="879"/>
                  <a:pt x="28754" y="0"/>
                  <a:pt x="27808" y="0"/>
                </a:cubicBezTo>
                <a:close/>
              </a:path>
            </a:pathLst>
          </a:custGeom>
          <a:solidFill>
            <a:srgbClr val="C5D6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2" name="Google Shape;3142;p76"/>
          <p:cNvSpPr/>
          <p:nvPr/>
        </p:nvSpPr>
        <p:spPr>
          <a:xfrm>
            <a:off x="7198012" y="1912137"/>
            <a:ext cx="1177036" cy="752434"/>
          </a:xfrm>
          <a:custGeom>
            <a:avLst/>
            <a:gdLst/>
            <a:ahLst/>
            <a:cxnLst/>
            <a:rect l="l" t="t" r="r" b="b"/>
            <a:pathLst>
              <a:path w="29520" h="18871" extrusionOk="0">
                <a:moveTo>
                  <a:pt x="27799" y="236"/>
                </a:moveTo>
                <a:cubicBezTo>
                  <a:pt x="28234" y="236"/>
                  <a:pt x="28650" y="417"/>
                  <a:pt x="28922" y="761"/>
                </a:cubicBezTo>
                <a:cubicBezTo>
                  <a:pt x="29193" y="1087"/>
                  <a:pt x="29284" y="1522"/>
                  <a:pt x="29212" y="1920"/>
                </a:cubicBezTo>
                <a:lnTo>
                  <a:pt x="25916" y="17512"/>
                </a:lnTo>
                <a:cubicBezTo>
                  <a:pt x="25771" y="18182"/>
                  <a:pt x="25191" y="18653"/>
                  <a:pt x="24503" y="18653"/>
                </a:cubicBezTo>
                <a:lnTo>
                  <a:pt x="1739" y="18653"/>
                </a:lnTo>
                <a:cubicBezTo>
                  <a:pt x="1305" y="18653"/>
                  <a:pt x="888" y="18454"/>
                  <a:pt x="617" y="18110"/>
                </a:cubicBezTo>
                <a:cubicBezTo>
                  <a:pt x="345" y="17784"/>
                  <a:pt x="236" y="17367"/>
                  <a:pt x="327" y="16951"/>
                </a:cubicBezTo>
                <a:lnTo>
                  <a:pt x="3623" y="1377"/>
                </a:lnTo>
                <a:cubicBezTo>
                  <a:pt x="3768" y="707"/>
                  <a:pt x="4347" y="236"/>
                  <a:pt x="5035" y="236"/>
                </a:cubicBezTo>
                <a:close/>
                <a:moveTo>
                  <a:pt x="5017" y="1"/>
                </a:moveTo>
                <a:cubicBezTo>
                  <a:pt x="4238" y="1"/>
                  <a:pt x="3550" y="544"/>
                  <a:pt x="3387" y="1304"/>
                </a:cubicBezTo>
                <a:lnTo>
                  <a:pt x="91" y="16897"/>
                </a:lnTo>
                <a:cubicBezTo>
                  <a:pt x="1" y="17386"/>
                  <a:pt x="110" y="17875"/>
                  <a:pt x="435" y="18255"/>
                </a:cubicBezTo>
                <a:cubicBezTo>
                  <a:pt x="743" y="18653"/>
                  <a:pt x="1232" y="18871"/>
                  <a:pt x="1739" y="18871"/>
                </a:cubicBezTo>
                <a:lnTo>
                  <a:pt x="24503" y="18871"/>
                </a:lnTo>
                <a:cubicBezTo>
                  <a:pt x="25282" y="18871"/>
                  <a:pt x="25970" y="18327"/>
                  <a:pt x="26133" y="17567"/>
                </a:cubicBezTo>
                <a:lnTo>
                  <a:pt x="29429" y="1974"/>
                </a:lnTo>
                <a:cubicBezTo>
                  <a:pt x="29519" y="1504"/>
                  <a:pt x="29411" y="997"/>
                  <a:pt x="29103" y="616"/>
                </a:cubicBezTo>
                <a:cubicBezTo>
                  <a:pt x="28777" y="236"/>
                  <a:pt x="28306" y="1"/>
                  <a:pt x="27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3" name="Google Shape;3143;p76"/>
          <p:cNvSpPr/>
          <p:nvPr/>
        </p:nvSpPr>
        <p:spPr>
          <a:xfrm>
            <a:off x="7247134" y="1932352"/>
            <a:ext cx="1128631" cy="727872"/>
          </a:xfrm>
          <a:custGeom>
            <a:avLst/>
            <a:gdLst/>
            <a:ahLst/>
            <a:cxnLst/>
            <a:rect l="l" t="t" r="r" b="b"/>
            <a:pathLst>
              <a:path w="28306" h="18255" extrusionOk="0">
                <a:moveTo>
                  <a:pt x="4799" y="1"/>
                </a:moveTo>
                <a:cubicBezTo>
                  <a:pt x="4093" y="1"/>
                  <a:pt x="3495" y="490"/>
                  <a:pt x="3351" y="1196"/>
                </a:cubicBezTo>
                <a:lnTo>
                  <a:pt x="200" y="16462"/>
                </a:lnTo>
                <a:cubicBezTo>
                  <a:pt x="0" y="17386"/>
                  <a:pt x="707" y="18255"/>
                  <a:pt x="1648" y="18255"/>
                </a:cubicBezTo>
                <a:lnTo>
                  <a:pt x="23506" y="18255"/>
                </a:lnTo>
                <a:cubicBezTo>
                  <a:pt x="24213" y="18255"/>
                  <a:pt x="24810" y="17748"/>
                  <a:pt x="24955" y="17060"/>
                </a:cubicBezTo>
                <a:lnTo>
                  <a:pt x="28124" y="1793"/>
                </a:lnTo>
                <a:cubicBezTo>
                  <a:pt x="28305" y="852"/>
                  <a:pt x="27599" y="1"/>
                  <a:pt x="266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4" name="Google Shape;3144;p76"/>
          <p:cNvSpPr/>
          <p:nvPr/>
        </p:nvSpPr>
        <p:spPr>
          <a:xfrm>
            <a:off x="7242070" y="1928006"/>
            <a:ext cx="1138679" cy="736565"/>
          </a:xfrm>
          <a:custGeom>
            <a:avLst/>
            <a:gdLst/>
            <a:ahLst/>
            <a:cxnLst/>
            <a:rect l="l" t="t" r="r" b="b"/>
            <a:pathLst>
              <a:path w="28558" h="18473" extrusionOk="0">
                <a:moveTo>
                  <a:pt x="26785" y="218"/>
                </a:moveTo>
                <a:cubicBezTo>
                  <a:pt x="27654" y="218"/>
                  <a:pt x="28324" y="1015"/>
                  <a:pt x="28143" y="1884"/>
                </a:cubicBezTo>
                <a:lnTo>
                  <a:pt x="24992" y="17151"/>
                </a:lnTo>
                <a:cubicBezTo>
                  <a:pt x="24847" y="17802"/>
                  <a:pt x="24285" y="18255"/>
                  <a:pt x="23633" y="18255"/>
                </a:cubicBezTo>
                <a:lnTo>
                  <a:pt x="1775" y="18255"/>
                </a:lnTo>
                <a:cubicBezTo>
                  <a:pt x="888" y="18255"/>
                  <a:pt x="236" y="17458"/>
                  <a:pt x="417" y="16589"/>
                </a:cubicBezTo>
                <a:lnTo>
                  <a:pt x="3568" y="1323"/>
                </a:lnTo>
                <a:cubicBezTo>
                  <a:pt x="3695" y="671"/>
                  <a:pt x="4274" y="218"/>
                  <a:pt x="4926" y="218"/>
                </a:cubicBezTo>
                <a:close/>
                <a:moveTo>
                  <a:pt x="26813" y="1"/>
                </a:moveTo>
                <a:cubicBezTo>
                  <a:pt x="26804" y="1"/>
                  <a:pt x="26794" y="1"/>
                  <a:pt x="26785" y="1"/>
                </a:cubicBezTo>
                <a:lnTo>
                  <a:pt x="4926" y="1"/>
                </a:lnTo>
                <a:cubicBezTo>
                  <a:pt x="4166" y="1"/>
                  <a:pt x="3514" y="526"/>
                  <a:pt x="3369" y="1269"/>
                </a:cubicBezTo>
                <a:lnTo>
                  <a:pt x="200" y="16553"/>
                </a:lnTo>
                <a:cubicBezTo>
                  <a:pt x="1" y="17549"/>
                  <a:pt x="761" y="18473"/>
                  <a:pt x="1775" y="18473"/>
                </a:cubicBezTo>
                <a:lnTo>
                  <a:pt x="23633" y="18473"/>
                </a:lnTo>
                <a:cubicBezTo>
                  <a:pt x="24394" y="18473"/>
                  <a:pt x="25046" y="17947"/>
                  <a:pt x="25191" y="17205"/>
                </a:cubicBezTo>
                <a:lnTo>
                  <a:pt x="28342" y="1921"/>
                </a:lnTo>
                <a:cubicBezTo>
                  <a:pt x="28557" y="934"/>
                  <a:pt x="27813" y="1"/>
                  <a:pt x="26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5" name="Google Shape;3145;p76"/>
          <p:cNvSpPr/>
          <p:nvPr/>
        </p:nvSpPr>
        <p:spPr>
          <a:xfrm>
            <a:off x="7728744" y="2490313"/>
            <a:ext cx="326396" cy="347529"/>
          </a:xfrm>
          <a:custGeom>
            <a:avLst/>
            <a:gdLst/>
            <a:ahLst/>
            <a:cxnLst/>
            <a:rect l="l" t="t" r="r" b="b"/>
            <a:pathLst>
              <a:path w="8186" h="8716" extrusionOk="0">
                <a:moveTo>
                  <a:pt x="3239" y="1"/>
                </a:moveTo>
                <a:cubicBezTo>
                  <a:pt x="3186" y="1"/>
                  <a:pt x="3132" y="2"/>
                  <a:pt x="3079" y="5"/>
                </a:cubicBezTo>
                <a:cubicBezTo>
                  <a:pt x="1286" y="96"/>
                  <a:pt x="0" y="1780"/>
                  <a:pt x="381" y="3537"/>
                </a:cubicBezTo>
                <a:lnTo>
                  <a:pt x="1467" y="8716"/>
                </a:lnTo>
                <a:lnTo>
                  <a:pt x="8186" y="8716"/>
                </a:lnTo>
                <a:lnTo>
                  <a:pt x="6013" y="2015"/>
                </a:lnTo>
                <a:cubicBezTo>
                  <a:pt x="5613" y="816"/>
                  <a:pt x="4496" y="1"/>
                  <a:pt x="323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6" name="Google Shape;3146;p76"/>
          <p:cNvSpPr/>
          <p:nvPr/>
        </p:nvSpPr>
        <p:spPr>
          <a:xfrm>
            <a:off x="7725833" y="2485688"/>
            <a:ext cx="335806" cy="356500"/>
          </a:xfrm>
          <a:custGeom>
            <a:avLst/>
            <a:gdLst/>
            <a:ahLst/>
            <a:cxnLst/>
            <a:rect l="l" t="t" r="r" b="b"/>
            <a:pathLst>
              <a:path w="8422" h="8941" extrusionOk="0">
                <a:moveTo>
                  <a:pt x="3263" y="80"/>
                </a:moveTo>
                <a:cubicBezTo>
                  <a:pt x="4507" y="80"/>
                  <a:pt x="5643" y="908"/>
                  <a:pt x="5977" y="2168"/>
                </a:cubicBezTo>
                <a:lnTo>
                  <a:pt x="8096" y="8723"/>
                </a:lnTo>
                <a:lnTo>
                  <a:pt x="1631" y="8723"/>
                </a:lnTo>
                <a:lnTo>
                  <a:pt x="544" y="3616"/>
                </a:lnTo>
                <a:cubicBezTo>
                  <a:pt x="146" y="2113"/>
                  <a:pt x="1033" y="574"/>
                  <a:pt x="2536" y="175"/>
                </a:cubicBezTo>
                <a:cubicBezTo>
                  <a:pt x="2779" y="111"/>
                  <a:pt x="3023" y="80"/>
                  <a:pt x="3263" y="80"/>
                </a:cubicBezTo>
                <a:close/>
                <a:moveTo>
                  <a:pt x="3296" y="0"/>
                </a:moveTo>
                <a:cubicBezTo>
                  <a:pt x="3039" y="0"/>
                  <a:pt x="2778" y="34"/>
                  <a:pt x="2518" y="103"/>
                </a:cubicBezTo>
                <a:cubicBezTo>
                  <a:pt x="961" y="538"/>
                  <a:pt x="1" y="2095"/>
                  <a:pt x="345" y="3671"/>
                </a:cubicBezTo>
                <a:lnTo>
                  <a:pt x="1450" y="8940"/>
                </a:lnTo>
                <a:lnTo>
                  <a:pt x="8422" y="8940"/>
                </a:lnTo>
                <a:lnTo>
                  <a:pt x="6194" y="2113"/>
                </a:lnTo>
                <a:cubicBezTo>
                  <a:pt x="5772" y="830"/>
                  <a:pt x="4582" y="0"/>
                  <a:pt x="329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7" name="Google Shape;3147;p76"/>
          <p:cNvSpPr/>
          <p:nvPr/>
        </p:nvSpPr>
        <p:spPr>
          <a:xfrm>
            <a:off x="7762675" y="2250765"/>
            <a:ext cx="150957" cy="129865"/>
          </a:xfrm>
          <a:custGeom>
            <a:avLst/>
            <a:gdLst/>
            <a:ahLst/>
            <a:cxnLst/>
            <a:rect l="l" t="t" r="r" b="b"/>
            <a:pathLst>
              <a:path w="3786" h="3257" extrusionOk="0">
                <a:moveTo>
                  <a:pt x="2174" y="1"/>
                </a:moveTo>
                <a:cubicBezTo>
                  <a:pt x="725" y="1"/>
                  <a:pt x="0" y="1757"/>
                  <a:pt x="1015" y="2772"/>
                </a:cubicBezTo>
                <a:cubicBezTo>
                  <a:pt x="1350" y="3107"/>
                  <a:pt x="1760" y="3257"/>
                  <a:pt x="2160" y="3257"/>
                </a:cubicBezTo>
                <a:cubicBezTo>
                  <a:pt x="2993" y="3257"/>
                  <a:pt x="3785" y="2609"/>
                  <a:pt x="3785" y="1631"/>
                </a:cubicBezTo>
                <a:cubicBezTo>
                  <a:pt x="3785" y="743"/>
                  <a:pt x="3061" y="1"/>
                  <a:pt x="217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8" name="Google Shape;3148;p76"/>
          <p:cNvSpPr/>
          <p:nvPr/>
        </p:nvSpPr>
        <p:spPr>
          <a:xfrm>
            <a:off x="7756893" y="2246459"/>
            <a:ext cx="161803" cy="138677"/>
          </a:xfrm>
          <a:custGeom>
            <a:avLst/>
            <a:gdLst/>
            <a:ahLst/>
            <a:cxnLst/>
            <a:rect l="l" t="t" r="r" b="b"/>
            <a:pathLst>
              <a:path w="4058" h="3478" extrusionOk="0">
                <a:moveTo>
                  <a:pt x="2319" y="236"/>
                </a:moveTo>
                <a:cubicBezTo>
                  <a:pt x="3152" y="236"/>
                  <a:pt x="3822" y="906"/>
                  <a:pt x="3822" y="1739"/>
                </a:cubicBezTo>
                <a:cubicBezTo>
                  <a:pt x="3822" y="2647"/>
                  <a:pt x="3074" y="3247"/>
                  <a:pt x="2298" y="3247"/>
                </a:cubicBezTo>
                <a:cubicBezTo>
                  <a:pt x="1929" y="3247"/>
                  <a:pt x="1554" y="3111"/>
                  <a:pt x="1250" y="2807"/>
                </a:cubicBezTo>
                <a:cubicBezTo>
                  <a:pt x="290" y="1847"/>
                  <a:pt x="960" y="236"/>
                  <a:pt x="2319" y="236"/>
                </a:cubicBezTo>
                <a:close/>
                <a:moveTo>
                  <a:pt x="2295" y="1"/>
                </a:moveTo>
                <a:cubicBezTo>
                  <a:pt x="1869" y="1"/>
                  <a:pt x="1437" y="157"/>
                  <a:pt x="1087" y="507"/>
                </a:cubicBezTo>
                <a:cubicBezTo>
                  <a:pt x="1" y="1612"/>
                  <a:pt x="761" y="3477"/>
                  <a:pt x="2319" y="3477"/>
                </a:cubicBezTo>
                <a:cubicBezTo>
                  <a:pt x="3278" y="3477"/>
                  <a:pt x="4057" y="2698"/>
                  <a:pt x="4057" y="1739"/>
                </a:cubicBezTo>
                <a:cubicBezTo>
                  <a:pt x="4057" y="695"/>
                  <a:pt x="3191" y="1"/>
                  <a:pt x="229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9" name="Google Shape;3149;p76"/>
          <p:cNvSpPr/>
          <p:nvPr/>
        </p:nvSpPr>
        <p:spPr>
          <a:xfrm>
            <a:off x="7276001" y="2828422"/>
            <a:ext cx="1047052" cy="33254"/>
          </a:xfrm>
          <a:custGeom>
            <a:avLst/>
            <a:gdLst/>
            <a:ahLst/>
            <a:cxnLst/>
            <a:rect l="l" t="t" r="r" b="b"/>
            <a:pathLst>
              <a:path w="26260" h="834" extrusionOk="0">
                <a:moveTo>
                  <a:pt x="417" y="0"/>
                </a:moveTo>
                <a:cubicBezTo>
                  <a:pt x="182" y="0"/>
                  <a:pt x="1" y="200"/>
                  <a:pt x="1" y="417"/>
                </a:cubicBezTo>
                <a:cubicBezTo>
                  <a:pt x="1" y="652"/>
                  <a:pt x="182" y="833"/>
                  <a:pt x="417" y="833"/>
                </a:cubicBezTo>
                <a:lnTo>
                  <a:pt x="25843" y="833"/>
                </a:lnTo>
                <a:cubicBezTo>
                  <a:pt x="26078" y="833"/>
                  <a:pt x="26259" y="652"/>
                  <a:pt x="26259" y="417"/>
                </a:cubicBezTo>
                <a:cubicBezTo>
                  <a:pt x="26259" y="200"/>
                  <a:pt x="26078" y="0"/>
                  <a:pt x="25843" y="0"/>
                </a:cubicBezTo>
                <a:close/>
              </a:path>
            </a:pathLst>
          </a:custGeom>
          <a:solidFill>
            <a:srgbClr val="D9E4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0" name="Google Shape;3150;p76"/>
          <p:cNvSpPr/>
          <p:nvPr/>
        </p:nvSpPr>
        <p:spPr>
          <a:xfrm>
            <a:off x="7265913" y="2824076"/>
            <a:ext cx="1067267" cy="42664"/>
          </a:xfrm>
          <a:custGeom>
            <a:avLst/>
            <a:gdLst/>
            <a:ahLst/>
            <a:cxnLst/>
            <a:rect l="l" t="t" r="r" b="b"/>
            <a:pathLst>
              <a:path w="26767" h="1070" extrusionOk="0">
                <a:moveTo>
                  <a:pt x="26096" y="236"/>
                </a:moveTo>
                <a:cubicBezTo>
                  <a:pt x="26476" y="254"/>
                  <a:pt x="26476" y="798"/>
                  <a:pt x="26096" y="834"/>
                </a:cubicBezTo>
                <a:lnTo>
                  <a:pt x="670" y="834"/>
                </a:lnTo>
                <a:cubicBezTo>
                  <a:pt x="290" y="798"/>
                  <a:pt x="290" y="254"/>
                  <a:pt x="670" y="236"/>
                </a:cubicBezTo>
                <a:close/>
                <a:moveTo>
                  <a:pt x="670" y="1"/>
                </a:moveTo>
                <a:cubicBezTo>
                  <a:pt x="0" y="55"/>
                  <a:pt x="0" y="1015"/>
                  <a:pt x="670" y="1069"/>
                </a:cubicBezTo>
                <a:lnTo>
                  <a:pt x="26096" y="1069"/>
                </a:lnTo>
                <a:cubicBezTo>
                  <a:pt x="26766" y="1015"/>
                  <a:pt x="26766" y="55"/>
                  <a:pt x="260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1" name="Google Shape;3151;p76"/>
          <p:cNvSpPr/>
          <p:nvPr/>
        </p:nvSpPr>
        <p:spPr>
          <a:xfrm>
            <a:off x="5718533" y="2842856"/>
            <a:ext cx="596453" cy="18820"/>
          </a:xfrm>
          <a:custGeom>
            <a:avLst/>
            <a:gdLst/>
            <a:ahLst/>
            <a:cxnLst/>
            <a:rect l="l" t="t" r="r" b="b"/>
            <a:pathLst>
              <a:path w="14959" h="472" extrusionOk="0">
                <a:moveTo>
                  <a:pt x="236" y="1"/>
                </a:moveTo>
                <a:cubicBezTo>
                  <a:pt x="109" y="1"/>
                  <a:pt x="0" y="109"/>
                  <a:pt x="0" y="236"/>
                </a:cubicBezTo>
                <a:cubicBezTo>
                  <a:pt x="0" y="363"/>
                  <a:pt x="109" y="471"/>
                  <a:pt x="236" y="471"/>
                </a:cubicBezTo>
                <a:lnTo>
                  <a:pt x="14724" y="471"/>
                </a:lnTo>
                <a:cubicBezTo>
                  <a:pt x="14850" y="471"/>
                  <a:pt x="14959" y="363"/>
                  <a:pt x="14959" y="236"/>
                </a:cubicBezTo>
                <a:cubicBezTo>
                  <a:pt x="14959" y="109"/>
                  <a:pt x="14850" y="1"/>
                  <a:pt x="14724" y="1"/>
                </a:cubicBezTo>
                <a:close/>
              </a:path>
            </a:pathLst>
          </a:custGeom>
          <a:solidFill>
            <a:srgbClr val="D9E4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2" name="Google Shape;3152;p76"/>
          <p:cNvSpPr/>
          <p:nvPr/>
        </p:nvSpPr>
        <p:spPr>
          <a:xfrm>
            <a:off x="5708884" y="2838470"/>
            <a:ext cx="614076" cy="28309"/>
          </a:xfrm>
          <a:custGeom>
            <a:avLst/>
            <a:gdLst/>
            <a:ahLst/>
            <a:cxnLst/>
            <a:rect l="l" t="t" r="r" b="b"/>
            <a:pathLst>
              <a:path w="15401" h="710" extrusionOk="0">
                <a:moveTo>
                  <a:pt x="14984" y="219"/>
                </a:moveTo>
                <a:cubicBezTo>
                  <a:pt x="15038" y="219"/>
                  <a:pt x="15092" y="292"/>
                  <a:pt x="15092" y="346"/>
                </a:cubicBezTo>
                <a:cubicBezTo>
                  <a:pt x="15092" y="418"/>
                  <a:pt x="15038" y="473"/>
                  <a:pt x="14984" y="473"/>
                </a:cubicBezTo>
                <a:lnTo>
                  <a:pt x="496" y="473"/>
                </a:lnTo>
                <a:cubicBezTo>
                  <a:pt x="424" y="473"/>
                  <a:pt x="369" y="418"/>
                  <a:pt x="369" y="346"/>
                </a:cubicBezTo>
                <a:cubicBezTo>
                  <a:pt x="369" y="274"/>
                  <a:pt x="424" y="219"/>
                  <a:pt x="496" y="219"/>
                </a:cubicBezTo>
                <a:close/>
                <a:moveTo>
                  <a:pt x="462" y="1"/>
                </a:moveTo>
                <a:cubicBezTo>
                  <a:pt x="0" y="1"/>
                  <a:pt x="0" y="709"/>
                  <a:pt x="462" y="709"/>
                </a:cubicBezTo>
                <a:cubicBezTo>
                  <a:pt x="473" y="709"/>
                  <a:pt x="484" y="709"/>
                  <a:pt x="496" y="708"/>
                </a:cubicBezTo>
                <a:lnTo>
                  <a:pt x="14984" y="708"/>
                </a:lnTo>
                <a:cubicBezTo>
                  <a:pt x="15400" y="672"/>
                  <a:pt x="15400" y="38"/>
                  <a:pt x="14984" y="2"/>
                </a:cubicBezTo>
                <a:lnTo>
                  <a:pt x="496" y="2"/>
                </a:lnTo>
                <a:cubicBezTo>
                  <a:pt x="484" y="1"/>
                  <a:pt x="473" y="1"/>
                  <a:pt x="4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3" name="Google Shape;3153;p76"/>
          <p:cNvSpPr/>
          <p:nvPr/>
        </p:nvSpPr>
        <p:spPr>
          <a:xfrm>
            <a:off x="5688909" y="2322972"/>
            <a:ext cx="670097" cy="423924"/>
          </a:xfrm>
          <a:custGeom>
            <a:avLst/>
            <a:gdLst/>
            <a:ahLst/>
            <a:cxnLst/>
            <a:rect l="l" t="t" r="r" b="b"/>
            <a:pathLst>
              <a:path w="16806" h="10632" extrusionOk="0">
                <a:moveTo>
                  <a:pt x="979" y="1"/>
                </a:moveTo>
                <a:cubicBezTo>
                  <a:pt x="436" y="1"/>
                  <a:pt x="1" y="508"/>
                  <a:pt x="128" y="1051"/>
                </a:cubicBezTo>
                <a:lnTo>
                  <a:pt x="2011" y="9943"/>
                </a:lnTo>
                <a:cubicBezTo>
                  <a:pt x="2084" y="10341"/>
                  <a:pt x="2446" y="10631"/>
                  <a:pt x="2862" y="10631"/>
                </a:cubicBezTo>
                <a:lnTo>
                  <a:pt x="15847" y="10631"/>
                </a:lnTo>
                <a:cubicBezTo>
                  <a:pt x="15856" y="10631"/>
                  <a:pt x="15866" y="10631"/>
                  <a:pt x="15875" y="10631"/>
                </a:cubicBezTo>
                <a:cubicBezTo>
                  <a:pt x="16404" y="10631"/>
                  <a:pt x="16805" y="10133"/>
                  <a:pt x="16716" y="9599"/>
                </a:cubicBezTo>
                <a:lnTo>
                  <a:pt x="14833" y="707"/>
                </a:lnTo>
                <a:cubicBezTo>
                  <a:pt x="14742" y="291"/>
                  <a:pt x="14380" y="1"/>
                  <a:pt x="13963" y="1"/>
                </a:cubicBezTo>
                <a:close/>
              </a:path>
            </a:pathLst>
          </a:custGeom>
          <a:solidFill>
            <a:srgbClr val="C5D6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4" name="Google Shape;3154;p76"/>
          <p:cNvSpPr/>
          <p:nvPr/>
        </p:nvSpPr>
        <p:spPr>
          <a:xfrm>
            <a:off x="5686756" y="2318666"/>
            <a:ext cx="675201" cy="432537"/>
          </a:xfrm>
          <a:custGeom>
            <a:avLst/>
            <a:gdLst/>
            <a:ahLst/>
            <a:cxnLst/>
            <a:rect l="l" t="t" r="r" b="b"/>
            <a:pathLst>
              <a:path w="16934" h="10848" extrusionOk="0">
                <a:moveTo>
                  <a:pt x="14017" y="236"/>
                </a:moveTo>
                <a:cubicBezTo>
                  <a:pt x="14380" y="236"/>
                  <a:pt x="14687" y="471"/>
                  <a:pt x="14778" y="833"/>
                </a:cubicBezTo>
                <a:lnTo>
                  <a:pt x="16643" y="9725"/>
                </a:lnTo>
                <a:cubicBezTo>
                  <a:pt x="16698" y="9942"/>
                  <a:pt x="16643" y="10160"/>
                  <a:pt x="16498" y="10341"/>
                </a:cubicBezTo>
                <a:cubicBezTo>
                  <a:pt x="16354" y="10522"/>
                  <a:pt x="16118" y="10630"/>
                  <a:pt x="15901" y="10630"/>
                </a:cubicBezTo>
                <a:lnTo>
                  <a:pt x="2916" y="10630"/>
                </a:lnTo>
                <a:cubicBezTo>
                  <a:pt x="2554" y="10630"/>
                  <a:pt x="2228" y="10377"/>
                  <a:pt x="2156" y="10033"/>
                </a:cubicBezTo>
                <a:lnTo>
                  <a:pt x="290" y="1141"/>
                </a:lnTo>
                <a:cubicBezTo>
                  <a:pt x="236" y="924"/>
                  <a:pt x="290" y="688"/>
                  <a:pt x="435" y="525"/>
                </a:cubicBezTo>
                <a:cubicBezTo>
                  <a:pt x="580" y="326"/>
                  <a:pt x="797" y="236"/>
                  <a:pt x="1033" y="236"/>
                </a:cubicBezTo>
                <a:close/>
                <a:moveTo>
                  <a:pt x="1033" y="0"/>
                </a:moveTo>
                <a:cubicBezTo>
                  <a:pt x="743" y="0"/>
                  <a:pt x="453" y="145"/>
                  <a:pt x="254" y="380"/>
                </a:cubicBezTo>
                <a:cubicBezTo>
                  <a:pt x="73" y="598"/>
                  <a:pt x="1" y="906"/>
                  <a:pt x="55" y="1177"/>
                </a:cubicBezTo>
                <a:lnTo>
                  <a:pt x="1938" y="10069"/>
                </a:lnTo>
                <a:cubicBezTo>
                  <a:pt x="2029" y="10522"/>
                  <a:pt x="2445" y="10848"/>
                  <a:pt x="2916" y="10848"/>
                </a:cubicBezTo>
                <a:lnTo>
                  <a:pt x="15901" y="10848"/>
                </a:lnTo>
                <a:cubicBezTo>
                  <a:pt x="16191" y="10848"/>
                  <a:pt x="16480" y="10721"/>
                  <a:pt x="16680" y="10485"/>
                </a:cubicBezTo>
                <a:cubicBezTo>
                  <a:pt x="16861" y="10250"/>
                  <a:pt x="16933" y="9960"/>
                  <a:pt x="16879" y="9671"/>
                </a:cubicBezTo>
                <a:lnTo>
                  <a:pt x="14995" y="779"/>
                </a:lnTo>
                <a:cubicBezTo>
                  <a:pt x="14887" y="326"/>
                  <a:pt x="14488" y="0"/>
                  <a:pt x="14017" y="0"/>
                </a:cubicBezTo>
                <a:close/>
              </a:path>
            </a:pathLst>
          </a:custGeom>
          <a:solidFill>
            <a:srgbClr val="222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5" name="Google Shape;3155;p76"/>
          <p:cNvSpPr/>
          <p:nvPr/>
        </p:nvSpPr>
        <p:spPr>
          <a:xfrm>
            <a:off x="5688191" y="2331664"/>
            <a:ext cx="643423" cy="415232"/>
          </a:xfrm>
          <a:custGeom>
            <a:avLst/>
            <a:gdLst/>
            <a:ahLst/>
            <a:cxnLst/>
            <a:rect l="l" t="t" r="r" b="b"/>
            <a:pathLst>
              <a:path w="16137" h="10414" extrusionOk="0">
                <a:moveTo>
                  <a:pt x="943" y="0"/>
                </a:moveTo>
                <a:cubicBezTo>
                  <a:pt x="399" y="0"/>
                  <a:pt x="1" y="507"/>
                  <a:pt x="110" y="1032"/>
                </a:cubicBezTo>
                <a:lnTo>
                  <a:pt x="1920" y="9743"/>
                </a:lnTo>
                <a:cubicBezTo>
                  <a:pt x="1993" y="10123"/>
                  <a:pt x="2337" y="10413"/>
                  <a:pt x="2754" y="10413"/>
                </a:cubicBezTo>
                <a:lnTo>
                  <a:pt x="15195" y="10413"/>
                </a:lnTo>
                <a:cubicBezTo>
                  <a:pt x="15738" y="10413"/>
                  <a:pt x="16136" y="9924"/>
                  <a:pt x="16028" y="9399"/>
                </a:cubicBezTo>
                <a:lnTo>
                  <a:pt x="14217" y="688"/>
                </a:lnTo>
                <a:cubicBezTo>
                  <a:pt x="14144" y="290"/>
                  <a:pt x="13782" y="0"/>
                  <a:pt x="133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6" name="Google Shape;3156;p76"/>
          <p:cNvSpPr/>
          <p:nvPr/>
        </p:nvSpPr>
        <p:spPr>
          <a:xfrm>
            <a:off x="5683167" y="2327318"/>
            <a:ext cx="654228" cy="423885"/>
          </a:xfrm>
          <a:custGeom>
            <a:avLst/>
            <a:gdLst/>
            <a:ahLst/>
            <a:cxnLst/>
            <a:rect l="l" t="t" r="r" b="b"/>
            <a:pathLst>
              <a:path w="16408" h="10631" extrusionOk="0">
                <a:moveTo>
                  <a:pt x="13528" y="218"/>
                </a:moveTo>
                <a:cubicBezTo>
                  <a:pt x="13872" y="218"/>
                  <a:pt x="14162" y="471"/>
                  <a:pt x="14234" y="815"/>
                </a:cubicBezTo>
                <a:lnTo>
                  <a:pt x="16045" y="9526"/>
                </a:lnTo>
                <a:cubicBezTo>
                  <a:pt x="16099" y="9743"/>
                  <a:pt x="16045" y="9961"/>
                  <a:pt x="15900" y="10142"/>
                </a:cubicBezTo>
                <a:cubicBezTo>
                  <a:pt x="15755" y="10305"/>
                  <a:pt x="15556" y="10413"/>
                  <a:pt x="15339" y="10413"/>
                </a:cubicBezTo>
                <a:lnTo>
                  <a:pt x="2880" y="10413"/>
                </a:lnTo>
                <a:cubicBezTo>
                  <a:pt x="2535" y="10413"/>
                  <a:pt x="2228" y="10160"/>
                  <a:pt x="2155" y="9816"/>
                </a:cubicBezTo>
                <a:lnTo>
                  <a:pt x="344" y="1105"/>
                </a:lnTo>
                <a:cubicBezTo>
                  <a:pt x="254" y="652"/>
                  <a:pt x="598" y="218"/>
                  <a:pt x="1069" y="218"/>
                </a:cubicBezTo>
                <a:close/>
                <a:moveTo>
                  <a:pt x="1069" y="0"/>
                </a:moveTo>
                <a:cubicBezTo>
                  <a:pt x="471" y="0"/>
                  <a:pt x="0" y="562"/>
                  <a:pt x="127" y="1159"/>
                </a:cubicBezTo>
                <a:lnTo>
                  <a:pt x="1938" y="9870"/>
                </a:lnTo>
                <a:cubicBezTo>
                  <a:pt x="2028" y="10323"/>
                  <a:pt x="2427" y="10631"/>
                  <a:pt x="2880" y="10631"/>
                </a:cubicBezTo>
                <a:lnTo>
                  <a:pt x="15339" y="10631"/>
                </a:lnTo>
                <a:cubicBezTo>
                  <a:pt x="15936" y="10631"/>
                  <a:pt x="16407" y="10069"/>
                  <a:pt x="16281" y="9472"/>
                </a:cubicBezTo>
                <a:lnTo>
                  <a:pt x="14470" y="779"/>
                </a:lnTo>
                <a:cubicBezTo>
                  <a:pt x="14379" y="326"/>
                  <a:pt x="13981" y="0"/>
                  <a:pt x="135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7" name="Google Shape;3157;p76"/>
          <p:cNvSpPr/>
          <p:nvPr/>
        </p:nvSpPr>
        <p:spPr>
          <a:xfrm>
            <a:off x="5871601" y="2649998"/>
            <a:ext cx="185606" cy="197967"/>
          </a:xfrm>
          <a:custGeom>
            <a:avLst/>
            <a:gdLst/>
            <a:ahLst/>
            <a:cxnLst/>
            <a:rect l="l" t="t" r="r" b="b"/>
            <a:pathLst>
              <a:path w="4655" h="4965" extrusionOk="0">
                <a:moveTo>
                  <a:pt x="2818" y="0"/>
                </a:moveTo>
                <a:cubicBezTo>
                  <a:pt x="2107" y="0"/>
                  <a:pt x="1459" y="463"/>
                  <a:pt x="1232" y="1161"/>
                </a:cubicBezTo>
                <a:lnTo>
                  <a:pt x="1" y="4964"/>
                </a:lnTo>
                <a:lnTo>
                  <a:pt x="3804" y="4964"/>
                </a:lnTo>
                <a:lnTo>
                  <a:pt x="4438" y="2012"/>
                </a:lnTo>
                <a:cubicBezTo>
                  <a:pt x="4655" y="1016"/>
                  <a:pt x="3930" y="57"/>
                  <a:pt x="2898" y="2"/>
                </a:cubicBezTo>
                <a:cubicBezTo>
                  <a:pt x="2871" y="1"/>
                  <a:pt x="2845" y="0"/>
                  <a:pt x="281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8" name="Google Shape;3158;p76"/>
          <p:cNvSpPr/>
          <p:nvPr/>
        </p:nvSpPr>
        <p:spPr>
          <a:xfrm>
            <a:off x="5865102" y="2646011"/>
            <a:ext cx="195734" cy="207018"/>
          </a:xfrm>
          <a:custGeom>
            <a:avLst/>
            <a:gdLst/>
            <a:ahLst/>
            <a:cxnLst/>
            <a:rect l="l" t="t" r="r" b="b"/>
            <a:pathLst>
              <a:path w="4909" h="5192" extrusionOk="0">
                <a:moveTo>
                  <a:pt x="2992" y="194"/>
                </a:moveTo>
                <a:cubicBezTo>
                  <a:pt x="3123" y="194"/>
                  <a:pt x="3256" y="211"/>
                  <a:pt x="3387" y="247"/>
                </a:cubicBezTo>
                <a:cubicBezTo>
                  <a:pt x="4184" y="465"/>
                  <a:pt x="4673" y="1279"/>
                  <a:pt x="4492" y="2094"/>
                </a:cubicBezTo>
                <a:lnTo>
                  <a:pt x="3894" y="4956"/>
                </a:lnTo>
                <a:lnTo>
                  <a:pt x="309" y="4956"/>
                </a:lnTo>
                <a:lnTo>
                  <a:pt x="1504" y="1298"/>
                </a:lnTo>
                <a:cubicBezTo>
                  <a:pt x="1715" y="632"/>
                  <a:pt x="2331" y="194"/>
                  <a:pt x="2992" y="194"/>
                </a:cubicBezTo>
                <a:close/>
                <a:moveTo>
                  <a:pt x="2962" y="1"/>
                </a:moveTo>
                <a:cubicBezTo>
                  <a:pt x="2210" y="1"/>
                  <a:pt x="1526" y="477"/>
                  <a:pt x="1286" y="1225"/>
                </a:cubicBezTo>
                <a:lnTo>
                  <a:pt x="1" y="5191"/>
                </a:lnTo>
                <a:lnTo>
                  <a:pt x="4075" y="5191"/>
                </a:lnTo>
                <a:lnTo>
                  <a:pt x="4727" y="2149"/>
                </a:lnTo>
                <a:cubicBezTo>
                  <a:pt x="4908" y="1207"/>
                  <a:pt x="4347" y="302"/>
                  <a:pt x="3442" y="66"/>
                </a:cubicBezTo>
                <a:cubicBezTo>
                  <a:pt x="3281" y="22"/>
                  <a:pt x="3120" y="1"/>
                  <a:pt x="2962" y="1"/>
                </a:cubicBezTo>
                <a:close/>
              </a:path>
            </a:pathLst>
          </a:custGeom>
          <a:solidFill>
            <a:srgbClr val="222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9" name="Google Shape;3159;p76"/>
          <p:cNvSpPr/>
          <p:nvPr/>
        </p:nvSpPr>
        <p:spPr>
          <a:xfrm>
            <a:off x="5951743" y="2513598"/>
            <a:ext cx="86683" cy="74123"/>
          </a:xfrm>
          <a:custGeom>
            <a:avLst/>
            <a:gdLst/>
            <a:ahLst/>
            <a:cxnLst/>
            <a:rect l="l" t="t" r="r" b="b"/>
            <a:pathLst>
              <a:path w="2174" h="1859" extrusionOk="0">
                <a:moveTo>
                  <a:pt x="924" y="1"/>
                </a:moveTo>
                <a:cubicBezTo>
                  <a:pt x="417" y="1"/>
                  <a:pt x="1" y="417"/>
                  <a:pt x="1" y="924"/>
                </a:cubicBezTo>
                <a:cubicBezTo>
                  <a:pt x="1" y="1486"/>
                  <a:pt x="453" y="1858"/>
                  <a:pt x="926" y="1858"/>
                </a:cubicBezTo>
                <a:cubicBezTo>
                  <a:pt x="1154" y="1858"/>
                  <a:pt x="1387" y="1771"/>
                  <a:pt x="1576" y="1576"/>
                </a:cubicBezTo>
                <a:cubicBezTo>
                  <a:pt x="2174" y="997"/>
                  <a:pt x="1757" y="1"/>
                  <a:pt x="9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0" name="Google Shape;3160;p76"/>
          <p:cNvSpPr/>
          <p:nvPr/>
        </p:nvSpPr>
        <p:spPr>
          <a:xfrm>
            <a:off x="5933721" y="2508733"/>
            <a:ext cx="96771" cy="83613"/>
          </a:xfrm>
          <a:custGeom>
            <a:avLst/>
            <a:gdLst/>
            <a:ahLst/>
            <a:cxnLst/>
            <a:rect l="l" t="t" r="r" b="b"/>
            <a:pathLst>
              <a:path w="2427" h="2097" extrusionOk="0">
                <a:moveTo>
                  <a:pt x="1376" y="231"/>
                </a:moveTo>
                <a:cubicBezTo>
                  <a:pt x="1829" y="231"/>
                  <a:pt x="2209" y="594"/>
                  <a:pt x="2209" y="1046"/>
                </a:cubicBezTo>
                <a:cubicBezTo>
                  <a:pt x="2209" y="1537"/>
                  <a:pt x="1810" y="1862"/>
                  <a:pt x="1389" y="1862"/>
                </a:cubicBezTo>
                <a:cubicBezTo>
                  <a:pt x="1189" y="1862"/>
                  <a:pt x="984" y="1789"/>
                  <a:pt x="815" y="1626"/>
                </a:cubicBezTo>
                <a:cubicBezTo>
                  <a:pt x="308" y="1119"/>
                  <a:pt x="652" y="249"/>
                  <a:pt x="1376" y="231"/>
                </a:cubicBezTo>
                <a:close/>
                <a:moveTo>
                  <a:pt x="1373" y="1"/>
                </a:moveTo>
                <a:cubicBezTo>
                  <a:pt x="1119" y="1"/>
                  <a:pt x="861" y="94"/>
                  <a:pt x="652" y="304"/>
                </a:cubicBezTo>
                <a:cubicBezTo>
                  <a:pt x="0" y="956"/>
                  <a:pt x="453" y="2078"/>
                  <a:pt x="1376" y="2097"/>
                </a:cubicBezTo>
                <a:cubicBezTo>
                  <a:pt x="1956" y="2097"/>
                  <a:pt x="2427" y="1626"/>
                  <a:pt x="2427" y="1046"/>
                </a:cubicBezTo>
                <a:cubicBezTo>
                  <a:pt x="2427" y="419"/>
                  <a:pt x="1909" y="1"/>
                  <a:pt x="137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1" name="Google Shape;3161;p76"/>
          <p:cNvSpPr/>
          <p:nvPr/>
        </p:nvSpPr>
        <p:spPr>
          <a:xfrm>
            <a:off x="6408114" y="2832768"/>
            <a:ext cx="810169" cy="28908"/>
          </a:xfrm>
          <a:custGeom>
            <a:avLst/>
            <a:gdLst/>
            <a:ahLst/>
            <a:cxnLst/>
            <a:rect l="l" t="t" r="r" b="b"/>
            <a:pathLst>
              <a:path w="20319" h="725" extrusionOk="0">
                <a:moveTo>
                  <a:pt x="380" y="0"/>
                </a:moveTo>
                <a:cubicBezTo>
                  <a:pt x="181" y="0"/>
                  <a:pt x="0" y="163"/>
                  <a:pt x="18" y="362"/>
                </a:cubicBezTo>
                <a:cubicBezTo>
                  <a:pt x="0" y="561"/>
                  <a:pt x="181" y="724"/>
                  <a:pt x="380" y="724"/>
                </a:cubicBezTo>
                <a:lnTo>
                  <a:pt x="19957" y="724"/>
                </a:lnTo>
                <a:cubicBezTo>
                  <a:pt x="20156" y="724"/>
                  <a:pt x="20319" y="561"/>
                  <a:pt x="20319" y="362"/>
                </a:cubicBezTo>
                <a:cubicBezTo>
                  <a:pt x="20319" y="163"/>
                  <a:pt x="20156" y="0"/>
                  <a:pt x="19957" y="0"/>
                </a:cubicBezTo>
                <a:close/>
              </a:path>
            </a:pathLst>
          </a:custGeom>
          <a:solidFill>
            <a:srgbClr val="D9E4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2" name="Google Shape;3162;p76"/>
          <p:cNvSpPr/>
          <p:nvPr/>
        </p:nvSpPr>
        <p:spPr>
          <a:xfrm>
            <a:off x="6399422" y="2828343"/>
            <a:ext cx="831421" cy="38437"/>
          </a:xfrm>
          <a:custGeom>
            <a:avLst/>
            <a:gdLst/>
            <a:ahLst/>
            <a:cxnLst/>
            <a:rect l="l" t="t" r="r" b="b"/>
            <a:pathLst>
              <a:path w="20852" h="964" extrusionOk="0">
                <a:moveTo>
                  <a:pt x="20208" y="218"/>
                </a:moveTo>
                <a:cubicBezTo>
                  <a:pt x="20544" y="218"/>
                  <a:pt x="20544" y="728"/>
                  <a:pt x="20208" y="728"/>
                </a:cubicBezTo>
                <a:cubicBezTo>
                  <a:pt x="20197" y="728"/>
                  <a:pt x="20186" y="728"/>
                  <a:pt x="20175" y="727"/>
                </a:cubicBezTo>
                <a:lnTo>
                  <a:pt x="598" y="727"/>
                </a:lnTo>
                <a:cubicBezTo>
                  <a:pt x="290" y="709"/>
                  <a:pt x="290" y="256"/>
                  <a:pt x="598" y="220"/>
                </a:cubicBezTo>
                <a:lnTo>
                  <a:pt x="20175" y="220"/>
                </a:lnTo>
                <a:cubicBezTo>
                  <a:pt x="20186" y="219"/>
                  <a:pt x="20197" y="218"/>
                  <a:pt x="20208" y="218"/>
                </a:cubicBezTo>
                <a:close/>
                <a:moveTo>
                  <a:pt x="20225" y="0"/>
                </a:moveTo>
                <a:cubicBezTo>
                  <a:pt x="20209" y="0"/>
                  <a:pt x="20192" y="1"/>
                  <a:pt x="20175" y="2"/>
                </a:cubicBezTo>
                <a:lnTo>
                  <a:pt x="598" y="2"/>
                </a:lnTo>
                <a:cubicBezTo>
                  <a:pt x="1" y="39"/>
                  <a:pt x="1" y="908"/>
                  <a:pt x="598" y="962"/>
                </a:cubicBezTo>
                <a:lnTo>
                  <a:pt x="20175" y="962"/>
                </a:lnTo>
                <a:cubicBezTo>
                  <a:pt x="20186" y="963"/>
                  <a:pt x="20198" y="963"/>
                  <a:pt x="20209" y="963"/>
                </a:cubicBezTo>
                <a:cubicBezTo>
                  <a:pt x="20846" y="963"/>
                  <a:pt x="20851" y="0"/>
                  <a:pt x="20225" y="0"/>
                </a:cubicBezTo>
                <a:close/>
              </a:path>
            </a:pathLst>
          </a:custGeom>
          <a:solidFill>
            <a:srgbClr val="222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3" name="Google Shape;3163;p76"/>
          <p:cNvSpPr/>
          <p:nvPr/>
        </p:nvSpPr>
        <p:spPr>
          <a:xfrm>
            <a:off x="5474479" y="1564099"/>
            <a:ext cx="589954" cy="584212"/>
          </a:xfrm>
          <a:custGeom>
            <a:avLst/>
            <a:gdLst/>
            <a:ahLst/>
            <a:cxnLst/>
            <a:rect l="l" t="t" r="r" b="b"/>
            <a:pathLst>
              <a:path w="14796" h="14652" extrusionOk="0">
                <a:moveTo>
                  <a:pt x="2065" y="1"/>
                </a:moveTo>
                <a:cubicBezTo>
                  <a:pt x="924" y="1"/>
                  <a:pt x="0" y="906"/>
                  <a:pt x="0" y="2047"/>
                </a:cubicBezTo>
                <a:lnTo>
                  <a:pt x="0" y="12605"/>
                </a:lnTo>
                <a:cubicBezTo>
                  <a:pt x="0" y="13728"/>
                  <a:pt x="924" y="14651"/>
                  <a:pt x="2065" y="14651"/>
                </a:cubicBezTo>
                <a:lnTo>
                  <a:pt x="12750" y="14651"/>
                </a:lnTo>
                <a:cubicBezTo>
                  <a:pt x="13890" y="14651"/>
                  <a:pt x="14796" y="13728"/>
                  <a:pt x="14796" y="12605"/>
                </a:cubicBezTo>
                <a:lnTo>
                  <a:pt x="14796" y="2047"/>
                </a:lnTo>
                <a:cubicBezTo>
                  <a:pt x="14796" y="906"/>
                  <a:pt x="13890" y="1"/>
                  <a:pt x="1275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4" name="Google Shape;3164;p76"/>
          <p:cNvSpPr/>
          <p:nvPr/>
        </p:nvSpPr>
        <p:spPr>
          <a:xfrm>
            <a:off x="5727185" y="1678929"/>
            <a:ext cx="280224" cy="40"/>
          </a:xfrm>
          <a:custGeom>
            <a:avLst/>
            <a:gdLst/>
            <a:ahLst/>
            <a:cxnLst/>
            <a:rect l="l" t="t" r="r" b="b"/>
            <a:pathLst>
              <a:path w="7028" h="1" fill="none" extrusionOk="0">
                <a:moveTo>
                  <a:pt x="1" y="0"/>
                </a:moveTo>
                <a:lnTo>
                  <a:pt x="7027" y="0"/>
                </a:lnTo>
              </a:path>
            </a:pathLst>
          </a:custGeom>
          <a:noFill/>
          <a:ln w="5875" cap="flat" cmpd="sng">
            <a:solidFill>
              <a:schemeClr val="dk1"/>
            </a:solidFill>
            <a:prstDash val="solid"/>
            <a:miter lim="1810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5" name="Google Shape;3165;p76"/>
          <p:cNvSpPr/>
          <p:nvPr/>
        </p:nvSpPr>
        <p:spPr>
          <a:xfrm>
            <a:off x="5528624" y="1764852"/>
            <a:ext cx="476596" cy="40"/>
          </a:xfrm>
          <a:custGeom>
            <a:avLst/>
            <a:gdLst/>
            <a:ahLst/>
            <a:cxnLst/>
            <a:rect l="l" t="t" r="r" b="b"/>
            <a:pathLst>
              <a:path w="11953" h="1" fill="none" extrusionOk="0">
                <a:moveTo>
                  <a:pt x="1" y="0"/>
                </a:moveTo>
                <a:lnTo>
                  <a:pt x="11953" y="0"/>
                </a:lnTo>
              </a:path>
            </a:pathLst>
          </a:custGeom>
          <a:noFill/>
          <a:ln w="5875" cap="flat" cmpd="sng">
            <a:solidFill>
              <a:schemeClr val="dk1"/>
            </a:solidFill>
            <a:prstDash val="solid"/>
            <a:miter lim="1810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6" name="Google Shape;3166;p76"/>
          <p:cNvSpPr/>
          <p:nvPr/>
        </p:nvSpPr>
        <p:spPr>
          <a:xfrm>
            <a:off x="5528624" y="1845711"/>
            <a:ext cx="476596" cy="40"/>
          </a:xfrm>
          <a:custGeom>
            <a:avLst/>
            <a:gdLst/>
            <a:ahLst/>
            <a:cxnLst/>
            <a:rect l="l" t="t" r="r" b="b"/>
            <a:pathLst>
              <a:path w="11953" h="1" fill="none" extrusionOk="0">
                <a:moveTo>
                  <a:pt x="1" y="0"/>
                </a:moveTo>
                <a:lnTo>
                  <a:pt x="11953" y="0"/>
                </a:lnTo>
              </a:path>
            </a:pathLst>
          </a:custGeom>
          <a:noFill/>
          <a:ln w="5875" cap="flat" cmpd="sng">
            <a:solidFill>
              <a:schemeClr val="dk1"/>
            </a:solidFill>
            <a:prstDash val="solid"/>
            <a:miter lim="1810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7" name="Google Shape;3167;p76"/>
          <p:cNvSpPr/>
          <p:nvPr/>
        </p:nvSpPr>
        <p:spPr>
          <a:xfrm>
            <a:off x="5528624" y="1927288"/>
            <a:ext cx="476596" cy="40"/>
          </a:xfrm>
          <a:custGeom>
            <a:avLst/>
            <a:gdLst/>
            <a:ahLst/>
            <a:cxnLst/>
            <a:rect l="l" t="t" r="r" b="b"/>
            <a:pathLst>
              <a:path w="11953" h="1" fill="none" extrusionOk="0">
                <a:moveTo>
                  <a:pt x="1" y="1"/>
                </a:moveTo>
                <a:lnTo>
                  <a:pt x="11953" y="1"/>
                </a:lnTo>
              </a:path>
            </a:pathLst>
          </a:custGeom>
          <a:noFill/>
          <a:ln w="5875" cap="flat" cmpd="sng">
            <a:solidFill>
              <a:schemeClr val="dk1"/>
            </a:solidFill>
            <a:prstDash val="solid"/>
            <a:miter lim="1810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8" name="Google Shape;3168;p76"/>
          <p:cNvSpPr/>
          <p:nvPr/>
        </p:nvSpPr>
        <p:spPr>
          <a:xfrm>
            <a:off x="5528624" y="2008187"/>
            <a:ext cx="476596" cy="40"/>
          </a:xfrm>
          <a:custGeom>
            <a:avLst/>
            <a:gdLst/>
            <a:ahLst/>
            <a:cxnLst/>
            <a:rect l="l" t="t" r="r" b="b"/>
            <a:pathLst>
              <a:path w="11953" h="1" fill="none" extrusionOk="0">
                <a:moveTo>
                  <a:pt x="1" y="0"/>
                </a:moveTo>
                <a:lnTo>
                  <a:pt x="11953" y="0"/>
                </a:lnTo>
              </a:path>
            </a:pathLst>
          </a:custGeom>
          <a:noFill/>
          <a:ln w="5875" cap="flat" cmpd="sng">
            <a:solidFill>
              <a:schemeClr val="dk1"/>
            </a:solidFill>
            <a:prstDash val="solid"/>
            <a:miter lim="1810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9" name="Google Shape;3169;p76"/>
          <p:cNvSpPr/>
          <p:nvPr/>
        </p:nvSpPr>
        <p:spPr>
          <a:xfrm>
            <a:off x="5535124" y="1640652"/>
            <a:ext cx="67903" cy="61404"/>
          </a:xfrm>
          <a:custGeom>
            <a:avLst/>
            <a:gdLst/>
            <a:ahLst/>
            <a:cxnLst/>
            <a:rect l="l" t="t" r="r" b="b"/>
            <a:pathLst>
              <a:path w="1703" h="1540" extrusionOk="0">
                <a:moveTo>
                  <a:pt x="1703" y="0"/>
                </a:moveTo>
                <a:lnTo>
                  <a:pt x="1" y="616"/>
                </a:lnTo>
                <a:lnTo>
                  <a:pt x="1" y="924"/>
                </a:lnTo>
                <a:lnTo>
                  <a:pt x="1703" y="1540"/>
                </a:lnTo>
                <a:lnTo>
                  <a:pt x="1703" y="1214"/>
                </a:lnTo>
                <a:lnTo>
                  <a:pt x="417" y="779"/>
                </a:lnTo>
                <a:lnTo>
                  <a:pt x="1703" y="326"/>
                </a:lnTo>
                <a:lnTo>
                  <a:pt x="17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0" name="Google Shape;3170;p76"/>
          <p:cNvSpPr/>
          <p:nvPr/>
        </p:nvSpPr>
        <p:spPr>
          <a:xfrm>
            <a:off x="5614548" y="1626219"/>
            <a:ext cx="39753" cy="89554"/>
          </a:xfrm>
          <a:custGeom>
            <a:avLst/>
            <a:gdLst/>
            <a:ahLst/>
            <a:cxnLst/>
            <a:rect l="l" t="t" r="r" b="b"/>
            <a:pathLst>
              <a:path w="997" h="2246" extrusionOk="0">
                <a:moveTo>
                  <a:pt x="689" y="0"/>
                </a:moveTo>
                <a:lnTo>
                  <a:pt x="1" y="2246"/>
                </a:lnTo>
                <a:lnTo>
                  <a:pt x="290" y="2246"/>
                </a:lnTo>
                <a:lnTo>
                  <a:pt x="9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1" name="Google Shape;3171;p76"/>
          <p:cNvSpPr/>
          <p:nvPr/>
        </p:nvSpPr>
        <p:spPr>
          <a:xfrm>
            <a:off x="5665823" y="1640652"/>
            <a:ext cx="67903" cy="61404"/>
          </a:xfrm>
          <a:custGeom>
            <a:avLst/>
            <a:gdLst/>
            <a:ahLst/>
            <a:cxnLst/>
            <a:rect l="l" t="t" r="r" b="b"/>
            <a:pathLst>
              <a:path w="1703" h="1540" extrusionOk="0">
                <a:moveTo>
                  <a:pt x="0" y="0"/>
                </a:moveTo>
                <a:lnTo>
                  <a:pt x="0" y="326"/>
                </a:lnTo>
                <a:lnTo>
                  <a:pt x="1268" y="779"/>
                </a:lnTo>
                <a:lnTo>
                  <a:pt x="0" y="1214"/>
                </a:lnTo>
                <a:lnTo>
                  <a:pt x="0" y="1540"/>
                </a:lnTo>
                <a:lnTo>
                  <a:pt x="1703" y="924"/>
                </a:lnTo>
                <a:lnTo>
                  <a:pt x="1703" y="6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2" name="Google Shape;3172;p76"/>
          <p:cNvSpPr/>
          <p:nvPr/>
        </p:nvSpPr>
        <p:spPr>
          <a:xfrm>
            <a:off x="7228354" y="1548948"/>
            <a:ext cx="189235" cy="249163"/>
          </a:xfrm>
          <a:custGeom>
            <a:avLst/>
            <a:gdLst/>
            <a:ahLst/>
            <a:cxnLst/>
            <a:rect l="l" t="t" r="r" b="b"/>
            <a:pathLst>
              <a:path w="4746" h="6249" extrusionOk="0">
                <a:moveTo>
                  <a:pt x="0" y="0"/>
                </a:moveTo>
                <a:lnTo>
                  <a:pt x="725" y="5234"/>
                </a:lnTo>
                <a:lnTo>
                  <a:pt x="1884" y="3640"/>
                </a:lnTo>
                <a:lnTo>
                  <a:pt x="3640" y="6248"/>
                </a:lnTo>
                <a:lnTo>
                  <a:pt x="4745" y="5361"/>
                </a:lnTo>
                <a:lnTo>
                  <a:pt x="2826" y="2898"/>
                </a:lnTo>
                <a:lnTo>
                  <a:pt x="4510" y="21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3" name="Google Shape;3173;p76"/>
          <p:cNvSpPr/>
          <p:nvPr/>
        </p:nvSpPr>
        <p:spPr>
          <a:xfrm>
            <a:off x="7897680" y="1561946"/>
            <a:ext cx="391428" cy="304028"/>
          </a:xfrm>
          <a:custGeom>
            <a:avLst/>
            <a:gdLst/>
            <a:ahLst/>
            <a:cxnLst/>
            <a:rect l="l" t="t" r="r" b="b"/>
            <a:pathLst>
              <a:path w="9817" h="7625" extrusionOk="0">
                <a:moveTo>
                  <a:pt x="1214" y="0"/>
                </a:moveTo>
                <a:cubicBezTo>
                  <a:pt x="544" y="0"/>
                  <a:pt x="1" y="544"/>
                  <a:pt x="1" y="1214"/>
                </a:cubicBezTo>
                <a:lnTo>
                  <a:pt x="1" y="7625"/>
                </a:lnTo>
                <a:lnTo>
                  <a:pt x="1377" y="5506"/>
                </a:lnTo>
                <a:lnTo>
                  <a:pt x="8621" y="5506"/>
                </a:lnTo>
                <a:cubicBezTo>
                  <a:pt x="9273" y="5506"/>
                  <a:pt x="9816" y="4981"/>
                  <a:pt x="9816" y="4311"/>
                </a:cubicBezTo>
                <a:lnTo>
                  <a:pt x="9816" y="1214"/>
                </a:lnTo>
                <a:cubicBezTo>
                  <a:pt x="9816" y="544"/>
                  <a:pt x="9273" y="0"/>
                  <a:pt x="862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4" name="Google Shape;3174;p76"/>
          <p:cNvSpPr/>
          <p:nvPr/>
        </p:nvSpPr>
        <p:spPr>
          <a:xfrm>
            <a:off x="7988667" y="1634871"/>
            <a:ext cx="67185" cy="82337"/>
          </a:xfrm>
          <a:custGeom>
            <a:avLst/>
            <a:gdLst/>
            <a:ahLst/>
            <a:cxnLst/>
            <a:rect l="l" t="t" r="r" b="b"/>
            <a:pathLst>
              <a:path w="1685" h="2065" extrusionOk="0">
                <a:moveTo>
                  <a:pt x="1087" y="1"/>
                </a:moveTo>
                <a:cubicBezTo>
                  <a:pt x="743" y="1"/>
                  <a:pt x="490" y="109"/>
                  <a:pt x="291" y="290"/>
                </a:cubicBezTo>
                <a:cubicBezTo>
                  <a:pt x="109" y="471"/>
                  <a:pt x="1" y="725"/>
                  <a:pt x="1" y="1033"/>
                </a:cubicBezTo>
                <a:cubicBezTo>
                  <a:pt x="1" y="1359"/>
                  <a:pt x="109" y="1594"/>
                  <a:pt x="291" y="1793"/>
                </a:cubicBezTo>
                <a:cubicBezTo>
                  <a:pt x="490" y="1974"/>
                  <a:pt x="743" y="2065"/>
                  <a:pt x="1087" y="2065"/>
                </a:cubicBezTo>
                <a:cubicBezTo>
                  <a:pt x="1196" y="2065"/>
                  <a:pt x="1305" y="2047"/>
                  <a:pt x="1395" y="2029"/>
                </a:cubicBezTo>
                <a:cubicBezTo>
                  <a:pt x="1504" y="1993"/>
                  <a:pt x="1594" y="1956"/>
                  <a:pt x="1685" y="1920"/>
                </a:cubicBezTo>
                <a:lnTo>
                  <a:pt x="1685" y="1504"/>
                </a:lnTo>
                <a:cubicBezTo>
                  <a:pt x="1594" y="1576"/>
                  <a:pt x="1504" y="1612"/>
                  <a:pt x="1413" y="1648"/>
                </a:cubicBezTo>
                <a:cubicBezTo>
                  <a:pt x="1323" y="1685"/>
                  <a:pt x="1214" y="1685"/>
                  <a:pt x="1124" y="1685"/>
                </a:cubicBezTo>
                <a:cubicBezTo>
                  <a:pt x="942" y="1685"/>
                  <a:pt x="798" y="1630"/>
                  <a:pt x="689" y="1522"/>
                </a:cubicBezTo>
                <a:cubicBezTo>
                  <a:pt x="580" y="1395"/>
                  <a:pt x="526" y="1232"/>
                  <a:pt x="526" y="1033"/>
                </a:cubicBezTo>
                <a:cubicBezTo>
                  <a:pt x="526" y="834"/>
                  <a:pt x="580" y="671"/>
                  <a:pt x="689" y="562"/>
                </a:cubicBezTo>
                <a:cubicBezTo>
                  <a:pt x="798" y="435"/>
                  <a:pt x="942" y="381"/>
                  <a:pt x="1124" y="381"/>
                </a:cubicBezTo>
                <a:cubicBezTo>
                  <a:pt x="1214" y="381"/>
                  <a:pt x="1323" y="399"/>
                  <a:pt x="1413" y="417"/>
                </a:cubicBezTo>
                <a:cubicBezTo>
                  <a:pt x="1504" y="453"/>
                  <a:pt x="1594" y="508"/>
                  <a:pt x="1685" y="562"/>
                </a:cubicBezTo>
                <a:lnTo>
                  <a:pt x="1685" y="164"/>
                </a:lnTo>
                <a:cubicBezTo>
                  <a:pt x="1594" y="109"/>
                  <a:pt x="1504" y="73"/>
                  <a:pt x="1395" y="37"/>
                </a:cubicBezTo>
                <a:cubicBezTo>
                  <a:pt x="1305" y="19"/>
                  <a:pt x="1196" y="1"/>
                  <a:pt x="108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5" name="Google Shape;3175;p76"/>
          <p:cNvSpPr/>
          <p:nvPr/>
        </p:nvSpPr>
        <p:spPr>
          <a:xfrm>
            <a:off x="8073155" y="1634871"/>
            <a:ext cx="62161" cy="82337"/>
          </a:xfrm>
          <a:custGeom>
            <a:avLst/>
            <a:gdLst/>
            <a:ahLst/>
            <a:cxnLst/>
            <a:rect l="l" t="t" r="r" b="b"/>
            <a:pathLst>
              <a:path w="1559" h="2065" extrusionOk="0">
                <a:moveTo>
                  <a:pt x="725" y="1"/>
                </a:moveTo>
                <a:cubicBezTo>
                  <a:pt x="490" y="1"/>
                  <a:pt x="308" y="55"/>
                  <a:pt x="182" y="164"/>
                </a:cubicBezTo>
                <a:cubicBezTo>
                  <a:pt x="55" y="272"/>
                  <a:pt x="1" y="417"/>
                  <a:pt x="1" y="616"/>
                </a:cubicBezTo>
                <a:cubicBezTo>
                  <a:pt x="1" y="779"/>
                  <a:pt x="37" y="906"/>
                  <a:pt x="127" y="997"/>
                </a:cubicBezTo>
                <a:cubicBezTo>
                  <a:pt x="218" y="1087"/>
                  <a:pt x="363" y="1160"/>
                  <a:pt x="562" y="1196"/>
                </a:cubicBezTo>
                <a:lnTo>
                  <a:pt x="761" y="1250"/>
                </a:lnTo>
                <a:cubicBezTo>
                  <a:pt x="888" y="1268"/>
                  <a:pt x="960" y="1304"/>
                  <a:pt x="997" y="1341"/>
                </a:cubicBezTo>
                <a:cubicBezTo>
                  <a:pt x="1033" y="1377"/>
                  <a:pt x="1069" y="1413"/>
                  <a:pt x="1069" y="1485"/>
                </a:cubicBezTo>
                <a:cubicBezTo>
                  <a:pt x="1069" y="1540"/>
                  <a:pt x="1033" y="1594"/>
                  <a:pt x="979" y="1630"/>
                </a:cubicBezTo>
                <a:cubicBezTo>
                  <a:pt x="906" y="1667"/>
                  <a:pt x="834" y="1685"/>
                  <a:pt x="725" y="1685"/>
                </a:cubicBezTo>
                <a:cubicBezTo>
                  <a:pt x="616" y="1685"/>
                  <a:pt x="490" y="1685"/>
                  <a:pt x="381" y="1648"/>
                </a:cubicBezTo>
                <a:cubicBezTo>
                  <a:pt x="254" y="1612"/>
                  <a:pt x="127" y="1558"/>
                  <a:pt x="1" y="1485"/>
                </a:cubicBezTo>
                <a:lnTo>
                  <a:pt x="1" y="1920"/>
                </a:lnTo>
                <a:cubicBezTo>
                  <a:pt x="127" y="1974"/>
                  <a:pt x="254" y="2011"/>
                  <a:pt x="381" y="2029"/>
                </a:cubicBezTo>
                <a:cubicBezTo>
                  <a:pt x="508" y="2047"/>
                  <a:pt x="634" y="2065"/>
                  <a:pt x="761" y="2065"/>
                </a:cubicBezTo>
                <a:cubicBezTo>
                  <a:pt x="1033" y="2065"/>
                  <a:pt x="1232" y="2011"/>
                  <a:pt x="1359" y="1902"/>
                </a:cubicBezTo>
                <a:cubicBezTo>
                  <a:pt x="1486" y="1793"/>
                  <a:pt x="1558" y="1630"/>
                  <a:pt x="1558" y="1413"/>
                </a:cubicBezTo>
                <a:cubicBezTo>
                  <a:pt x="1558" y="1250"/>
                  <a:pt x="1504" y="1123"/>
                  <a:pt x="1413" y="1033"/>
                </a:cubicBezTo>
                <a:cubicBezTo>
                  <a:pt x="1323" y="942"/>
                  <a:pt x="1160" y="870"/>
                  <a:pt x="942" y="834"/>
                </a:cubicBezTo>
                <a:lnTo>
                  <a:pt x="725" y="779"/>
                </a:lnTo>
                <a:cubicBezTo>
                  <a:pt x="616" y="761"/>
                  <a:pt x="544" y="743"/>
                  <a:pt x="508" y="707"/>
                </a:cubicBezTo>
                <a:cubicBezTo>
                  <a:pt x="471" y="689"/>
                  <a:pt x="453" y="634"/>
                  <a:pt x="453" y="580"/>
                </a:cubicBezTo>
                <a:cubicBezTo>
                  <a:pt x="453" y="508"/>
                  <a:pt x="490" y="453"/>
                  <a:pt x="544" y="435"/>
                </a:cubicBezTo>
                <a:cubicBezTo>
                  <a:pt x="598" y="399"/>
                  <a:pt x="689" y="381"/>
                  <a:pt x="816" y="381"/>
                </a:cubicBezTo>
                <a:cubicBezTo>
                  <a:pt x="906" y="381"/>
                  <a:pt x="997" y="399"/>
                  <a:pt x="1105" y="417"/>
                </a:cubicBezTo>
                <a:cubicBezTo>
                  <a:pt x="1214" y="435"/>
                  <a:pt x="1323" y="471"/>
                  <a:pt x="1431" y="526"/>
                </a:cubicBezTo>
                <a:lnTo>
                  <a:pt x="1431" y="109"/>
                </a:lnTo>
                <a:cubicBezTo>
                  <a:pt x="1304" y="73"/>
                  <a:pt x="1178" y="55"/>
                  <a:pt x="1069" y="37"/>
                </a:cubicBezTo>
                <a:cubicBezTo>
                  <a:pt x="960" y="19"/>
                  <a:pt x="834" y="1"/>
                  <a:pt x="72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6" name="Google Shape;3176;p76"/>
          <p:cNvSpPr/>
          <p:nvPr/>
        </p:nvSpPr>
        <p:spPr>
          <a:xfrm>
            <a:off x="8146081" y="1634871"/>
            <a:ext cx="62161" cy="82337"/>
          </a:xfrm>
          <a:custGeom>
            <a:avLst/>
            <a:gdLst/>
            <a:ahLst/>
            <a:cxnLst/>
            <a:rect l="l" t="t" r="r" b="b"/>
            <a:pathLst>
              <a:path w="1559" h="2065" extrusionOk="0">
                <a:moveTo>
                  <a:pt x="743" y="1"/>
                </a:moveTo>
                <a:cubicBezTo>
                  <a:pt x="490" y="1"/>
                  <a:pt x="309" y="55"/>
                  <a:pt x="182" y="164"/>
                </a:cubicBezTo>
                <a:cubicBezTo>
                  <a:pt x="55" y="272"/>
                  <a:pt x="1" y="417"/>
                  <a:pt x="1" y="616"/>
                </a:cubicBezTo>
                <a:cubicBezTo>
                  <a:pt x="1" y="779"/>
                  <a:pt x="37" y="906"/>
                  <a:pt x="127" y="997"/>
                </a:cubicBezTo>
                <a:cubicBezTo>
                  <a:pt x="218" y="1087"/>
                  <a:pt x="363" y="1160"/>
                  <a:pt x="562" y="1196"/>
                </a:cubicBezTo>
                <a:lnTo>
                  <a:pt x="761" y="1250"/>
                </a:lnTo>
                <a:cubicBezTo>
                  <a:pt x="888" y="1268"/>
                  <a:pt x="960" y="1304"/>
                  <a:pt x="1015" y="1341"/>
                </a:cubicBezTo>
                <a:cubicBezTo>
                  <a:pt x="1051" y="1377"/>
                  <a:pt x="1069" y="1413"/>
                  <a:pt x="1069" y="1485"/>
                </a:cubicBezTo>
                <a:cubicBezTo>
                  <a:pt x="1069" y="1540"/>
                  <a:pt x="1033" y="1594"/>
                  <a:pt x="979" y="1630"/>
                </a:cubicBezTo>
                <a:cubicBezTo>
                  <a:pt x="924" y="1667"/>
                  <a:pt x="834" y="1685"/>
                  <a:pt x="725" y="1685"/>
                </a:cubicBezTo>
                <a:cubicBezTo>
                  <a:pt x="616" y="1685"/>
                  <a:pt x="508" y="1685"/>
                  <a:pt x="381" y="1648"/>
                </a:cubicBezTo>
                <a:cubicBezTo>
                  <a:pt x="254" y="1612"/>
                  <a:pt x="146" y="1558"/>
                  <a:pt x="19" y="1485"/>
                </a:cubicBezTo>
                <a:lnTo>
                  <a:pt x="19" y="1920"/>
                </a:lnTo>
                <a:cubicBezTo>
                  <a:pt x="146" y="1974"/>
                  <a:pt x="272" y="2011"/>
                  <a:pt x="399" y="2029"/>
                </a:cubicBezTo>
                <a:cubicBezTo>
                  <a:pt x="526" y="2047"/>
                  <a:pt x="653" y="2065"/>
                  <a:pt x="779" y="2065"/>
                </a:cubicBezTo>
                <a:cubicBezTo>
                  <a:pt x="1033" y="2065"/>
                  <a:pt x="1232" y="2011"/>
                  <a:pt x="1359" y="1902"/>
                </a:cubicBezTo>
                <a:cubicBezTo>
                  <a:pt x="1486" y="1793"/>
                  <a:pt x="1558" y="1630"/>
                  <a:pt x="1558" y="1413"/>
                </a:cubicBezTo>
                <a:cubicBezTo>
                  <a:pt x="1558" y="1250"/>
                  <a:pt x="1522" y="1123"/>
                  <a:pt x="1413" y="1033"/>
                </a:cubicBezTo>
                <a:cubicBezTo>
                  <a:pt x="1323" y="942"/>
                  <a:pt x="1178" y="870"/>
                  <a:pt x="942" y="834"/>
                </a:cubicBezTo>
                <a:lnTo>
                  <a:pt x="725" y="779"/>
                </a:lnTo>
                <a:cubicBezTo>
                  <a:pt x="634" y="761"/>
                  <a:pt x="562" y="743"/>
                  <a:pt x="526" y="707"/>
                </a:cubicBezTo>
                <a:cubicBezTo>
                  <a:pt x="471" y="689"/>
                  <a:pt x="453" y="634"/>
                  <a:pt x="453" y="580"/>
                </a:cubicBezTo>
                <a:cubicBezTo>
                  <a:pt x="453" y="508"/>
                  <a:pt x="490" y="453"/>
                  <a:pt x="544" y="435"/>
                </a:cubicBezTo>
                <a:cubicBezTo>
                  <a:pt x="598" y="399"/>
                  <a:pt x="689" y="381"/>
                  <a:pt x="816" y="381"/>
                </a:cubicBezTo>
                <a:cubicBezTo>
                  <a:pt x="906" y="381"/>
                  <a:pt x="1015" y="399"/>
                  <a:pt x="1105" y="417"/>
                </a:cubicBezTo>
                <a:cubicBezTo>
                  <a:pt x="1214" y="435"/>
                  <a:pt x="1323" y="471"/>
                  <a:pt x="1431" y="526"/>
                </a:cubicBezTo>
                <a:lnTo>
                  <a:pt x="1431" y="109"/>
                </a:lnTo>
                <a:cubicBezTo>
                  <a:pt x="1305" y="73"/>
                  <a:pt x="1196" y="55"/>
                  <a:pt x="1069" y="37"/>
                </a:cubicBezTo>
                <a:cubicBezTo>
                  <a:pt x="960" y="19"/>
                  <a:pt x="852" y="1"/>
                  <a:pt x="7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7" name="Google Shape;3177;p76"/>
          <p:cNvSpPr/>
          <p:nvPr/>
        </p:nvSpPr>
        <p:spPr>
          <a:xfrm>
            <a:off x="6358992" y="1356130"/>
            <a:ext cx="391388" cy="304068"/>
          </a:xfrm>
          <a:custGeom>
            <a:avLst/>
            <a:gdLst/>
            <a:ahLst/>
            <a:cxnLst/>
            <a:rect l="l" t="t" r="r" b="b"/>
            <a:pathLst>
              <a:path w="9816" h="7626" extrusionOk="0">
                <a:moveTo>
                  <a:pt x="1181" y="1"/>
                </a:moveTo>
                <a:cubicBezTo>
                  <a:pt x="526" y="1"/>
                  <a:pt x="1" y="537"/>
                  <a:pt x="1" y="1197"/>
                </a:cubicBezTo>
                <a:lnTo>
                  <a:pt x="1" y="4311"/>
                </a:lnTo>
                <a:cubicBezTo>
                  <a:pt x="1" y="4963"/>
                  <a:pt x="544" y="5507"/>
                  <a:pt x="1214" y="5507"/>
                </a:cubicBezTo>
                <a:lnTo>
                  <a:pt x="8458" y="5507"/>
                </a:lnTo>
                <a:lnTo>
                  <a:pt x="9816" y="7625"/>
                </a:lnTo>
                <a:lnTo>
                  <a:pt x="9816" y="1197"/>
                </a:lnTo>
                <a:cubicBezTo>
                  <a:pt x="9816" y="526"/>
                  <a:pt x="9291" y="1"/>
                  <a:pt x="8621" y="1"/>
                </a:cubicBezTo>
                <a:lnTo>
                  <a:pt x="1214" y="1"/>
                </a:lnTo>
                <a:cubicBezTo>
                  <a:pt x="1203" y="1"/>
                  <a:pt x="1192" y="1"/>
                  <a:pt x="1181" y="1"/>
                </a:cubicBezTo>
                <a:close/>
              </a:path>
            </a:pathLst>
          </a:custGeom>
          <a:solidFill>
            <a:srgbClr val="FBF8F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8" name="Google Shape;3178;p76"/>
          <p:cNvSpPr/>
          <p:nvPr/>
        </p:nvSpPr>
        <p:spPr>
          <a:xfrm>
            <a:off x="6389875" y="1431965"/>
            <a:ext cx="70814" cy="79466"/>
          </a:xfrm>
          <a:custGeom>
            <a:avLst/>
            <a:gdLst/>
            <a:ahLst/>
            <a:cxnLst/>
            <a:rect l="l" t="t" r="r" b="b"/>
            <a:pathLst>
              <a:path w="1776" h="1993" extrusionOk="0">
                <a:moveTo>
                  <a:pt x="1" y="1"/>
                </a:moveTo>
                <a:lnTo>
                  <a:pt x="1" y="1993"/>
                </a:lnTo>
                <a:lnTo>
                  <a:pt x="508" y="1993"/>
                </a:lnTo>
                <a:lnTo>
                  <a:pt x="508" y="1142"/>
                </a:lnTo>
                <a:lnTo>
                  <a:pt x="1269" y="1142"/>
                </a:lnTo>
                <a:lnTo>
                  <a:pt x="1269" y="1993"/>
                </a:lnTo>
                <a:lnTo>
                  <a:pt x="1776" y="1993"/>
                </a:lnTo>
                <a:lnTo>
                  <a:pt x="1776" y="1"/>
                </a:lnTo>
                <a:lnTo>
                  <a:pt x="1269" y="1"/>
                </a:lnTo>
                <a:lnTo>
                  <a:pt x="1269" y="761"/>
                </a:lnTo>
                <a:lnTo>
                  <a:pt x="508" y="761"/>
                </a:lnTo>
                <a:lnTo>
                  <a:pt x="50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9" name="Google Shape;3179;p76"/>
          <p:cNvSpPr/>
          <p:nvPr/>
        </p:nvSpPr>
        <p:spPr>
          <a:xfrm>
            <a:off x="6470774" y="1431965"/>
            <a:ext cx="72967" cy="79466"/>
          </a:xfrm>
          <a:custGeom>
            <a:avLst/>
            <a:gdLst/>
            <a:ahLst/>
            <a:cxnLst/>
            <a:rect l="l" t="t" r="r" b="b"/>
            <a:pathLst>
              <a:path w="1830" h="1993" extrusionOk="0">
                <a:moveTo>
                  <a:pt x="0" y="1"/>
                </a:moveTo>
                <a:lnTo>
                  <a:pt x="0" y="399"/>
                </a:lnTo>
                <a:lnTo>
                  <a:pt x="670" y="399"/>
                </a:lnTo>
                <a:lnTo>
                  <a:pt x="670" y="1993"/>
                </a:lnTo>
                <a:lnTo>
                  <a:pt x="1177" y="1993"/>
                </a:lnTo>
                <a:lnTo>
                  <a:pt x="1177" y="399"/>
                </a:lnTo>
                <a:lnTo>
                  <a:pt x="1829" y="399"/>
                </a:lnTo>
                <a:lnTo>
                  <a:pt x="18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0" name="Google Shape;3180;p76"/>
          <p:cNvSpPr/>
          <p:nvPr/>
        </p:nvSpPr>
        <p:spPr>
          <a:xfrm>
            <a:off x="6554505" y="1431965"/>
            <a:ext cx="87440" cy="79466"/>
          </a:xfrm>
          <a:custGeom>
            <a:avLst/>
            <a:gdLst/>
            <a:ahLst/>
            <a:cxnLst/>
            <a:rect l="l" t="t" r="r" b="b"/>
            <a:pathLst>
              <a:path w="2193" h="1993" extrusionOk="0">
                <a:moveTo>
                  <a:pt x="1" y="1"/>
                </a:moveTo>
                <a:lnTo>
                  <a:pt x="1" y="1993"/>
                </a:lnTo>
                <a:lnTo>
                  <a:pt x="472" y="1993"/>
                </a:lnTo>
                <a:lnTo>
                  <a:pt x="472" y="544"/>
                </a:lnTo>
                <a:lnTo>
                  <a:pt x="943" y="1613"/>
                </a:lnTo>
                <a:lnTo>
                  <a:pt x="1250" y="1613"/>
                </a:lnTo>
                <a:lnTo>
                  <a:pt x="1721" y="544"/>
                </a:lnTo>
                <a:lnTo>
                  <a:pt x="1721" y="1993"/>
                </a:lnTo>
                <a:lnTo>
                  <a:pt x="2192" y="1993"/>
                </a:lnTo>
                <a:lnTo>
                  <a:pt x="2192" y="1"/>
                </a:lnTo>
                <a:lnTo>
                  <a:pt x="1540" y="1"/>
                </a:lnTo>
                <a:lnTo>
                  <a:pt x="1087" y="1069"/>
                </a:lnTo>
                <a:lnTo>
                  <a:pt x="65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1" name="Google Shape;3181;p76"/>
          <p:cNvSpPr/>
          <p:nvPr/>
        </p:nvSpPr>
        <p:spPr>
          <a:xfrm>
            <a:off x="6662118" y="1431965"/>
            <a:ext cx="56340" cy="79466"/>
          </a:xfrm>
          <a:custGeom>
            <a:avLst/>
            <a:gdLst/>
            <a:ahLst/>
            <a:cxnLst/>
            <a:rect l="l" t="t" r="r" b="b"/>
            <a:pathLst>
              <a:path w="1413" h="1993" extrusionOk="0">
                <a:moveTo>
                  <a:pt x="0" y="1"/>
                </a:moveTo>
                <a:lnTo>
                  <a:pt x="0" y="1993"/>
                </a:lnTo>
                <a:lnTo>
                  <a:pt x="1413" y="1993"/>
                </a:lnTo>
                <a:lnTo>
                  <a:pt x="1413" y="1594"/>
                </a:lnTo>
                <a:lnTo>
                  <a:pt x="507" y="1594"/>
                </a:lnTo>
                <a:lnTo>
                  <a:pt x="50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>
            <a:extLst>
              <a:ext uri="{FF2B5EF4-FFF2-40B4-BE49-F238E27FC236}">
                <a16:creationId xmlns:a16="http://schemas.microsoft.com/office/drawing/2014/main" id="{051FDB3A-A668-5BE1-97FC-E6D03E9D4B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7870521"/>
              </p:ext>
            </p:extLst>
          </p:nvPr>
        </p:nvGraphicFramePr>
        <p:xfrm>
          <a:off x="1425222" y="779639"/>
          <a:ext cx="63528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Google Shape;1439;p53">
            <a:extLst>
              <a:ext uri="{FF2B5EF4-FFF2-40B4-BE49-F238E27FC236}">
                <a16:creationId xmlns:a16="http://schemas.microsoft.com/office/drawing/2014/main" id="{4BC8E0FD-500C-EDB2-70BD-EB40EC86F771}"/>
              </a:ext>
            </a:extLst>
          </p:cNvPr>
          <p:cNvSpPr/>
          <p:nvPr/>
        </p:nvSpPr>
        <p:spPr>
          <a:xfrm>
            <a:off x="714799" y="474832"/>
            <a:ext cx="7704000" cy="469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440;p53">
            <a:extLst>
              <a:ext uri="{FF2B5EF4-FFF2-40B4-BE49-F238E27FC236}">
                <a16:creationId xmlns:a16="http://schemas.microsoft.com/office/drawing/2014/main" id="{CF64DC16-D8B1-EDDF-6F19-02F709FE6B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65850" y="447121"/>
            <a:ext cx="6412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cs typeface="+mn-cs"/>
              </a:rPr>
              <a:t>دروس الوحدة</a:t>
            </a:r>
            <a:endParaRPr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069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p62"/>
          <p:cNvSpPr txBox="1">
            <a:spLocks noGrp="1"/>
          </p:cNvSpPr>
          <p:nvPr>
            <p:ph type="title"/>
          </p:nvPr>
        </p:nvSpPr>
        <p:spPr>
          <a:xfrm>
            <a:off x="4908925" y="1498800"/>
            <a:ext cx="3515100" cy="84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+mj-lt"/>
                <a:cs typeface="Akhbar MT" pitchFamily="2" charset="-78"/>
              </a:rPr>
              <a:t>أهداف الدرس </a:t>
            </a:r>
            <a:endParaRPr dirty="0">
              <a:latin typeface="+mj-lt"/>
              <a:cs typeface="Akhbar MT" pitchFamily="2" charset="-78"/>
            </a:endParaRPr>
          </a:p>
        </p:txBody>
      </p:sp>
      <p:sp>
        <p:nvSpPr>
          <p:cNvPr id="1849" name="Google Shape;1849;p62"/>
          <p:cNvSpPr txBox="1">
            <a:spLocks noGrp="1"/>
          </p:cNvSpPr>
          <p:nvPr>
            <p:ph type="subTitle" idx="1"/>
          </p:nvPr>
        </p:nvSpPr>
        <p:spPr>
          <a:xfrm>
            <a:off x="4320126" y="2340599"/>
            <a:ext cx="4103899" cy="197820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rt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معرفة تطوير تطبيقات الهاتف المحمول </a:t>
            </a:r>
          </a:p>
          <a:p>
            <a:pPr marL="285750" lvl="0" indent="-285750" rt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معرفة مخترع التطبيقات </a:t>
            </a:r>
          </a:p>
          <a:p>
            <a:pPr marL="285750" lvl="0" indent="-285750" rt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إنشاء التطبيقات باستخدام مخترع التطبيقات</a:t>
            </a:r>
          </a:p>
          <a:p>
            <a:pPr marL="285750" lvl="0" indent="-285750" rt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برمجة الزر التفاعلي</a:t>
            </a:r>
          </a:p>
          <a:p>
            <a:pPr marL="285750" lvl="0" indent="-285750" rt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اختبار التطبيق</a:t>
            </a:r>
          </a:p>
        </p:txBody>
      </p:sp>
      <p:grpSp>
        <p:nvGrpSpPr>
          <p:cNvPr id="1850" name="Google Shape;1850;p62"/>
          <p:cNvGrpSpPr/>
          <p:nvPr/>
        </p:nvGrpSpPr>
        <p:grpSpPr>
          <a:xfrm>
            <a:off x="242155" y="855580"/>
            <a:ext cx="3565562" cy="3432346"/>
            <a:chOff x="242155" y="855580"/>
            <a:chExt cx="3565562" cy="3432346"/>
          </a:xfrm>
        </p:grpSpPr>
        <p:sp>
          <p:nvSpPr>
            <p:cNvPr id="1851" name="Google Shape;1851;p62"/>
            <p:cNvSpPr/>
            <p:nvPr/>
          </p:nvSpPr>
          <p:spPr>
            <a:xfrm>
              <a:off x="552077" y="974801"/>
              <a:ext cx="3255641" cy="3173137"/>
            </a:xfrm>
            <a:custGeom>
              <a:avLst/>
              <a:gdLst/>
              <a:ahLst/>
              <a:cxnLst/>
              <a:rect l="l" t="t" r="r" b="b"/>
              <a:pathLst>
                <a:path w="179820" h="175263" extrusionOk="0">
                  <a:moveTo>
                    <a:pt x="62362" y="1"/>
                  </a:moveTo>
                  <a:cubicBezTo>
                    <a:pt x="41556" y="1"/>
                    <a:pt x="17841" y="14713"/>
                    <a:pt x="9249" y="48232"/>
                  </a:cubicBezTo>
                  <a:cubicBezTo>
                    <a:pt x="1" y="84247"/>
                    <a:pt x="13334" y="168057"/>
                    <a:pt x="85114" y="174724"/>
                  </a:cubicBezTo>
                  <a:cubicBezTo>
                    <a:pt x="89019" y="175088"/>
                    <a:pt x="92783" y="175263"/>
                    <a:pt x="96406" y="175263"/>
                  </a:cubicBezTo>
                  <a:cubicBezTo>
                    <a:pt x="159388" y="175263"/>
                    <a:pt x="179819" y="122556"/>
                    <a:pt x="157044" y="96628"/>
                  </a:cubicBezTo>
                  <a:cubicBezTo>
                    <a:pt x="132959" y="69210"/>
                    <a:pt x="102633" y="71641"/>
                    <a:pt x="98121" y="30112"/>
                  </a:cubicBezTo>
                  <a:cubicBezTo>
                    <a:pt x="96034" y="10909"/>
                    <a:pt x="80276" y="1"/>
                    <a:pt x="623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2" name="Google Shape;1852;p62"/>
            <p:cNvGrpSpPr/>
            <p:nvPr/>
          </p:nvGrpSpPr>
          <p:grpSpPr>
            <a:xfrm>
              <a:off x="570236" y="1107330"/>
              <a:ext cx="2885937" cy="2831206"/>
              <a:chOff x="570236" y="1107330"/>
              <a:chExt cx="2885937" cy="2831206"/>
            </a:xfrm>
          </p:grpSpPr>
          <p:sp>
            <p:nvSpPr>
              <p:cNvPr id="1853" name="Google Shape;1853;p62"/>
              <p:cNvSpPr/>
              <p:nvPr/>
            </p:nvSpPr>
            <p:spPr>
              <a:xfrm>
                <a:off x="1396983" y="1741403"/>
                <a:ext cx="1327730" cy="2197132"/>
              </a:xfrm>
              <a:custGeom>
                <a:avLst/>
                <a:gdLst/>
                <a:ahLst/>
                <a:cxnLst/>
                <a:rect l="l" t="t" r="r" b="b"/>
                <a:pathLst>
                  <a:path w="73335" h="121355" extrusionOk="0">
                    <a:moveTo>
                      <a:pt x="4437" y="0"/>
                    </a:moveTo>
                    <a:cubicBezTo>
                      <a:pt x="1980" y="0"/>
                      <a:pt x="0" y="1980"/>
                      <a:pt x="0" y="4437"/>
                    </a:cubicBezTo>
                    <a:lnTo>
                      <a:pt x="0" y="116893"/>
                    </a:lnTo>
                    <a:cubicBezTo>
                      <a:pt x="0" y="119350"/>
                      <a:pt x="1980" y="121355"/>
                      <a:pt x="4437" y="121355"/>
                    </a:cubicBezTo>
                    <a:lnTo>
                      <a:pt x="68873" y="121355"/>
                    </a:lnTo>
                    <a:cubicBezTo>
                      <a:pt x="71329" y="121355"/>
                      <a:pt x="73334" y="119350"/>
                      <a:pt x="73334" y="116893"/>
                    </a:cubicBezTo>
                    <a:lnTo>
                      <a:pt x="73334" y="4437"/>
                    </a:lnTo>
                    <a:cubicBezTo>
                      <a:pt x="73334" y="1980"/>
                      <a:pt x="71329" y="0"/>
                      <a:pt x="68873" y="0"/>
                    </a:cubicBezTo>
                    <a:close/>
                  </a:path>
                </a:pathLst>
              </a:custGeom>
              <a:solidFill>
                <a:schemeClr val="dk2">
                  <a:alpha val="2054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62"/>
              <p:cNvSpPr/>
              <p:nvPr/>
            </p:nvSpPr>
            <p:spPr>
              <a:xfrm>
                <a:off x="943217" y="1107330"/>
                <a:ext cx="613959" cy="858702"/>
              </a:xfrm>
              <a:custGeom>
                <a:avLst/>
                <a:gdLst/>
                <a:ahLst/>
                <a:cxnLst/>
                <a:rect l="l" t="t" r="r" b="b"/>
                <a:pathLst>
                  <a:path w="33911" h="47429" extrusionOk="0">
                    <a:moveTo>
                      <a:pt x="11167" y="0"/>
                    </a:moveTo>
                    <a:cubicBezTo>
                      <a:pt x="8344" y="0"/>
                      <a:pt x="5919" y="1445"/>
                      <a:pt x="4512" y="4571"/>
                    </a:cubicBezTo>
                    <a:cubicBezTo>
                      <a:pt x="1" y="14596"/>
                      <a:pt x="11329" y="22291"/>
                      <a:pt x="9675" y="30336"/>
                    </a:cubicBezTo>
                    <a:cubicBezTo>
                      <a:pt x="8021" y="38381"/>
                      <a:pt x="13209" y="45875"/>
                      <a:pt x="21154" y="47429"/>
                    </a:cubicBezTo>
                    <a:lnTo>
                      <a:pt x="31379" y="44546"/>
                    </a:lnTo>
                    <a:cubicBezTo>
                      <a:pt x="31379" y="44546"/>
                      <a:pt x="33911" y="35298"/>
                      <a:pt x="28973" y="18556"/>
                    </a:cubicBezTo>
                    <a:cubicBezTo>
                      <a:pt x="25558" y="7035"/>
                      <a:pt x="17396" y="0"/>
                      <a:pt x="111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62"/>
              <p:cNvSpPr/>
              <p:nvPr/>
            </p:nvSpPr>
            <p:spPr>
              <a:xfrm>
                <a:off x="1195963" y="1315881"/>
                <a:ext cx="223271" cy="631086"/>
              </a:xfrm>
              <a:custGeom>
                <a:avLst/>
                <a:gdLst/>
                <a:ahLst/>
                <a:cxnLst/>
                <a:rect l="l" t="t" r="r" b="b"/>
                <a:pathLst>
                  <a:path w="12332" h="34857" extrusionOk="0">
                    <a:moveTo>
                      <a:pt x="373" y="1"/>
                    </a:moveTo>
                    <a:cubicBezTo>
                      <a:pt x="295" y="1"/>
                      <a:pt x="214" y="32"/>
                      <a:pt x="151" y="95"/>
                    </a:cubicBezTo>
                    <a:cubicBezTo>
                      <a:pt x="1" y="195"/>
                      <a:pt x="1" y="396"/>
                      <a:pt x="126" y="521"/>
                    </a:cubicBezTo>
                    <a:cubicBezTo>
                      <a:pt x="226" y="646"/>
                      <a:pt x="10402" y="12050"/>
                      <a:pt x="11705" y="34556"/>
                    </a:cubicBezTo>
                    <a:cubicBezTo>
                      <a:pt x="11705" y="34732"/>
                      <a:pt x="11855" y="34857"/>
                      <a:pt x="12031" y="34857"/>
                    </a:cubicBezTo>
                    <a:cubicBezTo>
                      <a:pt x="12206" y="34857"/>
                      <a:pt x="12332" y="34707"/>
                      <a:pt x="12332" y="34531"/>
                    </a:cubicBezTo>
                    <a:cubicBezTo>
                      <a:pt x="11028" y="11774"/>
                      <a:pt x="677" y="220"/>
                      <a:pt x="577" y="95"/>
                    </a:cubicBezTo>
                    <a:cubicBezTo>
                      <a:pt x="527" y="32"/>
                      <a:pt x="452" y="1"/>
                      <a:pt x="3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62"/>
              <p:cNvSpPr/>
              <p:nvPr/>
            </p:nvSpPr>
            <p:spPr>
              <a:xfrm>
                <a:off x="2442909" y="2312272"/>
                <a:ext cx="968020" cy="838986"/>
              </a:xfrm>
              <a:custGeom>
                <a:avLst/>
                <a:gdLst/>
                <a:ahLst/>
                <a:cxnLst/>
                <a:rect l="l" t="t" r="r" b="b"/>
                <a:pathLst>
                  <a:path w="53467" h="46340" extrusionOk="0">
                    <a:moveTo>
                      <a:pt x="41069" y="1"/>
                    </a:moveTo>
                    <a:cubicBezTo>
                      <a:pt x="36522" y="1"/>
                      <a:pt x="30952" y="1624"/>
                      <a:pt x="24837" y="5738"/>
                    </a:cubicBezTo>
                    <a:cubicBezTo>
                      <a:pt x="8421" y="16791"/>
                      <a:pt x="0" y="26314"/>
                      <a:pt x="0" y="26314"/>
                    </a:cubicBezTo>
                    <a:lnTo>
                      <a:pt x="6191" y="46340"/>
                    </a:lnTo>
                    <a:cubicBezTo>
                      <a:pt x="14862" y="46039"/>
                      <a:pt x="26943" y="42104"/>
                      <a:pt x="34211" y="30851"/>
                    </a:cubicBezTo>
                    <a:cubicBezTo>
                      <a:pt x="41479" y="19598"/>
                      <a:pt x="52381" y="17743"/>
                      <a:pt x="53058" y="9648"/>
                    </a:cubicBezTo>
                    <a:cubicBezTo>
                      <a:pt x="53467" y="4588"/>
                      <a:pt x="48713" y="1"/>
                      <a:pt x="410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62"/>
              <p:cNvSpPr/>
              <p:nvPr/>
            </p:nvSpPr>
            <p:spPr>
              <a:xfrm>
                <a:off x="2495540" y="2514831"/>
                <a:ext cx="661593" cy="469897"/>
              </a:xfrm>
              <a:custGeom>
                <a:avLst/>
                <a:gdLst/>
                <a:ahLst/>
                <a:cxnLst/>
                <a:rect l="l" t="t" r="r" b="b"/>
                <a:pathLst>
                  <a:path w="36542" h="25954" extrusionOk="0">
                    <a:moveTo>
                      <a:pt x="36221" y="1"/>
                    </a:moveTo>
                    <a:cubicBezTo>
                      <a:pt x="36194" y="1"/>
                      <a:pt x="36167" y="5"/>
                      <a:pt x="36141" y="14"/>
                    </a:cubicBezTo>
                    <a:cubicBezTo>
                      <a:pt x="31179" y="1192"/>
                      <a:pt x="27269" y="5227"/>
                      <a:pt x="22732" y="9913"/>
                    </a:cubicBezTo>
                    <a:cubicBezTo>
                      <a:pt x="17068" y="15753"/>
                      <a:pt x="10627" y="22395"/>
                      <a:pt x="251" y="25327"/>
                    </a:cubicBezTo>
                    <a:cubicBezTo>
                      <a:pt x="101" y="25377"/>
                      <a:pt x="0" y="25553"/>
                      <a:pt x="51" y="25728"/>
                    </a:cubicBezTo>
                    <a:cubicBezTo>
                      <a:pt x="76" y="25853"/>
                      <a:pt x="201" y="25954"/>
                      <a:pt x="351" y="25954"/>
                    </a:cubicBezTo>
                    <a:cubicBezTo>
                      <a:pt x="376" y="25954"/>
                      <a:pt x="401" y="25954"/>
                      <a:pt x="427" y="25928"/>
                    </a:cubicBezTo>
                    <a:cubicBezTo>
                      <a:pt x="10953" y="22971"/>
                      <a:pt x="17444" y="16254"/>
                      <a:pt x="23184" y="10339"/>
                    </a:cubicBezTo>
                    <a:cubicBezTo>
                      <a:pt x="27645" y="5728"/>
                      <a:pt x="31504" y="1768"/>
                      <a:pt x="36266" y="615"/>
                    </a:cubicBezTo>
                    <a:cubicBezTo>
                      <a:pt x="36442" y="565"/>
                      <a:pt x="36542" y="415"/>
                      <a:pt x="36517" y="239"/>
                    </a:cubicBezTo>
                    <a:cubicBezTo>
                      <a:pt x="36476" y="94"/>
                      <a:pt x="36349" y="1"/>
                      <a:pt x="36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62"/>
              <p:cNvSpPr/>
              <p:nvPr/>
            </p:nvSpPr>
            <p:spPr>
              <a:xfrm>
                <a:off x="2576759" y="3434347"/>
                <a:ext cx="415854" cy="177465"/>
              </a:xfrm>
              <a:custGeom>
                <a:avLst/>
                <a:gdLst/>
                <a:ahLst/>
                <a:cxnLst/>
                <a:rect l="l" t="t" r="r" b="b"/>
                <a:pathLst>
                  <a:path w="22969" h="9802" extrusionOk="0">
                    <a:moveTo>
                      <a:pt x="10053" y="0"/>
                    </a:moveTo>
                    <a:cubicBezTo>
                      <a:pt x="6862" y="0"/>
                      <a:pt x="3505" y="621"/>
                      <a:pt x="627" y="1732"/>
                    </a:cubicBezTo>
                    <a:lnTo>
                      <a:pt x="1" y="8599"/>
                    </a:lnTo>
                    <a:cubicBezTo>
                      <a:pt x="2706" y="7773"/>
                      <a:pt x="5453" y="7386"/>
                      <a:pt x="8010" y="7386"/>
                    </a:cubicBezTo>
                    <a:cubicBezTo>
                      <a:pt x="11113" y="7386"/>
                      <a:pt x="13936" y="7956"/>
                      <a:pt x="16066" y="9000"/>
                    </a:cubicBezTo>
                    <a:cubicBezTo>
                      <a:pt x="17160" y="9537"/>
                      <a:pt x="18241" y="9801"/>
                      <a:pt x="19173" y="9801"/>
                    </a:cubicBezTo>
                    <a:cubicBezTo>
                      <a:pt x="21551" y="9801"/>
                      <a:pt x="22968" y="8084"/>
                      <a:pt x="21204" y="4790"/>
                    </a:cubicBezTo>
                    <a:cubicBezTo>
                      <a:pt x="19402" y="1444"/>
                      <a:pt x="14921" y="0"/>
                      <a:pt x="10053" y="0"/>
                    </a:cubicBezTo>
                    <a:close/>
                  </a:path>
                </a:pathLst>
              </a:custGeom>
              <a:solidFill>
                <a:srgbClr val="2970AA">
                  <a:alpha val="34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62"/>
              <p:cNvSpPr/>
              <p:nvPr/>
            </p:nvSpPr>
            <p:spPr>
              <a:xfrm>
                <a:off x="607641" y="2353135"/>
                <a:ext cx="875793" cy="625691"/>
              </a:xfrm>
              <a:custGeom>
                <a:avLst/>
                <a:gdLst/>
                <a:ahLst/>
                <a:cxnLst/>
                <a:rect l="l" t="t" r="r" b="b"/>
                <a:pathLst>
                  <a:path w="48373" h="34559" extrusionOk="0">
                    <a:moveTo>
                      <a:pt x="20270" y="0"/>
                    </a:moveTo>
                    <a:cubicBezTo>
                      <a:pt x="8446" y="0"/>
                      <a:pt x="1" y="4998"/>
                      <a:pt x="779" y="12704"/>
                    </a:cubicBezTo>
                    <a:cubicBezTo>
                      <a:pt x="2082" y="25837"/>
                      <a:pt x="30954" y="20900"/>
                      <a:pt x="38799" y="32203"/>
                    </a:cubicBezTo>
                    <a:lnTo>
                      <a:pt x="48373" y="34559"/>
                    </a:lnTo>
                    <a:lnTo>
                      <a:pt x="48373" y="8318"/>
                    </a:lnTo>
                    <a:cubicBezTo>
                      <a:pt x="38694" y="2502"/>
                      <a:pt x="28636" y="0"/>
                      <a:pt x="202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62"/>
              <p:cNvSpPr/>
              <p:nvPr/>
            </p:nvSpPr>
            <p:spPr>
              <a:xfrm>
                <a:off x="778280" y="2593569"/>
                <a:ext cx="711508" cy="170169"/>
              </a:xfrm>
              <a:custGeom>
                <a:avLst/>
                <a:gdLst/>
                <a:ahLst/>
                <a:cxnLst/>
                <a:rect l="l" t="t" r="r" b="b"/>
                <a:pathLst>
                  <a:path w="39299" h="9399" extrusionOk="0">
                    <a:moveTo>
                      <a:pt x="326" y="0"/>
                    </a:moveTo>
                    <a:cubicBezTo>
                      <a:pt x="151" y="25"/>
                      <a:pt x="0" y="151"/>
                      <a:pt x="0" y="326"/>
                    </a:cubicBezTo>
                    <a:cubicBezTo>
                      <a:pt x="0" y="502"/>
                      <a:pt x="151" y="627"/>
                      <a:pt x="301" y="627"/>
                    </a:cubicBezTo>
                    <a:cubicBezTo>
                      <a:pt x="577" y="652"/>
                      <a:pt x="27068" y="1228"/>
                      <a:pt x="38747" y="9349"/>
                    </a:cubicBezTo>
                    <a:cubicBezTo>
                      <a:pt x="38823" y="9374"/>
                      <a:pt x="38873" y="9399"/>
                      <a:pt x="38948" y="9399"/>
                    </a:cubicBezTo>
                    <a:cubicBezTo>
                      <a:pt x="39048" y="9399"/>
                      <a:pt x="39123" y="9349"/>
                      <a:pt x="39199" y="9249"/>
                    </a:cubicBezTo>
                    <a:cubicBezTo>
                      <a:pt x="39299" y="9123"/>
                      <a:pt x="39249" y="8923"/>
                      <a:pt x="39123" y="8823"/>
                    </a:cubicBezTo>
                    <a:cubicBezTo>
                      <a:pt x="27269" y="627"/>
                      <a:pt x="602" y="25"/>
                      <a:pt x="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62"/>
              <p:cNvSpPr/>
              <p:nvPr/>
            </p:nvSpPr>
            <p:spPr>
              <a:xfrm>
                <a:off x="1321195" y="1620245"/>
                <a:ext cx="1327730" cy="2197132"/>
              </a:xfrm>
              <a:custGeom>
                <a:avLst/>
                <a:gdLst/>
                <a:ahLst/>
                <a:cxnLst/>
                <a:rect l="l" t="t" r="r" b="b"/>
                <a:pathLst>
                  <a:path w="73335" h="121355" extrusionOk="0">
                    <a:moveTo>
                      <a:pt x="4462" y="1"/>
                    </a:moveTo>
                    <a:cubicBezTo>
                      <a:pt x="2006" y="1"/>
                      <a:pt x="1" y="1981"/>
                      <a:pt x="1" y="4437"/>
                    </a:cubicBezTo>
                    <a:lnTo>
                      <a:pt x="1" y="116919"/>
                    </a:lnTo>
                    <a:cubicBezTo>
                      <a:pt x="1" y="119375"/>
                      <a:pt x="2006" y="121355"/>
                      <a:pt x="4462" y="121355"/>
                    </a:cubicBezTo>
                    <a:lnTo>
                      <a:pt x="68873" y="121355"/>
                    </a:lnTo>
                    <a:cubicBezTo>
                      <a:pt x="71330" y="121355"/>
                      <a:pt x="73335" y="119375"/>
                      <a:pt x="73335" y="116919"/>
                    </a:cubicBezTo>
                    <a:lnTo>
                      <a:pt x="73335" y="4437"/>
                    </a:lnTo>
                    <a:cubicBezTo>
                      <a:pt x="73335" y="1981"/>
                      <a:pt x="71330" y="1"/>
                      <a:pt x="688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62"/>
              <p:cNvSpPr/>
              <p:nvPr/>
            </p:nvSpPr>
            <p:spPr>
              <a:xfrm>
                <a:off x="1315764" y="1614342"/>
                <a:ext cx="1338611" cy="2208484"/>
              </a:xfrm>
              <a:custGeom>
                <a:avLst/>
                <a:gdLst/>
                <a:ahLst/>
                <a:cxnLst/>
                <a:rect l="l" t="t" r="r" b="b"/>
                <a:pathLst>
                  <a:path w="73936" h="121982" extrusionOk="0">
                    <a:moveTo>
                      <a:pt x="69173" y="627"/>
                    </a:moveTo>
                    <a:cubicBezTo>
                      <a:pt x="71454" y="627"/>
                      <a:pt x="73309" y="2482"/>
                      <a:pt x="73309" y="4763"/>
                    </a:cubicBezTo>
                    <a:lnTo>
                      <a:pt x="73309" y="117245"/>
                    </a:lnTo>
                    <a:cubicBezTo>
                      <a:pt x="73309" y="119525"/>
                      <a:pt x="71454" y="121355"/>
                      <a:pt x="69173" y="121355"/>
                    </a:cubicBezTo>
                    <a:lnTo>
                      <a:pt x="4762" y="121355"/>
                    </a:lnTo>
                    <a:cubicBezTo>
                      <a:pt x="2481" y="121355"/>
                      <a:pt x="627" y="119525"/>
                      <a:pt x="627" y="117245"/>
                    </a:cubicBezTo>
                    <a:lnTo>
                      <a:pt x="627" y="4763"/>
                    </a:lnTo>
                    <a:cubicBezTo>
                      <a:pt x="627" y="2482"/>
                      <a:pt x="2481" y="627"/>
                      <a:pt x="4762" y="627"/>
                    </a:cubicBezTo>
                    <a:close/>
                    <a:moveTo>
                      <a:pt x="4762" y="1"/>
                    </a:moveTo>
                    <a:cubicBezTo>
                      <a:pt x="2131" y="1"/>
                      <a:pt x="0" y="2156"/>
                      <a:pt x="0" y="4763"/>
                    </a:cubicBezTo>
                    <a:lnTo>
                      <a:pt x="0" y="117245"/>
                    </a:lnTo>
                    <a:cubicBezTo>
                      <a:pt x="0" y="119851"/>
                      <a:pt x="2131" y="121982"/>
                      <a:pt x="4762" y="121982"/>
                    </a:cubicBezTo>
                    <a:lnTo>
                      <a:pt x="69173" y="121982"/>
                    </a:lnTo>
                    <a:cubicBezTo>
                      <a:pt x="71805" y="121982"/>
                      <a:pt x="73935" y="119851"/>
                      <a:pt x="73935" y="117245"/>
                    </a:cubicBezTo>
                    <a:lnTo>
                      <a:pt x="73935" y="4763"/>
                    </a:lnTo>
                    <a:cubicBezTo>
                      <a:pt x="73935" y="2156"/>
                      <a:pt x="71805" y="1"/>
                      <a:pt x="691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62"/>
              <p:cNvSpPr/>
              <p:nvPr/>
            </p:nvSpPr>
            <p:spPr>
              <a:xfrm>
                <a:off x="1276277" y="1620245"/>
                <a:ext cx="1327730" cy="2197132"/>
              </a:xfrm>
              <a:custGeom>
                <a:avLst/>
                <a:gdLst/>
                <a:ahLst/>
                <a:cxnLst/>
                <a:rect l="l" t="t" r="r" b="b"/>
                <a:pathLst>
                  <a:path w="73335" h="121355" extrusionOk="0">
                    <a:moveTo>
                      <a:pt x="4437" y="1"/>
                    </a:moveTo>
                    <a:cubicBezTo>
                      <a:pt x="1981" y="1"/>
                      <a:pt x="1" y="1981"/>
                      <a:pt x="1" y="4437"/>
                    </a:cubicBezTo>
                    <a:lnTo>
                      <a:pt x="1" y="116919"/>
                    </a:lnTo>
                    <a:cubicBezTo>
                      <a:pt x="1" y="119375"/>
                      <a:pt x="1981" y="121355"/>
                      <a:pt x="4437" y="121355"/>
                    </a:cubicBezTo>
                    <a:lnTo>
                      <a:pt x="68873" y="121355"/>
                    </a:lnTo>
                    <a:cubicBezTo>
                      <a:pt x="71329" y="121355"/>
                      <a:pt x="73334" y="119375"/>
                      <a:pt x="73334" y="116919"/>
                    </a:cubicBezTo>
                    <a:lnTo>
                      <a:pt x="73334" y="4437"/>
                    </a:lnTo>
                    <a:cubicBezTo>
                      <a:pt x="73334" y="1981"/>
                      <a:pt x="71329" y="1"/>
                      <a:pt x="688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62"/>
              <p:cNvSpPr/>
              <p:nvPr/>
            </p:nvSpPr>
            <p:spPr>
              <a:xfrm>
                <a:off x="1270374" y="1614342"/>
                <a:ext cx="1339082" cy="2208484"/>
              </a:xfrm>
              <a:custGeom>
                <a:avLst/>
                <a:gdLst/>
                <a:ahLst/>
                <a:cxnLst/>
                <a:rect l="l" t="t" r="r" b="b"/>
                <a:pathLst>
                  <a:path w="73962" h="121982" extrusionOk="0">
                    <a:moveTo>
                      <a:pt x="69199" y="627"/>
                    </a:moveTo>
                    <a:cubicBezTo>
                      <a:pt x="71480" y="627"/>
                      <a:pt x="73335" y="2482"/>
                      <a:pt x="73335" y="4763"/>
                    </a:cubicBezTo>
                    <a:lnTo>
                      <a:pt x="73335" y="117245"/>
                    </a:lnTo>
                    <a:cubicBezTo>
                      <a:pt x="73335" y="119525"/>
                      <a:pt x="71480" y="121355"/>
                      <a:pt x="69199" y="121355"/>
                    </a:cubicBezTo>
                    <a:lnTo>
                      <a:pt x="4763" y="121355"/>
                    </a:lnTo>
                    <a:cubicBezTo>
                      <a:pt x="2482" y="121355"/>
                      <a:pt x="627" y="119525"/>
                      <a:pt x="627" y="117245"/>
                    </a:cubicBezTo>
                    <a:lnTo>
                      <a:pt x="627" y="4763"/>
                    </a:lnTo>
                    <a:cubicBezTo>
                      <a:pt x="627" y="2482"/>
                      <a:pt x="2482" y="627"/>
                      <a:pt x="4763" y="627"/>
                    </a:cubicBezTo>
                    <a:close/>
                    <a:moveTo>
                      <a:pt x="4763" y="1"/>
                    </a:moveTo>
                    <a:cubicBezTo>
                      <a:pt x="2156" y="1"/>
                      <a:pt x="1" y="2156"/>
                      <a:pt x="1" y="4763"/>
                    </a:cubicBezTo>
                    <a:lnTo>
                      <a:pt x="1" y="117245"/>
                    </a:lnTo>
                    <a:cubicBezTo>
                      <a:pt x="1" y="119851"/>
                      <a:pt x="2156" y="121982"/>
                      <a:pt x="4763" y="121982"/>
                    </a:cubicBezTo>
                    <a:lnTo>
                      <a:pt x="69199" y="121982"/>
                    </a:lnTo>
                    <a:cubicBezTo>
                      <a:pt x="71831" y="121982"/>
                      <a:pt x="73961" y="119851"/>
                      <a:pt x="73961" y="117245"/>
                    </a:cubicBezTo>
                    <a:lnTo>
                      <a:pt x="73961" y="4763"/>
                    </a:lnTo>
                    <a:cubicBezTo>
                      <a:pt x="73961" y="2156"/>
                      <a:pt x="71831" y="1"/>
                      <a:pt x="691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62"/>
              <p:cNvSpPr/>
              <p:nvPr/>
            </p:nvSpPr>
            <p:spPr>
              <a:xfrm>
                <a:off x="1276277" y="3565518"/>
                <a:ext cx="1327730" cy="251859"/>
              </a:xfrm>
              <a:custGeom>
                <a:avLst/>
                <a:gdLst/>
                <a:ahLst/>
                <a:cxnLst/>
                <a:rect l="l" t="t" r="r" b="b"/>
                <a:pathLst>
                  <a:path w="73335" h="13911" extrusionOk="0">
                    <a:moveTo>
                      <a:pt x="1" y="1"/>
                    </a:moveTo>
                    <a:lnTo>
                      <a:pt x="1" y="9475"/>
                    </a:lnTo>
                    <a:cubicBezTo>
                      <a:pt x="1" y="11931"/>
                      <a:pt x="1981" y="13911"/>
                      <a:pt x="4437" y="13911"/>
                    </a:cubicBezTo>
                    <a:lnTo>
                      <a:pt x="68873" y="13911"/>
                    </a:lnTo>
                    <a:cubicBezTo>
                      <a:pt x="71329" y="13911"/>
                      <a:pt x="73334" y="11931"/>
                      <a:pt x="73334" y="9475"/>
                    </a:cubicBezTo>
                    <a:lnTo>
                      <a:pt x="733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62"/>
              <p:cNvSpPr/>
              <p:nvPr/>
            </p:nvSpPr>
            <p:spPr>
              <a:xfrm>
                <a:off x="1270374" y="3560087"/>
                <a:ext cx="1339082" cy="262740"/>
              </a:xfrm>
              <a:custGeom>
                <a:avLst/>
                <a:gdLst/>
                <a:ahLst/>
                <a:cxnLst/>
                <a:rect l="l" t="t" r="r" b="b"/>
                <a:pathLst>
                  <a:path w="73962" h="14512" extrusionOk="0">
                    <a:moveTo>
                      <a:pt x="73335" y="627"/>
                    </a:moveTo>
                    <a:lnTo>
                      <a:pt x="73335" y="9775"/>
                    </a:lnTo>
                    <a:cubicBezTo>
                      <a:pt x="73335" y="12055"/>
                      <a:pt x="71480" y="13885"/>
                      <a:pt x="69199" y="13885"/>
                    </a:cubicBezTo>
                    <a:lnTo>
                      <a:pt x="4763" y="13885"/>
                    </a:lnTo>
                    <a:cubicBezTo>
                      <a:pt x="2482" y="13885"/>
                      <a:pt x="627" y="12055"/>
                      <a:pt x="627" y="9775"/>
                    </a:cubicBezTo>
                    <a:lnTo>
                      <a:pt x="627" y="627"/>
                    </a:lnTo>
                    <a:close/>
                    <a:moveTo>
                      <a:pt x="327" y="0"/>
                    </a:moveTo>
                    <a:cubicBezTo>
                      <a:pt x="151" y="0"/>
                      <a:pt x="1" y="125"/>
                      <a:pt x="1" y="301"/>
                    </a:cubicBezTo>
                    <a:lnTo>
                      <a:pt x="1" y="9775"/>
                    </a:lnTo>
                    <a:cubicBezTo>
                      <a:pt x="1" y="12381"/>
                      <a:pt x="2156" y="14512"/>
                      <a:pt x="4763" y="14512"/>
                    </a:cubicBezTo>
                    <a:lnTo>
                      <a:pt x="69199" y="14512"/>
                    </a:lnTo>
                    <a:cubicBezTo>
                      <a:pt x="71831" y="14512"/>
                      <a:pt x="73961" y="12381"/>
                      <a:pt x="73961" y="9775"/>
                    </a:cubicBezTo>
                    <a:lnTo>
                      <a:pt x="73961" y="301"/>
                    </a:lnTo>
                    <a:cubicBezTo>
                      <a:pt x="73961" y="125"/>
                      <a:pt x="73811" y="0"/>
                      <a:pt x="73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62"/>
              <p:cNvSpPr/>
              <p:nvPr/>
            </p:nvSpPr>
            <p:spPr>
              <a:xfrm>
                <a:off x="1869795" y="3624522"/>
                <a:ext cx="140241" cy="140223"/>
              </a:xfrm>
              <a:custGeom>
                <a:avLst/>
                <a:gdLst/>
                <a:ahLst/>
                <a:cxnLst/>
                <a:rect l="l" t="t" r="r" b="b"/>
                <a:pathLst>
                  <a:path w="7746" h="7745" extrusionOk="0">
                    <a:moveTo>
                      <a:pt x="3886" y="0"/>
                    </a:moveTo>
                    <a:cubicBezTo>
                      <a:pt x="1730" y="0"/>
                      <a:pt x="1" y="1729"/>
                      <a:pt x="1" y="3860"/>
                    </a:cubicBezTo>
                    <a:cubicBezTo>
                      <a:pt x="1" y="6015"/>
                      <a:pt x="1730" y="7744"/>
                      <a:pt x="3886" y="7744"/>
                    </a:cubicBezTo>
                    <a:cubicBezTo>
                      <a:pt x="6016" y="7744"/>
                      <a:pt x="7745" y="6015"/>
                      <a:pt x="7745" y="3860"/>
                    </a:cubicBezTo>
                    <a:cubicBezTo>
                      <a:pt x="7745" y="1729"/>
                      <a:pt x="6016" y="0"/>
                      <a:pt x="38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62"/>
              <p:cNvSpPr/>
              <p:nvPr/>
            </p:nvSpPr>
            <p:spPr>
              <a:xfrm>
                <a:off x="1864363" y="3619073"/>
                <a:ext cx="151575" cy="151122"/>
              </a:xfrm>
              <a:custGeom>
                <a:avLst/>
                <a:gdLst/>
                <a:ahLst/>
                <a:cxnLst/>
                <a:rect l="l" t="t" r="r" b="b"/>
                <a:pathLst>
                  <a:path w="8372" h="8347" extrusionOk="0">
                    <a:moveTo>
                      <a:pt x="4186" y="627"/>
                    </a:moveTo>
                    <a:cubicBezTo>
                      <a:pt x="6140" y="627"/>
                      <a:pt x="7745" y="2206"/>
                      <a:pt x="7745" y="4161"/>
                    </a:cubicBezTo>
                    <a:cubicBezTo>
                      <a:pt x="7745" y="6141"/>
                      <a:pt x="6140" y="7720"/>
                      <a:pt x="4186" y="7720"/>
                    </a:cubicBezTo>
                    <a:cubicBezTo>
                      <a:pt x="2231" y="7720"/>
                      <a:pt x="627" y="6141"/>
                      <a:pt x="627" y="4161"/>
                    </a:cubicBezTo>
                    <a:cubicBezTo>
                      <a:pt x="627" y="2206"/>
                      <a:pt x="2231" y="627"/>
                      <a:pt x="4186" y="627"/>
                    </a:cubicBezTo>
                    <a:close/>
                    <a:moveTo>
                      <a:pt x="4186" y="0"/>
                    </a:moveTo>
                    <a:cubicBezTo>
                      <a:pt x="1880" y="0"/>
                      <a:pt x="0" y="1855"/>
                      <a:pt x="0" y="4161"/>
                    </a:cubicBezTo>
                    <a:cubicBezTo>
                      <a:pt x="0" y="6467"/>
                      <a:pt x="1880" y="8346"/>
                      <a:pt x="4186" y="8346"/>
                    </a:cubicBezTo>
                    <a:cubicBezTo>
                      <a:pt x="6491" y="8346"/>
                      <a:pt x="8371" y="6467"/>
                      <a:pt x="8371" y="4161"/>
                    </a:cubicBezTo>
                    <a:cubicBezTo>
                      <a:pt x="8371" y="1855"/>
                      <a:pt x="6491" y="0"/>
                      <a:pt x="41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62"/>
              <p:cNvSpPr/>
              <p:nvPr/>
            </p:nvSpPr>
            <p:spPr>
              <a:xfrm>
                <a:off x="1276277" y="1620245"/>
                <a:ext cx="1327730" cy="134792"/>
              </a:xfrm>
              <a:custGeom>
                <a:avLst/>
                <a:gdLst/>
                <a:ahLst/>
                <a:cxnLst/>
                <a:rect l="l" t="t" r="r" b="b"/>
                <a:pathLst>
                  <a:path w="73335" h="7445" extrusionOk="0">
                    <a:moveTo>
                      <a:pt x="4437" y="1"/>
                    </a:moveTo>
                    <a:cubicBezTo>
                      <a:pt x="1981" y="1"/>
                      <a:pt x="1" y="1981"/>
                      <a:pt x="1" y="4437"/>
                    </a:cubicBezTo>
                    <a:lnTo>
                      <a:pt x="1" y="7444"/>
                    </a:lnTo>
                    <a:lnTo>
                      <a:pt x="73334" y="7444"/>
                    </a:lnTo>
                    <a:lnTo>
                      <a:pt x="73334" y="4437"/>
                    </a:lnTo>
                    <a:cubicBezTo>
                      <a:pt x="73334" y="1981"/>
                      <a:pt x="71329" y="1"/>
                      <a:pt x="688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62"/>
              <p:cNvSpPr/>
              <p:nvPr/>
            </p:nvSpPr>
            <p:spPr>
              <a:xfrm>
                <a:off x="1270374" y="1614342"/>
                <a:ext cx="1339082" cy="146596"/>
              </a:xfrm>
              <a:custGeom>
                <a:avLst/>
                <a:gdLst/>
                <a:ahLst/>
                <a:cxnLst/>
                <a:rect l="l" t="t" r="r" b="b"/>
                <a:pathLst>
                  <a:path w="73962" h="8097" extrusionOk="0">
                    <a:moveTo>
                      <a:pt x="69199" y="627"/>
                    </a:moveTo>
                    <a:cubicBezTo>
                      <a:pt x="71480" y="627"/>
                      <a:pt x="73335" y="2482"/>
                      <a:pt x="73335" y="4763"/>
                    </a:cubicBezTo>
                    <a:lnTo>
                      <a:pt x="73335" y="7470"/>
                    </a:lnTo>
                    <a:lnTo>
                      <a:pt x="627" y="7470"/>
                    </a:lnTo>
                    <a:lnTo>
                      <a:pt x="627" y="4763"/>
                    </a:lnTo>
                    <a:cubicBezTo>
                      <a:pt x="627" y="2482"/>
                      <a:pt x="2482" y="627"/>
                      <a:pt x="4763" y="627"/>
                    </a:cubicBezTo>
                    <a:close/>
                    <a:moveTo>
                      <a:pt x="4763" y="1"/>
                    </a:moveTo>
                    <a:cubicBezTo>
                      <a:pt x="2156" y="1"/>
                      <a:pt x="1" y="2156"/>
                      <a:pt x="1" y="4763"/>
                    </a:cubicBezTo>
                    <a:lnTo>
                      <a:pt x="1" y="7770"/>
                    </a:lnTo>
                    <a:cubicBezTo>
                      <a:pt x="1" y="7946"/>
                      <a:pt x="151" y="8096"/>
                      <a:pt x="327" y="8096"/>
                    </a:cubicBezTo>
                    <a:lnTo>
                      <a:pt x="73660" y="8096"/>
                    </a:lnTo>
                    <a:cubicBezTo>
                      <a:pt x="73811" y="8096"/>
                      <a:pt x="73961" y="7946"/>
                      <a:pt x="73961" y="7770"/>
                    </a:cubicBezTo>
                    <a:lnTo>
                      <a:pt x="73961" y="4763"/>
                    </a:lnTo>
                    <a:cubicBezTo>
                      <a:pt x="73961" y="2156"/>
                      <a:pt x="71831" y="1"/>
                      <a:pt x="691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62"/>
              <p:cNvSpPr/>
              <p:nvPr/>
            </p:nvSpPr>
            <p:spPr>
              <a:xfrm>
                <a:off x="1764532" y="1672894"/>
                <a:ext cx="351219" cy="38129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106" extrusionOk="0">
                    <a:moveTo>
                      <a:pt x="1053" y="0"/>
                    </a:moveTo>
                    <a:cubicBezTo>
                      <a:pt x="476" y="0"/>
                      <a:pt x="0" y="476"/>
                      <a:pt x="0" y="1053"/>
                    </a:cubicBezTo>
                    <a:cubicBezTo>
                      <a:pt x="0" y="1629"/>
                      <a:pt x="476" y="2105"/>
                      <a:pt x="1053" y="2105"/>
                    </a:cubicBezTo>
                    <a:lnTo>
                      <a:pt x="18346" y="2105"/>
                    </a:lnTo>
                    <a:cubicBezTo>
                      <a:pt x="18923" y="2105"/>
                      <a:pt x="19399" y="1629"/>
                      <a:pt x="19399" y="1053"/>
                    </a:cubicBezTo>
                    <a:cubicBezTo>
                      <a:pt x="19399" y="476"/>
                      <a:pt x="18923" y="0"/>
                      <a:pt x="183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62"/>
              <p:cNvSpPr/>
              <p:nvPr/>
            </p:nvSpPr>
            <p:spPr>
              <a:xfrm>
                <a:off x="1758630" y="1666992"/>
                <a:ext cx="362571" cy="49934"/>
              </a:xfrm>
              <a:custGeom>
                <a:avLst/>
                <a:gdLst/>
                <a:ahLst/>
                <a:cxnLst/>
                <a:rect l="l" t="t" r="r" b="b"/>
                <a:pathLst>
                  <a:path w="20026" h="2758" extrusionOk="0">
                    <a:moveTo>
                      <a:pt x="18672" y="627"/>
                    </a:moveTo>
                    <a:cubicBezTo>
                      <a:pt x="19073" y="627"/>
                      <a:pt x="19399" y="978"/>
                      <a:pt x="19399" y="1379"/>
                    </a:cubicBezTo>
                    <a:cubicBezTo>
                      <a:pt x="19399" y="1780"/>
                      <a:pt x="19073" y="2131"/>
                      <a:pt x="18672" y="2131"/>
                    </a:cubicBezTo>
                    <a:lnTo>
                      <a:pt x="1379" y="2131"/>
                    </a:lnTo>
                    <a:cubicBezTo>
                      <a:pt x="978" y="2131"/>
                      <a:pt x="627" y="1780"/>
                      <a:pt x="627" y="1379"/>
                    </a:cubicBezTo>
                    <a:cubicBezTo>
                      <a:pt x="627" y="978"/>
                      <a:pt x="978" y="627"/>
                      <a:pt x="1379" y="627"/>
                    </a:cubicBezTo>
                    <a:close/>
                    <a:moveTo>
                      <a:pt x="1379" y="0"/>
                    </a:moveTo>
                    <a:cubicBezTo>
                      <a:pt x="627" y="0"/>
                      <a:pt x="0" y="627"/>
                      <a:pt x="0" y="1379"/>
                    </a:cubicBezTo>
                    <a:cubicBezTo>
                      <a:pt x="0" y="2131"/>
                      <a:pt x="627" y="2757"/>
                      <a:pt x="1379" y="2757"/>
                    </a:cubicBezTo>
                    <a:lnTo>
                      <a:pt x="18672" y="2757"/>
                    </a:lnTo>
                    <a:cubicBezTo>
                      <a:pt x="19424" y="2757"/>
                      <a:pt x="20026" y="2131"/>
                      <a:pt x="20026" y="1379"/>
                    </a:cubicBezTo>
                    <a:cubicBezTo>
                      <a:pt x="20026" y="627"/>
                      <a:pt x="19424" y="0"/>
                      <a:pt x="186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62"/>
              <p:cNvSpPr/>
              <p:nvPr/>
            </p:nvSpPr>
            <p:spPr>
              <a:xfrm>
                <a:off x="2462860" y="1672894"/>
                <a:ext cx="38600" cy="38129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2106" extrusionOk="0">
                    <a:moveTo>
                      <a:pt x="1079" y="0"/>
                    </a:moveTo>
                    <a:cubicBezTo>
                      <a:pt x="477" y="0"/>
                      <a:pt x="1" y="476"/>
                      <a:pt x="1" y="1053"/>
                    </a:cubicBezTo>
                    <a:cubicBezTo>
                      <a:pt x="1" y="1629"/>
                      <a:pt x="477" y="2105"/>
                      <a:pt x="1079" y="2105"/>
                    </a:cubicBezTo>
                    <a:cubicBezTo>
                      <a:pt x="1655" y="2105"/>
                      <a:pt x="2131" y="1629"/>
                      <a:pt x="2131" y="1053"/>
                    </a:cubicBezTo>
                    <a:cubicBezTo>
                      <a:pt x="2131" y="476"/>
                      <a:pt x="1655" y="0"/>
                      <a:pt x="10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62"/>
              <p:cNvSpPr/>
              <p:nvPr/>
            </p:nvSpPr>
            <p:spPr>
              <a:xfrm>
                <a:off x="2457429" y="1666992"/>
                <a:ext cx="49481" cy="49934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758" extrusionOk="0">
                    <a:moveTo>
                      <a:pt x="1379" y="627"/>
                    </a:moveTo>
                    <a:cubicBezTo>
                      <a:pt x="1780" y="627"/>
                      <a:pt x="2105" y="978"/>
                      <a:pt x="2105" y="1379"/>
                    </a:cubicBezTo>
                    <a:cubicBezTo>
                      <a:pt x="2105" y="1780"/>
                      <a:pt x="1780" y="2131"/>
                      <a:pt x="1379" y="2131"/>
                    </a:cubicBezTo>
                    <a:cubicBezTo>
                      <a:pt x="953" y="2131"/>
                      <a:pt x="627" y="1780"/>
                      <a:pt x="627" y="1379"/>
                    </a:cubicBezTo>
                    <a:cubicBezTo>
                      <a:pt x="627" y="978"/>
                      <a:pt x="953" y="627"/>
                      <a:pt x="1379" y="627"/>
                    </a:cubicBezTo>
                    <a:close/>
                    <a:moveTo>
                      <a:pt x="1379" y="0"/>
                    </a:moveTo>
                    <a:cubicBezTo>
                      <a:pt x="602" y="0"/>
                      <a:pt x="0" y="627"/>
                      <a:pt x="0" y="1379"/>
                    </a:cubicBezTo>
                    <a:cubicBezTo>
                      <a:pt x="0" y="2131"/>
                      <a:pt x="602" y="2757"/>
                      <a:pt x="1379" y="2757"/>
                    </a:cubicBezTo>
                    <a:cubicBezTo>
                      <a:pt x="2131" y="2757"/>
                      <a:pt x="2732" y="2131"/>
                      <a:pt x="2732" y="1379"/>
                    </a:cubicBezTo>
                    <a:cubicBezTo>
                      <a:pt x="2732" y="627"/>
                      <a:pt x="2131" y="0"/>
                      <a:pt x="13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62"/>
              <p:cNvSpPr/>
              <p:nvPr/>
            </p:nvSpPr>
            <p:spPr>
              <a:xfrm>
                <a:off x="1401527" y="1913835"/>
                <a:ext cx="314013" cy="80785"/>
              </a:xfrm>
              <a:custGeom>
                <a:avLst/>
                <a:gdLst/>
                <a:ahLst/>
                <a:cxnLst/>
                <a:rect l="l" t="t" r="r" b="b"/>
                <a:pathLst>
                  <a:path w="17344" h="4462" extrusionOk="0">
                    <a:moveTo>
                      <a:pt x="0" y="0"/>
                    </a:moveTo>
                    <a:lnTo>
                      <a:pt x="0" y="4462"/>
                    </a:lnTo>
                    <a:lnTo>
                      <a:pt x="17344" y="4462"/>
                    </a:lnTo>
                    <a:lnTo>
                      <a:pt x="1734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62"/>
              <p:cNvSpPr/>
              <p:nvPr/>
            </p:nvSpPr>
            <p:spPr>
              <a:xfrm>
                <a:off x="1401527" y="2048609"/>
                <a:ext cx="1099933" cy="33585"/>
              </a:xfrm>
              <a:custGeom>
                <a:avLst/>
                <a:gdLst/>
                <a:ahLst/>
                <a:cxnLst/>
                <a:rect l="l" t="t" r="r" b="b"/>
                <a:pathLst>
                  <a:path w="60753" h="1855" extrusionOk="0">
                    <a:moveTo>
                      <a:pt x="0" y="0"/>
                    </a:moveTo>
                    <a:lnTo>
                      <a:pt x="0" y="1855"/>
                    </a:lnTo>
                    <a:lnTo>
                      <a:pt x="60752" y="1855"/>
                    </a:lnTo>
                    <a:lnTo>
                      <a:pt x="607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62"/>
              <p:cNvSpPr/>
              <p:nvPr/>
            </p:nvSpPr>
            <p:spPr>
              <a:xfrm>
                <a:off x="1401527" y="2127999"/>
                <a:ext cx="1099933" cy="33150"/>
              </a:xfrm>
              <a:custGeom>
                <a:avLst/>
                <a:gdLst/>
                <a:ahLst/>
                <a:cxnLst/>
                <a:rect l="l" t="t" r="r" b="b"/>
                <a:pathLst>
                  <a:path w="60753" h="1831" extrusionOk="0">
                    <a:moveTo>
                      <a:pt x="0" y="1"/>
                    </a:moveTo>
                    <a:lnTo>
                      <a:pt x="0" y="1831"/>
                    </a:lnTo>
                    <a:lnTo>
                      <a:pt x="60752" y="1831"/>
                    </a:lnTo>
                    <a:lnTo>
                      <a:pt x="607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62"/>
              <p:cNvSpPr/>
              <p:nvPr/>
            </p:nvSpPr>
            <p:spPr>
              <a:xfrm>
                <a:off x="1401527" y="2206955"/>
                <a:ext cx="501871" cy="33603"/>
              </a:xfrm>
              <a:custGeom>
                <a:avLst/>
                <a:gdLst/>
                <a:ahLst/>
                <a:cxnLst/>
                <a:rect l="l" t="t" r="r" b="b"/>
                <a:pathLst>
                  <a:path w="27720" h="1856" extrusionOk="0">
                    <a:moveTo>
                      <a:pt x="0" y="1"/>
                    </a:moveTo>
                    <a:lnTo>
                      <a:pt x="0" y="1856"/>
                    </a:lnTo>
                    <a:lnTo>
                      <a:pt x="27720" y="1856"/>
                    </a:lnTo>
                    <a:lnTo>
                      <a:pt x="2772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62"/>
              <p:cNvSpPr/>
              <p:nvPr/>
            </p:nvSpPr>
            <p:spPr>
              <a:xfrm>
                <a:off x="1401527" y="3213865"/>
                <a:ext cx="1099933" cy="33585"/>
              </a:xfrm>
              <a:custGeom>
                <a:avLst/>
                <a:gdLst/>
                <a:ahLst/>
                <a:cxnLst/>
                <a:rect l="l" t="t" r="r" b="b"/>
                <a:pathLst>
                  <a:path w="60753" h="1855" extrusionOk="0">
                    <a:moveTo>
                      <a:pt x="0" y="0"/>
                    </a:moveTo>
                    <a:lnTo>
                      <a:pt x="0" y="1855"/>
                    </a:lnTo>
                    <a:lnTo>
                      <a:pt x="60752" y="1855"/>
                    </a:lnTo>
                    <a:lnTo>
                      <a:pt x="607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62"/>
              <p:cNvSpPr/>
              <p:nvPr/>
            </p:nvSpPr>
            <p:spPr>
              <a:xfrm>
                <a:off x="1401527" y="3293273"/>
                <a:ext cx="1099933" cy="33585"/>
              </a:xfrm>
              <a:custGeom>
                <a:avLst/>
                <a:gdLst/>
                <a:ahLst/>
                <a:cxnLst/>
                <a:rect l="l" t="t" r="r" b="b"/>
                <a:pathLst>
                  <a:path w="60753" h="1855" extrusionOk="0">
                    <a:moveTo>
                      <a:pt x="0" y="0"/>
                    </a:moveTo>
                    <a:lnTo>
                      <a:pt x="0" y="1855"/>
                    </a:lnTo>
                    <a:lnTo>
                      <a:pt x="60752" y="1855"/>
                    </a:lnTo>
                    <a:lnTo>
                      <a:pt x="607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62"/>
              <p:cNvSpPr/>
              <p:nvPr/>
            </p:nvSpPr>
            <p:spPr>
              <a:xfrm>
                <a:off x="1401527" y="3372229"/>
                <a:ext cx="157459" cy="33585"/>
              </a:xfrm>
              <a:custGeom>
                <a:avLst/>
                <a:gdLst/>
                <a:ahLst/>
                <a:cxnLst/>
                <a:rect l="l" t="t" r="r" b="b"/>
                <a:pathLst>
                  <a:path w="8697" h="1855" extrusionOk="0">
                    <a:moveTo>
                      <a:pt x="0" y="0"/>
                    </a:moveTo>
                    <a:lnTo>
                      <a:pt x="0" y="1855"/>
                    </a:lnTo>
                    <a:lnTo>
                      <a:pt x="8697" y="1855"/>
                    </a:lnTo>
                    <a:lnTo>
                      <a:pt x="86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62"/>
              <p:cNvSpPr/>
              <p:nvPr/>
            </p:nvSpPr>
            <p:spPr>
              <a:xfrm>
                <a:off x="1401527" y="2971095"/>
                <a:ext cx="303114" cy="80785"/>
              </a:xfrm>
              <a:custGeom>
                <a:avLst/>
                <a:gdLst/>
                <a:ahLst/>
                <a:cxnLst/>
                <a:rect l="l" t="t" r="r" b="b"/>
                <a:pathLst>
                  <a:path w="16742" h="4462" extrusionOk="0">
                    <a:moveTo>
                      <a:pt x="0" y="1"/>
                    </a:moveTo>
                    <a:lnTo>
                      <a:pt x="0" y="4462"/>
                    </a:lnTo>
                    <a:lnTo>
                      <a:pt x="16742" y="4462"/>
                    </a:lnTo>
                    <a:lnTo>
                      <a:pt x="1674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62"/>
              <p:cNvSpPr/>
              <p:nvPr/>
            </p:nvSpPr>
            <p:spPr>
              <a:xfrm>
                <a:off x="1401527" y="3079091"/>
                <a:ext cx="509583" cy="80785"/>
              </a:xfrm>
              <a:custGeom>
                <a:avLst/>
                <a:gdLst/>
                <a:ahLst/>
                <a:cxnLst/>
                <a:rect l="l" t="t" r="r" b="b"/>
                <a:pathLst>
                  <a:path w="28146" h="4462" extrusionOk="0">
                    <a:moveTo>
                      <a:pt x="0" y="1"/>
                    </a:moveTo>
                    <a:lnTo>
                      <a:pt x="0" y="4462"/>
                    </a:lnTo>
                    <a:lnTo>
                      <a:pt x="28146" y="4462"/>
                    </a:lnTo>
                    <a:lnTo>
                      <a:pt x="2814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62"/>
              <p:cNvSpPr/>
              <p:nvPr/>
            </p:nvSpPr>
            <p:spPr>
              <a:xfrm>
                <a:off x="1731400" y="2971095"/>
                <a:ext cx="600796" cy="80785"/>
              </a:xfrm>
              <a:custGeom>
                <a:avLst/>
                <a:gdLst/>
                <a:ahLst/>
                <a:cxnLst/>
                <a:rect l="l" t="t" r="r" b="b"/>
                <a:pathLst>
                  <a:path w="33184" h="4462" extrusionOk="0">
                    <a:moveTo>
                      <a:pt x="1" y="1"/>
                    </a:moveTo>
                    <a:lnTo>
                      <a:pt x="1" y="4462"/>
                    </a:lnTo>
                    <a:lnTo>
                      <a:pt x="33184" y="4462"/>
                    </a:lnTo>
                    <a:lnTo>
                      <a:pt x="3318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62"/>
              <p:cNvSpPr/>
              <p:nvPr/>
            </p:nvSpPr>
            <p:spPr>
              <a:xfrm>
                <a:off x="1401527" y="2352175"/>
                <a:ext cx="97568" cy="80785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4462" extrusionOk="0">
                    <a:moveTo>
                      <a:pt x="0" y="0"/>
                    </a:moveTo>
                    <a:lnTo>
                      <a:pt x="0" y="4461"/>
                    </a:lnTo>
                    <a:lnTo>
                      <a:pt x="5389" y="4461"/>
                    </a:lnTo>
                    <a:lnTo>
                      <a:pt x="538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62"/>
              <p:cNvSpPr/>
              <p:nvPr/>
            </p:nvSpPr>
            <p:spPr>
              <a:xfrm>
                <a:off x="1529022" y="2352175"/>
                <a:ext cx="306771" cy="80785"/>
              </a:xfrm>
              <a:custGeom>
                <a:avLst/>
                <a:gdLst/>
                <a:ahLst/>
                <a:cxnLst/>
                <a:rect l="l" t="t" r="r" b="b"/>
                <a:pathLst>
                  <a:path w="16944" h="4462" extrusionOk="0">
                    <a:moveTo>
                      <a:pt x="1" y="0"/>
                    </a:moveTo>
                    <a:lnTo>
                      <a:pt x="1" y="4461"/>
                    </a:lnTo>
                    <a:lnTo>
                      <a:pt x="16943" y="4461"/>
                    </a:lnTo>
                    <a:lnTo>
                      <a:pt x="1694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62"/>
              <p:cNvSpPr/>
              <p:nvPr/>
            </p:nvSpPr>
            <p:spPr>
              <a:xfrm>
                <a:off x="1401527" y="2486931"/>
                <a:ext cx="494158" cy="33603"/>
              </a:xfrm>
              <a:custGeom>
                <a:avLst/>
                <a:gdLst/>
                <a:ahLst/>
                <a:cxnLst/>
                <a:rect l="l" t="t" r="r" b="b"/>
                <a:pathLst>
                  <a:path w="27294" h="1856" extrusionOk="0">
                    <a:moveTo>
                      <a:pt x="0" y="1"/>
                    </a:moveTo>
                    <a:lnTo>
                      <a:pt x="0" y="1855"/>
                    </a:lnTo>
                    <a:lnTo>
                      <a:pt x="27293" y="1855"/>
                    </a:lnTo>
                    <a:lnTo>
                      <a:pt x="2729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62"/>
              <p:cNvSpPr/>
              <p:nvPr/>
            </p:nvSpPr>
            <p:spPr>
              <a:xfrm>
                <a:off x="1401527" y="2566339"/>
                <a:ext cx="494158" cy="33150"/>
              </a:xfrm>
              <a:custGeom>
                <a:avLst/>
                <a:gdLst/>
                <a:ahLst/>
                <a:cxnLst/>
                <a:rect l="l" t="t" r="r" b="b"/>
                <a:pathLst>
                  <a:path w="27294" h="1831" extrusionOk="0">
                    <a:moveTo>
                      <a:pt x="0" y="1"/>
                    </a:moveTo>
                    <a:lnTo>
                      <a:pt x="0" y="1830"/>
                    </a:lnTo>
                    <a:lnTo>
                      <a:pt x="27293" y="1830"/>
                    </a:lnTo>
                    <a:lnTo>
                      <a:pt x="2729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62"/>
              <p:cNvSpPr/>
              <p:nvPr/>
            </p:nvSpPr>
            <p:spPr>
              <a:xfrm>
                <a:off x="1401527" y="2645295"/>
                <a:ext cx="494158" cy="33603"/>
              </a:xfrm>
              <a:custGeom>
                <a:avLst/>
                <a:gdLst/>
                <a:ahLst/>
                <a:cxnLst/>
                <a:rect l="l" t="t" r="r" b="b"/>
                <a:pathLst>
                  <a:path w="27294" h="1856" extrusionOk="0">
                    <a:moveTo>
                      <a:pt x="0" y="1"/>
                    </a:moveTo>
                    <a:lnTo>
                      <a:pt x="0" y="1855"/>
                    </a:lnTo>
                    <a:lnTo>
                      <a:pt x="27293" y="1855"/>
                    </a:lnTo>
                    <a:lnTo>
                      <a:pt x="2729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62"/>
              <p:cNvSpPr/>
              <p:nvPr/>
            </p:nvSpPr>
            <p:spPr>
              <a:xfrm>
                <a:off x="1401527" y="2724704"/>
                <a:ext cx="494158" cy="33150"/>
              </a:xfrm>
              <a:custGeom>
                <a:avLst/>
                <a:gdLst/>
                <a:ahLst/>
                <a:cxnLst/>
                <a:rect l="l" t="t" r="r" b="b"/>
                <a:pathLst>
                  <a:path w="27294" h="1831" extrusionOk="0">
                    <a:moveTo>
                      <a:pt x="0" y="1"/>
                    </a:moveTo>
                    <a:lnTo>
                      <a:pt x="0" y="1830"/>
                    </a:lnTo>
                    <a:lnTo>
                      <a:pt x="27293" y="1830"/>
                    </a:lnTo>
                    <a:lnTo>
                      <a:pt x="2729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62"/>
              <p:cNvSpPr/>
              <p:nvPr/>
            </p:nvSpPr>
            <p:spPr>
              <a:xfrm>
                <a:off x="1401527" y="2803660"/>
                <a:ext cx="315371" cy="33603"/>
              </a:xfrm>
              <a:custGeom>
                <a:avLst/>
                <a:gdLst/>
                <a:ahLst/>
                <a:cxnLst/>
                <a:rect l="l" t="t" r="r" b="b"/>
                <a:pathLst>
                  <a:path w="17419" h="1856" extrusionOk="0">
                    <a:moveTo>
                      <a:pt x="0" y="0"/>
                    </a:moveTo>
                    <a:lnTo>
                      <a:pt x="0" y="1855"/>
                    </a:lnTo>
                    <a:lnTo>
                      <a:pt x="17419" y="1855"/>
                    </a:lnTo>
                    <a:lnTo>
                      <a:pt x="1741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62"/>
              <p:cNvSpPr/>
              <p:nvPr/>
            </p:nvSpPr>
            <p:spPr>
              <a:xfrm>
                <a:off x="1983241" y="2361699"/>
                <a:ext cx="517314" cy="475564"/>
              </a:xfrm>
              <a:custGeom>
                <a:avLst/>
                <a:gdLst/>
                <a:ahLst/>
                <a:cxnLst/>
                <a:rect l="l" t="t" r="r" b="b"/>
                <a:pathLst>
                  <a:path w="28573" h="26267" extrusionOk="0">
                    <a:moveTo>
                      <a:pt x="1" y="0"/>
                    </a:moveTo>
                    <a:lnTo>
                      <a:pt x="1" y="26266"/>
                    </a:lnTo>
                    <a:lnTo>
                      <a:pt x="28572" y="26266"/>
                    </a:lnTo>
                    <a:lnTo>
                      <a:pt x="285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62"/>
              <p:cNvSpPr/>
              <p:nvPr/>
            </p:nvSpPr>
            <p:spPr>
              <a:xfrm>
                <a:off x="1977338" y="2356249"/>
                <a:ext cx="528648" cy="486445"/>
              </a:xfrm>
              <a:custGeom>
                <a:avLst/>
                <a:gdLst/>
                <a:ahLst/>
                <a:cxnLst/>
                <a:rect l="l" t="t" r="r" b="b"/>
                <a:pathLst>
                  <a:path w="29199" h="26868" extrusionOk="0">
                    <a:moveTo>
                      <a:pt x="28572" y="627"/>
                    </a:moveTo>
                    <a:lnTo>
                      <a:pt x="28572" y="26241"/>
                    </a:lnTo>
                    <a:lnTo>
                      <a:pt x="627" y="26241"/>
                    </a:lnTo>
                    <a:lnTo>
                      <a:pt x="627" y="627"/>
                    </a:lnTo>
                    <a:close/>
                    <a:moveTo>
                      <a:pt x="327" y="1"/>
                    </a:moveTo>
                    <a:cubicBezTo>
                      <a:pt x="151" y="1"/>
                      <a:pt x="1" y="126"/>
                      <a:pt x="1" y="301"/>
                    </a:cubicBezTo>
                    <a:lnTo>
                      <a:pt x="1" y="26567"/>
                    </a:lnTo>
                    <a:cubicBezTo>
                      <a:pt x="1" y="26743"/>
                      <a:pt x="151" y="26868"/>
                      <a:pt x="327" y="26868"/>
                    </a:cubicBezTo>
                    <a:lnTo>
                      <a:pt x="28898" y="26868"/>
                    </a:lnTo>
                    <a:cubicBezTo>
                      <a:pt x="29074" y="26868"/>
                      <a:pt x="29199" y="26743"/>
                      <a:pt x="29199" y="26567"/>
                    </a:cubicBezTo>
                    <a:lnTo>
                      <a:pt x="29199" y="301"/>
                    </a:lnTo>
                    <a:cubicBezTo>
                      <a:pt x="29199" y="126"/>
                      <a:pt x="29074" y="1"/>
                      <a:pt x="288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62"/>
              <p:cNvSpPr/>
              <p:nvPr/>
            </p:nvSpPr>
            <p:spPr>
              <a:xfrm>
                <a:off x="1961460" y="2340371"/>
                <a:ext cx="43126" cy="43126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382" extrusionOk="0">
                    <a:moveTo>
                      <a:pt x="1" y="0"/>
                    </a:moveTo>
                    <a:lnTo>
                      <a:pt x="1" y="2381"/>
                    </a:lnTo>
                    <a:lnTo>
                      <a:pt x="2382" y="2381"/>
                    </a:lnTo>
                    <a:lnTo>
                      <a:pt x="238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62"/>
              <p:cNvSpPr/>
              <p:nvPr/>
            </p:nvSpPr>
            <p:spPr>
              <a:xfrm>
                <a:off x="1956011" y="2334469"/>
                <a:ext cx="54478" cy="54478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009" extrusionOk="0">
                    <a:moveTo>
                      <a:pt x="2382" y="627"/>
                    </a:moveTo>
                    <a:lnTo>
                      <a:pt x="2382" y="2382"/>
                    </a:lnTo>
                    <a:lnTo>
                      <a:pt x="627" y="2382"/>
                    </a:lnTo>
                    <a:lnTo>
                      <a:pt x="627" y="627"/>
                    </a:lnTo>
                    <a:close/>
                    <a:moveTo>
                      <a:pt x="302" y="1"/>
                    </a:moveTo>
                    <a:cubicBezTo>
                      <a:pt x="126" y="1"/>
                      <a:pt x="1" y="151"/>
                      <a:pt x="1" y="326"/>
                    </a:cubicBezTo>
                    <a:lnTo>
                      <a:pt x="1" y="2707"/>
                    </a:lnTo>
                    <a:cubicBezTo>
                      <a:pt x="1" y="2883"/>
                      <a:pt x="126" y="3008"/>
                      <a:pt x="302" y="3008"/>
                    </a:cubicBezTo>
                    <a:lnTo>
                      <a:pt x="2683" y="3008"/>
                    </a:lnTo>
                    <a:cubicBezTo>
                      <a:pt x="2858" y="3008"/>
                      <a:pt x="3008" y="2883"/>
                      <a:pt x="3008" y="2707"/>
                    </a:cubicBezTo>
                    <a:lnTo>
                      <a:pt x="3008" y="326"/>
                    </a:lnTo>
                    <a:cubicBezTo>
                      <a:pt x="3008" y="151"/>
                      <a:pt x="2858" y="1"/>
                      <a:pt x="2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62"/>
              <p:cNvSpPr/>
              <p:nvPr/>
            </p:nvSpPr>
            <p:spPr>
              <a:xfrm>
                <a:off x="2479662" y="2340371"/>
                <a:ext cx="43126" cy="43126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382" extrusionOk="0">
                    <a:moveTo>
                      <a:pt x="0" y="0"/>
                    </a:moveTo>
                    <a:lnTo>
                      <a:pt x="0" y="2381"/>
                    </a:lnTo>
                    <a:lnTo>
                      <a:pt x="2381" y="2381"/>
                    </a:lnTo>
                    <a:lnTo>
                      <a:pt x="23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62"/>
              <p:cNvSpPr/>
              <p:nvPr/>
            </p:nvSpPr>
            <p:spPr>
              <a:xfrm>
                <a:off x="2474212" y="2334469"/>
                <a:ext cx="54478" cy="54478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009" extrusionOk="0">
                    <a:moveTo>
                      <a:pt x="2381" y="627"/>
                    </a:moveTo>
                    <a:lnTo>
                      <a:pt x="2381" y="2382"/>
                    </a:lnTo>
                    <a:lnTo>
                      <a:pt x="627" y="2382"/>
                    </a:lnTo>
                    <a:lnTo>
                      <a:pt x="627" y="627"/>
                    </a:lnTo>
                    <a:close/>
                    <a:moveTo>
                      <a:pt x="301" y="1"/>
                    </a:moveTo>
                    <a:cubicBezTo>
                      <a:pt x="126" y="1"/>
                      <a:pt x="0" y="151"/>
                      <a:pt x="0" y="326"/>
                    </a:cubicBezTo>
                    <a:lnTo>
                      <a:pt x="0" y="2707"/>
                    </a:lnTo>
                    <a:cubicBezTo>
                      <a:pt x="0" y="2883"/>
                      <a:pt x="126" y="3008"/>
                      <a:pt x="301" y="3008"/>
                    </a:cubicBezTo>
                    <a:lnTo>
                      <a:pt x="2682" y="3008"/>
                    </a:lnTo>
                    <a:cubicBezTo>
                      <a:pt x="2858" y="3008"/>
                      <a:pt x="3008" y="2883"/>
                      <a:pt x="3008" y="2707"/>
                    </a:cubicBezTo>
                    <a:lnTo>
                      <a:pt x="3008" y="326"/>
                    </a:lnTo>
                    <a:cubicBezTo>
                      <a:pt x="3008" y="151"/>
                      <a:pt x="2858" y="1"/>
                      <a:pt x="26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62"/>
              <p:cNvSpPr/>
              <p:nvPr/>
            </p:nvSpPr>
            <p:spPr>
              <a:xfrm>
                <a:off x="1961460" y="2815464"/>
                <a:ext cx="43126" cy="43126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382" extrusionOk="0">
                    <a:moveTo>
                      <a:pt x="1" y="0"/>
                    </a:moveTo>
                    <a:lnTo>
                      <a:pt x="1" y="2381"/>
                    </a:lnTo>
                    <a:lnTo>
                      <a:pt x="2382" y="2381"/>
                    </a:lnTo>
                    <a:lnTo>
                      <a:pt x="238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62"/>
              <p:cNvSpPr/>
              <p:nvPr/>
            </p:nvSpPr>
            <p:spPr>
              <a:xfrm>
                <a:off x="1956011" y="2810015"/>
                <a:ext cx="54478" cy="54460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008" extrusionOk="0">
                    <a:moveTo>
                      <a:pt x="2382" y="627"/>
                    </a:moveTo>
                    <a:lnTo>
                      <a:pt x="2382" y="2381"/>
                    </a:lnTo>
                    <a:lnTo>
                      <a:pt x="627" y="2381"/>
                    </a:lnTo>
                    <a:lnTo>
                      <a:pt x="627" y="627"/>
                    </a:lnTo>
                    <a:close/>
                    <a:moveTo>
                      <a:pt x="302" y="0"/>
                    </a:moveTo>
                    <a:cubicBezTo>
                      <a:pt x="126" y="0"/>
                      <a:pt x="1" y="126"/>
                      <a:pt x="1" y="301"/>
                    </a:cubicBezTo>
                    <a:lnTo>
                      <a:pt x="1" y="2682"/>
                    </a:lnTo>
                    <a:cubicBezTo>
                      <a:pt x="1" y="2858"/>
                      <a:pt x="126" y="3008"/>
                      <a:pt x="302" y="3008"/>
                    </a:cubicBezTo>
                    <a:lnTo>
                      <a:pt x="2683" y="3008"/>
                    </a:lnTo>
                    <a:cubicBezTo>
                      <a:pt x="2858" y="3008"/>
                      <a:pt x="3008" y="2858"/>
                      <a:pt x="3008" y="2682"/>
                    </a:cubicBezTo>
                    <a:lnTo>
                      <a:pt x="3008" y="301"/>
                    </a:lnTo>
                    <a:cubicBezTo>
                      <a:pt x="3008" y="126"/>
                      <a:pt x="2858" y="0"/>
                      <a:pt x="26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62"/>
              <p:cNvSpPr/>
              <p:nvPr/>
            </p:nvSpPr>
            <p:spPr>
              <a:xfrm>
                <a:off x="2479662" y="2815464"/>
                <a:ext cx="43126" cy="43126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382" extrusionOk="0">
                    <a:moveTo>
                      <a:pt x="0" y="0"/>
                    </a:moveTo>
                    <a:lnTo>
                      <a:pt x="0" y="2381"/>
                    </a:lnTo>
                    <a:lnTo>
                      <a:pt x="2381" y="2381"/>
                    </a:lnTo>
                    <a:lnTo>
                      <a:pt x="23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62"/>
              <p:cNvSpPr/>
              <p:nvPr/>
            </p:nvSpPr>
            <p:spPr>
              <a:xfrm>
                <a:off x="2474212" y="2810015"/>
                <a:ext cx="54478" cy="54460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008" extrusionOk="0">
                    <a:moveTo>
                      <a:pt x="2381" y="627"/>
                    </a:moveTo>
                    <a:lnTo>
                      <a:pt x="2381" y="2381"/>
                    </a:lnTo>
                    <a:lnTo>
                      <a:pt x="627" y="2381"/>
                    </a:lnTo>
                    <a:lnTo>
                      <a:pt x="627" y="627"/>
                    </a:lnTo>
                    <a:close/>
                    <a:moveTo>
                      <a:pt x="301" y="0"/>
                    </a:moveTo>
                    <a:cubicBezTo>
                      <a:pt x="126" y="0"/>
                      <a:pt x="0" y="126"/>
                      <a:pt x="0" y="301"/>
                    </a:cubicBezTo>
                    <a:lnTo>
                      <a:pt x="0" y="2682"/>
                    </a:lnTo>
                    <a:cubicBezTo>
                      <a:pt x="0" y="2858"/>
                      <a:pt x="126" y="3008"/>
                      <a:pt x="301" y="3008"/>
                    </a:cubicBezTo>
                    <a:lnTo>
                      <a:pt x="2682" y="3008"/>
                    </a:lnTo>
                    <a:cubicBezTo>
                      <a:pt x="2858" y="3008"/>
                      <a:pt x="3008" y="2858"/>
                      <a:pt x="3008" y="2682"/>
                    </a:cubicBezTo>
                    <a:lnTo>
                      <a:pt x="3008" y="301"/>
                    </a:lnTo>
                    <a:cubicBezTo>
                      <a:pt x="3008" y="126"/>
                      <a:pt x="2858" y="0"/>
                      <a:pt x="26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62"/>
              <p:cNvSpPr/>
              <p:nvPr/>
            </p:nvSpPr>
            <p:spPr>
              <a:xfrm>
                <a:off x="2118920" y="2476502"/>
                <a:ext cx="245956" cy="245956"/>
              </a:xfrm>
              <a:custGeom>
                <a:avLst/>
                <a:gdLst/>
                <a:ahLst/>
                <a:cxnLst/>
                <a:rect l="l" t="t" r="r" b="b"/>
                <a:pathLst>
                  <a:path w="13585" h="13585" extrusionOk="0">
                    <a:moveTo>
                      <a:pt x="6792" y="0"/>
                    </a:moveTo>
                    <a:cubicBezTo>
                      <a:pt x="3033" y="0"/>
                      <a:pt x="0" y="3033"/>
                      <a:pt x="0" y="6792"/>
                    </a:cubicBezTo>
                    <a:cubicBezTo>
                      <a:pt x="0" y="10552"/>
                      <a:pt x="3033" y="13584"/>
                      <a:pt x="6792" y="13584"/>
                    </a:cubicBezTo>
                    <a:lnTo>
                      <a:pt x="13584" y="6792"/>
                    </a:lnTo>
                    <a:cubicBezTo>
                      <a:pt x="13584" y="3033"/>
                      <a:pt x="10527" y="0"/>
                      <a:pt x="67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62"/>
              <p:cNvSpPr/>
              <p:nvPr/>
            </p:nvSpPr>
            <p:spPr>
              <a:xfrm>
                <a:off x="2113017" y="2470600"/>
                <a:ext cx="257308" cy="257761"/>
              </a:xfrm>
              <a:custGeom>
                <a:avLst/>
                <a:gdLst/>
                <a:ahLst/>
                <a:cxnLst/>
                <a:rect l="l" t="t" r="r" b="b"/>
                <a:pathLst>
                  <a:path w="14212" h="14237" extrusionOk="0">
                    <a:moveTo>
                      <a:pt x="7118" y="0"/>
                    </a:moveTo>
                    <a:cubicBezTo>
                      <a:pt x="3183" y="0"/>
                      <a:pt x="1" y="3208"/>
                      <a:pt x="1" y="7118"/>
                    </a:cubicBezTo>
                    <a:cubicBezTo>
                      <a:pt x="1" y="11028"/>
                      <a:pt x="3183" y="14236"/>
                      <a:pt x="7118" y="14236"/>
                    </a:cubicBezTo>
                    <a:cubicBezTo>
                      <a:pt x="7294" y="14236"/>
                      <a:pt x="7419" y="14086"/>
                      <a:pt x="7419" y="13910"/>
                    </a:cubicBezTo>
                    <a:cubicBezTo>
                      <a:pt x="7419" y="13735"/>
                      <a:pt x="7294" y="13609"/>
                      <a:pt x="7118" y="13609"/>
                    </a:cubicBezTo>
                    <a:cubicBezTo>
                      <a:pt x="3534" y="13609"/>
                      <a:pt x="627" y="10702"/>
                      <a:pt x="627" y="7118"/>
                    </a:cubicBezTo>
                    <a:cubicBezTo>
                      <a:pt x="627" y="3534"/>
                      <a:pt x="3534" y="627"/>
                      <a:pt x="7118" y="627"/>
                    </a:cubicBezTo>
                    <a:cubicBezTo>
                      <a:pt x="10677" y="627"/>
                      <a:pt x="13585" y="3534"/>
                      <a:pt x="13585" y="7118"/>
                    </a:cubicBezTo>
                    <a:cubicBezTo>
                      <a:pt x="13585" y="7294"/>
                      <a:pt x="13735" y="7419"/>
                      <a:pt x="13910" y="7419"/>
                    </a:cubicBezTo>
                    <a:cubicBezTo>
                      <a:pt x="14086" y="7419"/>
                      <a:pt x="14211" y="7294"/>
                      <a:pt x="14211" y="7118"/>
                    </a:cubicBezTo>
                    <a:cubicBezTo>
                      <a:pt x="14211" y="3208"/>
                      <a:pt x="11028" y="0"/>
                      <a:pt x="71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62"/>
              <p:cNvSpPr/>
              <p:nvPr/>
            </p:nvSpPr>
            <p:spPr>
              <a:xfrm>
                <a:off x="2162933" y="2520516"/>
                <a:ext cx="157930" cy="157930"/>
              </a:xfrm>
              <a:custGeom>
                <a:avLst/>
                <a:gdLst/>
                <a:ahLst/>
                <a:cxnLst/>
                <a:rect l="l" t="t" r="r" b="b"/>
                <a:pathLst>
                  <a:path w="8723" h="8723" extrusionOk="0">
                    <a:moveTo>
                      <a:pt x="4361" y="0"/>
                    </a:moveTo>
                    <a:cubicBezTo>
                      <a:pt x="1955" y="0"/>
                      <a:pt x="0" y="1955"/>
                      <a:pt x="0" y="4361"/>
                    </a:cubicBezTo>
                    <a:cubicBezTo>
                      <a:pt x="0" y="6767"/>
                      <a:pt x="1955" y="8722"/>
                      <a:pt x="4361" y="8722"/>
                    </a:cubicBezTo>
                    <a:cubicBezTo>
                      <a:pt x="6767" y="8722"/>
                      <a:pt x="8722" y="6767"/>
                      <a:pt x="8722" y="4361"/>
                    </a:cubicBezTo>
                    <a:cubicBezTo>
                      <a:pt x="8722" y="1955"/>
                      <a:pt x="6767" y="0"/>
                      <a:pt x="43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62"/>
              <p:cNvSpPr/>
              <p:nvPr/>
            </p:nvSpPr>
            <p:spPr>
              <a:xfrm>
                <a:off x="2040416" y="2416140"/>
                <a:ext cx="42673" cy="33603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856" extrusionOk="0">
                    <a:moveTo>
                      <a:pt x="0" y="1"/>
                    </a:moveTo>
                    <a:lnTo>
                      <a:pt x="0" y="1856"/>
                    </a:lnTo>
                    <a:lnTo>
                      <a:pt x="2356" y="1856"/>
                    </a:lnTo>
                    <a:lnTo>
                      <a:pt x="235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62"/>
              <p:cNvSpPr/>
              <p:nvPr/>
            </p:nvSpPr>
            <p:spPr>
              <a:xfrm>
                <a:off x="2040416" y="2765549"/>
                <a:ext cx="150670" cy="33132"/>
              </a:xfrm>
              <a:custGeom>
                <a:avLst/>
                <a:gdLst/>
                <a:ahLst/>
                <a:cxnLst/>
                <a:rect l="l" t="t" r="r" b="b"/>
                <a:pathLst>
                  <a:path w="8322" h="1830" extrusionOk="0">
                    <a:moveTo>
                      <a:pt x="0" y="0"/>
                    </a:moveTo>
                    <a:lnTo>
                      <a:pt x="0" y="1830"/>
                    </a:lnTo>
                    <a:lnTo>
                      <a:pt x="8321" y="1830"/>
                    </a:lnTo>
                    <a:lnTo>
                      <a:pt x="832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62"/>
              <p:cNvSpPr/>
              <p:nvPr/>
            </p:nvSpPr>
            <p:spPr>
              <a:xfrm>
                <a:off x="616060" y="2100787"/>
                <a:ext cx="952920" cy="516391"/>
              </a:xfrm>
              <a:custGeom>
                <a:avLst/>
                <a:gdLst/>
                <a:ahLst/>
                <a:cxnLst/>
                <a:rect l="l" t="t" r="r" b="b"/>
                <a:pathLst>
                  <a:path w="52633" h="28522" extrusionOk="0">
                    <a:moveTo>
                      <a:pt x="3208" y="0"/>
                    </a:moveTo>
                    <a:cubicBezTo>
                      <a:pt x="1454" y="0"/>
                      <a:pt x="0" y="1429"/>
                      <a:pt x="0" y="3208"/>
                    </a:cubicBezTo>
                    <a:lnTo>
                      <a:pt x="0" y="25314"/>
                    </a:lnTo>
                    <a:cubicBezTo>
                      <a:pt x="0" y="27093"/>
                      <a:pt x="1454" y="28522"/>
                      <a:pt x="3208" y="28522"/>
                    </a:cubicBezTo>
                    <a:lnTo>
                      <a:pt x="49449" y="28522"/>
                    </a:lnTo>
                    <a:cubicBezTo>
                      <a:pt x="51204" y="28522"/>
                      <a:pt x="52632" y="27093"/>
                      <a:pt x="52632" y="25314"/>
                    </a:cubicBezTo>
                    <a:lnTo>
                      <a:pt x="52632" y="3208"/>
                    </a:lnTo>
                    <a:cubicBezTo>
                      <a:pt x="52632" y="1429"/>
                      <a:pt x="51204" y="0"/>
                      <a:pt x="49449" y="0"/>
                    </a:cubicBezTo>
                    <a:close/>
                  </a:path>
                </a:pathLst>
              </a:custGeom>
              <a:solidFill>
                <a:srgbClr val="2970AA">
                  <a:alpha val="34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62"/>
              <p:cNvSpPr/>
              <p:nvPr/>
            </p:nvSpPr>
            <p:spPr>
              <a:xfrm>
                <a:off x="576120" y="2060395"/>
                <a:ext cx="952920" cy="516409"/>
              </a:xfrm>
              <a:custGeom>
                <a:avLst/>
                <a:gdLst/>
                <a:ahLst/>
                <a:cxnLst/>
                <a:rect l="l" t="t" r="r" b="b"/>
                <a:pathLst>
                  <a:path w="52633" h="28523" extrusionOk="0">
                    <a:moveTo>
                      <a:pt x="3184" y="1"/>
                    </a:moveTo>
                    <a:cubicBezTo>
                      <a:pt x="1429" y="1"/>
                      <a:pt x="1" y="1429"/>
                      <a:pt x="1" y="3209"/>
                    </a:cubicBezTo>
                    <a:lnTo>
                      <a:pt x="1" y="25339"/>
                    </a:lnTo>
                    <a:cubicBezTo>
                      <a:pt x="1" y="27094"/>
                      <a:pt x="1429" y="28522"/>
                      <a:pt x="3184" y="28522"/>
                    </a:cubicBezTo>
                    <a:lnTo>
                      <a:pt x="49425" y="28522"/>
                    </a:lnTo>
                    <a:cubicBezTo>
                      <a:pt x="51179" y="28522"/>
                      <a:pt x="52633" y="27094"/>
                      <a:pt x="52633" y="25339"/>
                    </a:cubicBezTo>
                    <a:lnTo>
                      <a:pt x="52633" y="3209"/>
                    </a:lnTo>
                    <a:cubicBezTo>
                      <a:pt x="52633" y="1429"/>
                      <a:pt x="51179" y="1"/>
                      <a:pt x="494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62"/>
              <p:cNvSpPr/>
              <p:nvPr/>
            </p:nvSpPr>
            <p:spPr>
              <a:xfrm>
                <a:off x="570236" y="2054946"/>
                <a:ext cx="964254" cy="527743"/>
              </a:xfrm>
              <a:custGeom>
                <a:avLst/>
                <a:gdLst/>
                <a:ahLst/>
                <a:cxnLst/>
                <a:rect l="l" t="t" r="r" b="b"/>
                <a:pathLst>
                  <a:path w="53259" h="29149" extrusionOk="0">
                    <a:moveTo>
                      <a:pt x="49750" y="627"/>
                    </a:moveTo>
                    <a:cubicBezTo>
                      <a:pt x="51329" y="627"/>
                      <a:pt x="52632" y="1906"/>
                      <a:pt x="52632" y="3510"/>
                    </a:cubicBezTo>
                    <a:lnTo>
                      <a:pt x="52632" y="25640"/>
                    </a:lnTo>
                    <a:cubicBezTo>
                      <a:pt x="52632" y="27219"/>
                      <a:pt x="51329" y="28522"/>
                      <a:pt x="49750" y="28522"/>
                    </a:cubicBezTo>
                    <a:lnTo>
                      <a:pt x="3509" y="28522"/>
                    </a:lnTo>
                    <a:cubicBezTo>
                      <a:pt x="1930" y="28522"/>
                      <a:pt x="627" y="27219"/>
                      <a:pt x="627" y="25640"/>
                    </a:cubicBezTo>
                    <a:lnTo>
                      <a:pt x="627" y="3510"/>
                    </a:lnTo>
                    <a:cubicBezTo>
                      <a:pt x="627" y="1906"/>
                      <a:pt x="1930" y="627"/>
                      <a:pt x="3509" y="627"/>
                    </a:cubicBezTo>
                    <a:close/>
                    <a:moveTo>
                      <a:pt x="3509" y="1"/>
                    </a:moveTo>
                    <a:cubicBezTo>
                      <a:pt x="1579" y="1"/>
                      <a:pt x="0" y="1580"/>
                      <a:pt x="0" y="3510"/>
                    </a:cubicBezTo>
                    <a:lnTo>
                      <a:pt x="0" y="25640"/>
                    </a:lnTo>
                    <a:cubicBezTo>
                      <a:pt x="0" y="27570"/>
                      <a:pt x="1579" y="29149"/>
                      <a:pt x="3509" y="29149"/>
                    </a:cubicBezTo>
                    <a:lnTo>
                      <a:pt x="49750" y="29149"/>
                    </a:lnTo>
                    <a:cubicBezTo>
                      <a:pt x="51679" y="29149"/>
                      <a:pt x="53258" y="27570"/>
                      <a:pt x="53258" y="25640"/>
                    </a:cubicBezTo>
                    <a:lnTo>
                      <a:pt x="53258" y="3510"/>
                    </a:lnTo>
                    <a:cubicBezTo>
                      <a:pt x="53258" y="1580"/>
                      <a:pt x="51679" y="1"/>
                      <a:pt x="497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62"/>
              <p:cNvSpPr/>
              <p:nvPr/>
            </p:nvSpPr>
            <p:spPr>
              <a:xfrm>
                <a:off x="640556" y="2119961"/>
                <a:ext cx="55383" cy="54351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3002" extrusionOk="0">
                    <a:moveTo>
                      <a:pt x="2708" y="0"/>
                    </a:moveTo>
                    <a:cubicBezTo>
                      <a:pt x="2626" y="0"/>
                      <a:pt x="2545" y="31"/>
                      <a:pt x="2482" y="94"/>
                    </a:cubicBezTo>
                    <a:lnTo>
                      <a:pt x="101" y="2475"/>
                    </a:lnTo>
                    <a:cubicBezTo>
                      <a:pt x="1" y="2600"/>
                      <a:pt x="1" y="2801"/>
                      <a:pt x="101" y="2926"/>
                    </a:cubicBezTo>
                    <a:cubicBezTo>
                      <a:pt x="176" y="2976"/>
                      <a:pt x="251" y="3001"/>
                      <a:pt x="327" y="3001"/>
                    </a:cubicBezTo>
                    <a:cubicBezTo>
                      <a:pt x="427" y="3001"/>
                      <a:pt x="502" y="2976"/>
                      <a:pt x="552" y="2926"/>
                    </a:cubicBezTo>
                    <a:lnTo>
                      <a:pt x="2933" y="545"/>
                    </a:lnTo>
                    <a:cubicBezTo>
                      <a:pt x="3058" y="420"/>
                      <a:pt x="3058" y="219"/>
                      <a:pt x="2933" y="94"/>
                    </a:cubicBezTo>
                    <a:cubicBezTo>
                      <a:pt x="2870" y="31"/>
                      <a:pt x="2789" y="0"/>
                      <a:pt x="2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62"/>
              <p:cNvSpPr/>
              <p:nvPr/>
            </p:nvSpPr>
            <p:spPr>
              <a:xfrm>
                <a:off x="640556" y="2119961"/>
                <a:ext cx="55383" cy="54351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3002" extrusionOk="0">
                    <a:moveTo>
                      <a:pt x="327" y="0"/>
                    </a:moveTo>
                    <a:cubicBezTo>
                      <a:pt x="245" y="0"/>
                      <a:pt x="164" y="31"/>
                      <a:pt x="101" y="94"/>
                    </a:cubicBezTo>
                    <a:cubicBezTo>
                      <a:pt x="1" y="219"/>
                      <a:pt x="1" y="420"/>
                      <a:pt x="101" y="545"/>
                    </a:cubicBezTo>
                    <a:lnTo>
                      <a:pt x="2482" y="2926"/>
                    </a:lnTo>
                    <a:cubicBezTo>
                      <a:pt x="2557" y="2976"/>
                      <a:pt x="2632" y="3001"/>
                      <a:pt x="2708" y="3001"/>
                    </a:cubicBezTo>
                    <a:cubicBezTo>
                      <a:pt x="2783" y="3001"/>
                      <a:pt x="2858" y="2976"/>
                      <a:pt x="2933" y="2926"/>
                    </a:cubicBezTo>
                    <a:cubicBezTo>
                      <a:pt x="3058" y="2801"/>
                      <a:pt x="3058" y="2600"/>
                      <a:pt x="2933" y="2475"/>
                    </a:cubicBezTo>
                    <a:lnTo>
                      <a:pt x="552" y="94"/>
                    </a:lnTo>
                    <a:cubicBezTo>
                      <a:pt x="489" y="31"/>
                      <a:pt x="408" y="0"/>
                      <a:pt x="3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62"/>
              <p:cNvSpPr/>
              <p:nvPr/>
            </p:nvSpPr>
            <p:spPr>
              <a:xfrm>
                <a:off x="880139" y="2147969"/>
                <a:ext cx="368926" cy="151575"/>
              </a:xfrm>
              <a:custGeom>
                <a:avLst/>
                <a:gdLst/>
                <a:ahLst/>
                <a:cxnLst/>
                <a:rect l="l" t="t" r="r" b="b"/>
                <a:pathLst>
                  <a:path w="20377" h="8372" extrusionOk="0">
                    <a:moveTo>
                      <a:pt x="7921" y="1"/>
                    </a:moveTo>
                    <a:cubicBezTo>
                      <a:pt x="7820" y="1"/>
                      <a:pt x="7720" y="26"/>
                      <a:pt x="7670" y="101"/>
                    </a:cubicBezTo>
                    <a:lnTo>
                      <a:pt x="101" y="7845"/>
                    </a:lnTo>
                    <a:cubicBezTo>
                      <a:pt x="1" y="7946"/>
                      <a:pt x="1" y="8146"/>
                      <a:pt x="126" y="8271"/>
                    </a:cubicBezTo>
                    <a:cubicBezTo>
                      <a:pt x="189" y="8334"/>
                      <a:pt x="264" y="8365"/>
                      <a:pt x="339" y="8365"/>
                    </a:cubicBezTo>
                    <a:cubicBezTo>
                      <a:pt x="414" y="8365"/>
                      <a:pt x="490" y="8334"/>
                      <a:pt x="552" y="8271"/>
                    </a:cubicBezTo>
                    <a:lnTo>
                      <a:pt x="7820" y="828"/>
                    </a:lnTo>
                    <a:lnTo>
                      <a:pt x="12181" y="8221"/>
                    </a:lnTo>
                    <a:cubicBezTo>
                      <a:pt x="12257" y="8322"/>
                      <a:pt x="12357" y="8372"/>
                      <a:pt x="12457" y="8372"/>
                    </a:cubicBezTo>
                    <a:cubicBezTo>
                      <a:pt x="12507" y="8372"/>
                      <a:pt x="12557" y="8347"/>
                      <a:pt x="12582" y="8347"/>
                    </a:cubicBezTo>
                    <a:lnTo>
                      <a:pt x="20151" y="4838"/>
                    </a:lnTo>
                    <a:cubicBezTo>
                      <a:pt x="20302" y="4763"/>
                      <a:pt x="20377" y="4562"/>
                      <a:pt x="20302" y="4412"/>
                    </a:cubicBezTo>
                    <a:cubicBezTo>
                      <a:pt x="20247" y="4302"/>
                      <a:pt x="20138" y="4232"/>
                      <a:pt x="20015" y="4232"/>
                    </a:cubicBezTo>
                    <a:cubicBezTo>
                      <a:pt x="19970" y="4232"/>
                      <a:pt x="19923" y="4241"/>
                      <a:pt x="19876" y="4261"/>
                    </a:cubicBezTo>
                    <a:lnTo>
                      <a:pt x="12582" y="7645"/>
                    </a:lnTo>
                    <a:lnTo>
                      <a:pt x="8146" y="151"/>
                    </a:lnTo>
                    <a:cubicBezTo>
                      <a:pt x="8096" y="76"/>
                      <a:pt x="8021" y="26"/>
                      <a:pt x="79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62"/>
              <p:cNvSpPr/>
              <p:nvPr/>
            </p:nvSpPr>
            <p:spPr>
              <a:xfrm>
                <a:off x="869711" y="2276841"/>
                <a:ext cx="33150" cy="33603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856" extrusionOk="0">
                    <a:moveTo>
                      <a:pt x="903" y="1"/>
                    </a:moveTo>
                    <a:cubicBezTo>
                      <a:pt x="401" y="1"/>
                      <a:pt x="0" y="427"/>
                      <a:pt x="0" y="928"/>
                    </a:cubicBezTo>
                    <a:cubicBezTo>
                      <a:pt x="0" y="1454"/>
                      <a:pt x="401" y="1855"/>
                      <a:pt x="903" y="1855"/>
                    </a:cubicBezTo>
                    <a:cubicBezTo>
                      <a:pt x="1429" y="1855"/>
                      <a:pt x="1830" y="1454"/>
                      <a:pt x="1830" y="928"/>
                    </a:cubicBezTo>
                    <a:cubicBezTo>
                      <a:pt x="1830" y="427"/>
                      <a:pt x="1429" y="1"/>
                      <a:pt x="9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62"/>
              <p:cNvSpPr/>
              <p:nvPr/>
            </p:nvSpPr>
            <p:spPr>
              <a:xfrm>
                <a:off x="863809" y="2271391"/>
                <a:ext cx="44937" cy="44955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2483" extrusionOk="0">
                    <a:moveTo>
                      <a:pt x="1229" y="627"/>
                    </a:moveTo>
                    <a:cubicBezTo>
                      <a:pt x="1580" y="627"/>
                      <a:pt x="1855" y="903"/>
                      <a:pt x="1855" y="1229"/>
                    </a:cubicBezTo>
                    <a:cubicBezTo>
                      <a:pt x="1855" y="1580"/>
                      <a:pt x="1580" y="1855"/>
                      <a:pt x="1229" y="1855"/>
                    </a:cubicBezTo>
                    <a:cubicBezTo>
                      <a:pt x="903" y="1855"/>
                      <a:pt x="627" y="1580"/>
                      <a:pt x="627" y="1229"/>
                    </a:cubicBezTo>
                    <a:cubicBezTo>
                      <a:pt x="627" y="903"/>
                      <a:pt x="903" y="627"/>
                      <a:pt x="1229" y="627"/>
                    </a:cubicBezTo>
                    <a:close/>
                    <a:moveTo>
                      <a:pt x="1229" y="1"/>
                    </a:moveTo>
                    <a:cubicBezTo>
                      <a:pt x="552" y="1"/>
                      <a:pt x="1" y="552"/>
                      <a:pt x="1" y="1229"/>
                    </a:cubicBezTo>
                    <a:cubicBezTo>
                      <a:pt x="1" y="1906"/>
                      <a:pt x="552" y="2482"/>
                      <a:pt x="1229" y="2482"/>
                    </a:cubicBezTo>
                    <a:cubicBezTo>
                      <a:pt x="1930" y="2482"/>
                      <a:pt x="2482" y="1906"/>
                      <a:pt x="2482" y="1229"/>
                    </a:cubicBezTo>
                    <a:cubicBezTo>
                      <a:pt x="2482" y="552"/>
                      <a:pt x="1930" y="1"/>
                      <a:pt x="12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62"/>
              <p:cNvSpPr/>
              <p:nvPr/>
            </p:nvSpPr>
            <p:spPr>
              <a:xfrm>
                <a:off x="1225909" y="2213310"/>
                <a:ext cx="33150" cy="33603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856" extrusionOk="0">
                    <a:moveTo>
                      <a:pt x="928" y="1"/>
                    </a:moveTo>
                    <a:cubicBezTo>
                      <a:pt x="402" y="1"/>
                      <a:pt x="1" y="427"/>
                      <a:pt x="1" y="928"/>
                    </a:cubicBezTo>
                    <a:cubicBezTo>
                      <a:pt x="1" y="1454"/>
                      <a:pt x="402" y="1855"/>
                      <a:pt x="928" y="1855"/>
                    </a:cubicBezTo>
                    <a:cubicBezTo>
                      <a:pt x="1429" y="1855"/>
                      <a:pt x="1830" y="1454"/>
                      <a:pt x="1830" y="928"/>
                    </a:cubicBezTo>
                    <a:cubicBezTo>
                      <a:pt x="1830" y="427"/>
                      <a:pt x="1429" y="1"/>
                      <a:pt x="9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62"/>
              <p:cNvSpPr/>
              <p:nvPr/>
            </p:nvSpPr>
            <p:spPr>
              <a:xfrm>
                <a:off x="1220006" y="2207879"/>
                <a:ext cx="44955" cy="44937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482" extrusionOk="0">
                    <a:moveTo>
                      <a:pt x="1254" y="627"/>
                    </a:moveTo>
                    <a:cubicBezTo>
                      <a:pt x="1580" y="627"/>
                      <a:pt x="1856" y="902"/>
                      <a:pt x="1856" y="1228"/>
                    </a:cubicBezTo>
                    <a:cubicBezTo>
                      <a:pt x="1856" y="1579"/>
                      <a:pt x="1580" y="1855"/>
                      <a:pt x="1254" y="1855"/>
                    </a:cubicBezTo>
                    <a:cubicBezTo>
                      <a:pt x="903" y="1855"/>
                      <a:pt x="628" y="1579"/>
                      <a:pt x="628" y="1228"/>
                    </a:cubicBezTo>
                    <a:cubicBezTo>
                      <a:pt x="628" y="902"/>
                      <a:pt x="903" y="627"/>
                      <a:pt x="1254" y="627"/>
                    </a:cubicBezTo>
                    <a:close/>
                    <a:moveTo>
                      <a:pt x="1254" y="0"/>
                    </a:moveTo>
                    <a:cubicBezTo>
                      <a:pt x="552" y="0"/>
                      <a:pt x="1" y="551"/>
                      <a:pt x="1" y="1228"/>
                    </a:cubicBezTo>
                    <a:cubicBezTo>
                      <a:pt x="1" y="1930"/>
                      <a:pt x="552" y="2481"/>
                      <a:pt x="1254" y="2481"/>
                    </a:cubicBezTo>
                    <a:cubicBezTo>
                      <a:pt x="1931" y="2481"/>
                      <a:pt x="2482" y="1930"/>
                      <a:pt x="2482" y="1228"/>
                    </a:cubicBezTo>
                    <a:cubicBezTo>
                      <a:pt x="2482" y="551"/>
                      <a:pt x="1931" y="0"/>
                      <a:pt x="12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62"/>
              <p:cNvSpPr/>
              <p:nvPr/>
            </p:nvSpPr>
            <p:spPr>
              <a:xfrm>
                <a:off x="1088872" y="2276841"/>
                <a:ext cx="33603" cy="33603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856" extrusionOk="0">
                    <a:moveTo>
                      <a:pt x="928" y="1"/>
                    </a:moveTo>
                    <a:cubicBezTo>
                      <a:pt x="427" y="1"/>
                      <a:pt x="1" y="427"/>
                      <a:pt x="1" y="928"/>
                    </a:cubicBezTo>
                    <a:cubicBezTo>
                      <a:pt x="1" y="1454"/>
                      <a:pt x="427" y="1855"/>
                      <a:pt x="928" y="1855"/>
                    </a:cubicBezTo>
                    <a:cubicBezTo>
                      <a:pt x="1454" y="1855"/>
                      <a:pt x="1855" y="1454"/>
                      <a:pt x="1855" y="928"/>
                    </a:cubicBezTo>
                    <a:cubicBezTo>
                      <a:pt x="1855" y="427"/>
                      <a:pt x="1454" y="1"/>
                      <a:pt x="9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62"/>
              <p:cNvSpPr/>
              <p:nvPr/>
            </p:nvSpPr>
            <p:spPr>
              <a:xfrm>
                <a:off x="1083440" y="2271391"/>
                <a:ext cx="44937" cy="44955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2483" extrusionOk="0">
                    <a:moveTo>
                      <a:pt x="1228" y="627"/>
                    </a:moveTo>
                    <a:cubicBezTo>
                      <a:pt x="1579" y="627"/>
                      <a:pt x="1855" y="903"/>
                      <a:pt x="1855" y="1229"/>
                    </a:cubicBezTo>
                    <a:cubicBezTo>
                      <a:pt x="1855" y="1580"/>
                      <a:pt x="1579" y="1855"/>
                      <a:pt x="1228" y="1855"/>
                    </a:cubicBezTo>
                    <a:cubicBezTo>
                      <a:pt x="902" y="1855"/>
                      <a:pt x="627" y="1580"/>
                      <a:pt x="627" y="1229"/>
                    </a:cubicBezTo>
                    <a:cubicBezTo>
                      <a:pt x="627" y="903"/>
                      <a:pt x="902" y="627"/>
                      <a:pt x="1228" y="627"/>
                    </a:cubicBezTo>
                    <a:close/>
                    <a:moveTo>
                      <a:pt x="1228" y="1"/>
                    </a:moveTo>
                    <a:cubicBezTo>
                      <a:pt x="551" y="1"/>
                      <a:pt x="0" y="552"/>
                      <a:pt x="0" y="1229"/>
                    </a:cubicBezTo>
                    <a:cubicBezTo>
                      <a:pt x="0" y="1906"/>
                      <a:pt x="551" y="2482"/>
                      <a:pt x="1228" y="2482"/>
                    </a:cubicBezTo>
                    <a:cubicBezTo>
                      <a:pt x="1905" y="2482"/>
                      <a:pt x="2481" y="1906"/>
                      <a:pt x="2481" y="1229"/>
                    </a:cubicBezTo>
                    <a:cubicBezTo>
                      <a:pt x="2481" y="552"/>
                      <a:pt x="1905" y="1"/>
                      <a:pt x="12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62"/>
              <p:cNvSpPr/>
              <p:nvPr/>
            </p:nvSpPr>
            <p:spPr>
              <a:xfrm>
                <a:off x="1006295" y="2137088"/>
                <a:ext cx="33603" cy="3358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855" extrusionOk="0">
                    <a:moveTo>
                      <a:pt x="928" y="0"/>
                    </a:moveTo>
                    <a:cubicBezTo>
                      <a:pt x="401" y="0"/>
                      <a:pt x="0" y="401"/>
                      <a:pt x="0" y="928"/>
                    </a:cubicBezTo>
                    <a:cubicBezTo>
                      <a:pt x="0" y="1429"/>
                      <a:pt x="401" y="1855"/>
                      <a:pt x="928" y="1855"/>
                    </a:cubicBezTo>
                    <a:cubicBezTo>
                      <a:pt x="1429" y="1855"/>
                      <a:pt x="1855" y="1429"/>
                      <a:pt x="1855" y="928"/>
                    </a:cubicBezTo>
                    <a:cubicBezTo>
                      <a:pt x="1855" y="401"/>
                      <a:pt x="1429" y="0"/>
                      <a:pt x="9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62"/>
              <p:cNvSpPr/>
              <p:nvPr/>
            </p:nvSpPr>
            <p:spPr>
              <a:xfrm>
                <a:off x="1000393" y="2131186"/>
                <a:ext cx="44937" cy="44937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2482" extrusionOk="0">
                    <a:moveTo>
                      <a:pt x="1254" y="627"/>
                    </a:moveTo>
                    <a:cubicBezTo>
                      <a:pt x="1580" y="627"/>
                      <a:pt x="1855" y="903"/>
                      <a:pt x="1855" y="1254"/>
                    </a:cubicBezTo>
                    <a:cubicBezTo>
                      <a:pt x="1855" y="1579"/>
                      <a:pt x="1580" y="1855"/>
                      <a:pt x="1254" y="1855"/>
                    </a:cubicBezTo>
                    <a:cubicBezTo>
                      <a:pt x="903" y="1855"/>
                      <a:pt x="627" y="1579"/>
                      <a:pt x="627" y="1254"/>
                    </a:cubicBezTo>
                    <a:cubicBezTo>
                      <a:pt x="627" y="903"/>
                      <a:pt x="903" y="627"/>
                      <a:pt x="1254" y="627"/>
                    </a:cubicBezTo>
                    <a:close/>
                    <a:moveTo>
                      <a:pt x="1254" y="0"/>
                    </a:moveTo>
                    <a:cubicBezTo>
                      <a:pt x="577" y="0"/>
                      <a:pt x="1" y="577"/>
                      <a:pt x="1" y="1254"/>
                    </a:cubicBezTo>
                    <a:cubicBezTo>
                      <a:pt x="1" y="1930"/>
                      <a:pt x="577" y="2482"/>
                      <a:pt x="1254" y="2482"/>
                    </a:cubicBezTo>
                    <a:cubicBezTo>
                      <a:pt x="1930" y="2482"/>
                      <a:pt x="2482" y="1930"/>
                      <a:pt x="2482" y="1254"/>
                    </a:cubicBezTo>
                    <a:cubicBezTo>
                      <a:pt x="2482" y="577"/>
                      <a:pt x="1930" y="0"/>
                      <a:pt x="12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62"/>
              <p:cNvSpPr/>
              <p:nvPr/>
            </p:nvSpPr>
            <p:spPr>
              <a:xfrm>
                <a:off x="1500887" y="2285911"/>
                <a:ext cx="249143" cy="108467"/>
              </a:xfrm>
              <a:custGeom>
                <a:avLst/>
                <a:gdLst/>
                <a:ahLst/>
                <a:cxnLst/>
                <a:rect l="l" t="t" r="r" b="b"/>
                <a:pathLst>
                  <a:path w="13761" h="5991" extrusionOk="0">
                    <a:moveTo>
                      <a:pt x="327" y="1"/>
                    </a:moveTo>
                    <a:cubicBezTo>
                      <a:pt x="151" y="1"/>
                      <a:pt x="1" y="151"/>
                      <a:pt x="1" y="327"/>
                    </a:cubicBezTo>
                    <a:cubicBezTo>
                      <a:pt x="1" y="502"/>
                      <a:pt x="151" y="627"/>
                      <a:pt x="327" y="627"/>
                    </a:cubicBezTo>
                    <a:cubicBezTo>
                      <a:pt x="3835" y="627"/>
                      <a:pt x="5464" y="2006"/>
                      <a:pt x="7069" y="3359"/>
                    </a:cubicBezTo>
                    <a:cubicBezTo>
                      <a:pt x="8622" y="4663"/>
                      <a:pt x="10226" y="5991"/>
                      <a:pt x="13434" y="5991"/>
                    </a:cubicBezTo>
                    <a:cubicBezTo>
                      <a:pt x="13610" y="5991"/>
                      <a:pt x="13760" y="5866"/>
                      <a:pt x="13760" y="5690"/>
                    </a:cubicBezTo>
                    <a:cubicBezTo>
                      <a:pt x="13760" y="5515"/>
                      <a:pt x="13610" y="5364"/>
                      <a:pt x="13434" y="5364"/>
                    </a:cubicBezTo>
                    <a:cubicBezTo>
                      <a:pt x="10452" y="5364"/>
                      <a:pt x="8998" y="4161"/>
                      <a:pt x="7470" y="2858"/>
                    </a:cubicBezTo>
                    <a:cubicBezTo>
                      <a:pt x="5790" y="1454"/>
                      <a:pt x="4061" y="1"/>
                      <a:pt x="3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62"/>
              <p:cNvSpPr/>
              <p:nvPr/>
            </p:nvSpPr>
            <p:spPr>
              <a:xfrm>
                <a:off x="1744110" y="2367601"/>
                <a:ext cx="43126" cy="42673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357" extrusionOk="0">
                    <a:moveTo>
                      <a:pt x="1203" y="0"/>
                    </a:moveTo>
                    <a:cubicBezTo>
                      <a:pt x="552" y="0"/>
                      <a:pt x="0" y="526"/>
                      <a:pt x="0" y="1178"/>
                    </a:cubicBezTo>
                    <a:cubicBezTo>
                      <a:pt x="0" y="1830"/>
                      <a:pt x="552" y="2356"/>
                      <a:pt x="1203" y="2356"/>
                    </a:cubicBezTo>
                    <a:cubicBezTo>
                      <a:pt x="1855" y="2356"/>
                      <a:pt x="2381" y="1830"/>
                      <a:pt x="2381" y="1178"/>
                    </a:cubicBezTo>
                    <a:cubicBezTo>
                      <a:pt x="2381" y="526"/>
                      <a:pt x="1855" y="0"/>
                      <a:pt x="1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62"/>
              <p:cNvSpPr/>
              <p:nvPr/>
            </p:nvSpPr>
            <p:spPr>
              <a:xfrm>
                <a:off x="1738660" y="2361699"/>
                <a:ext cx="54478" cy="54460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008" extrusionOk="0">
                    <a:moveTo>
                      <a:pt x="1504" y="627"/>
                    </a:moveTo>
                    <a:cubicBezTo>
                      <a:pt x="1981" y="627"/>
                      <a:pt x="2382" y="1028"/>
                      <a:pt x="2382" y="1504"/>
                    </a:cubicBezTo>
                    <a:cubicBezTo>
                      <a:pt x="2382" y="1980"/>
                      <a:pt x="1981" y="2381"/>
                      <a:pt x="1504" y="2381"/>
                    </a:cubicBezTo>
                    <a:cubicBezTo>
                      <a:pt x="1028" y="2381"/>
                      <a:pt x="627" y="1980"/>
                      <a:pt x="627" y="1504"/>
                    </a:cubicBezTo>
                    <a:cubicBezTo>
                      <a:pt x="627" y="1028"/>
                      <a:pt x="1028" y="627"/>
                      <a:pt x="1504" y="627"/>
                    </a:cubicBezTo>
                    <a:close/>
                    <a:moveTo>
                      <a:pt x="1504" y="0"/>
                    </a:moveTo>
                    <a:cubicBezTo>
                      <a:pt x="677" y="0"/>
                      <a:pt x="1" y="677"/>
                      <a:pt x="1" y="1504"/>
                    </a:cubicBezTo>
                    <a:cubicBezTo>
                      <a:pt x="1" y="2331"/>
                      <a:pt x="677" y="3008"/>
                      <a:pt x="1504" y="3008"/>
                    </a:cubicBezTo>
                    <a:cubicBezTo>
                      <a:pt x="2332" y="3008"/>
                      <a:pt x="3008" y="2331"/>
                      <a:pt x="3008" y="1504"/>
                    </a:cubicBezTo>
                    <a:cubicBezTo>
                      <a:pt x="3008" y="677"/>
                      <a:pt x="2332" y="0"/>
                      <a:pt x="15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62"/>
              <p:cNvSpPr/>
              <p:nvPr/>
            </p:nvSpPr>
            <p:spPr>
              <a:xfrm>
                <a:off x="1463681" y="2270486"/>
                <a:ext cx="43126" cy="42673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357" extrusionOk="0">
                    <a:moveTo>
                      <a:pt x="1179" y="1"/>
                    </a:moveTo>
                    <a:cubicBezTo>
                      <a:pt x="527" y="1"/>
                      <a:pt x="1" y="527"/>
                      <a:pt x="1" y="1179"/>
                    </a:cubicBezTo>
                    <a:cubicBezTo>
                      <a:pt x="1" y="1830"/>
                      <a:pt x="527" y="2357"/>
                      <a:pt x="1179" y="2357"/>
                    </a:cubicBezTo>
                    <a:cubicBezTo>
                      <a:pt x="1855" y="2357"/>
                      <a:pt x="2382" y="1830"/>
                      <a:pt x="2382" y="1179"/>
                    </a:cubicBezTo>
                    <a:cubicBezTo>
                      <a:pt x="2382" y="527"/>
                      <a:pt x="1855" y="1"/>
                      <a:pt x="1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62"/>
              <p:cNvSpPr/>
              <p:nvPr/>
            </p:nvSpPr>
            <p:spPr>
              <a:xfrm>
                <a:off x="1458232" y="2264583"/>
                <a:ext cx="54025" cy="54478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3009" extrusionOk="0">
                    <a:moveTo>
                      <a:pt x="1480" y="627"/>
                    </a:moveTo>
                    <a:cubicBezTo>
                      <a:pt x="1981" y="627"/>
                      <a:pt x="2357" y="1028"/>
                      <a:pt x="2357" y="1505"/>
                    </a:cubicBezTo>
                    <a:cubicBezTo>
                      <a:pt x="2357" y="1981"/>
                      <a:pt x="1981" y="2382"/>
                      <a:pt x="1480" y="2382"/>
                    </a:cubicBezTo>
                    <a:cubicBezTo>
                      <a:pt x="1003" y="2382"/>
                      <a:pt x="627" y="1981"/>
                      <a:pt x="627" y="1505"/>
                    </a:cubicBezTo>
                    <a:cubicBezTo>
                      <a:pt x="627" y="1028"/>
                      <a:pt x="1003" y="627"/>
                      <a:pt x="1480" y="627"/>
                    </a:cubicBezTo>
                    <a:close/>
                    <a:moveTo>
                      <a:pt x="1480" y="1"/>
                    </a:moveTo>
                    <a:cubicBezTo>
                      <a:pt x="653" y="1"/>
                      <a:pt x="1" y="678"/>
                      <a:pt x="1" y="1505"/>
                    </a:cubicBezTo>
                    <a:cubicBezTo>
                      <a:pt x="1" y="2332"/>
                      <a:pt x="653" y="3008"/>
                      <a:pt x="1480" y="3008"/>
                    </a:cubicBezTo>
                    <a:cubicBezTo>
                      <a:pt x="2307" y="3008"/>
                      <a:pt x="2983" y="2332"/>
                      <a:pt x="2983" y="1505"/>
                    </a:cubicBezTo>
                    <a:cubicBezTo>
                      <a:pt x="2983" y="678"/>
                      <a:pt x="2307" y="1"/>
                      <a:pt x="14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62"/>
              <p:cNvSpPr/>
              <p:nvPr/>
            </p:nvSpPr>
            <p:spPr>
              <a:xfrm>
                <a:off x="2503252" y="3011487"/>
                <a:ext cx="952920" cy="516391"/>
              </a:xfrm>
              <a:custGeom>
                <a:avLst/>
                <a:gdLst/>
                <a:ahLst/>
                <a:cxnLst/>
                <a:rect l="l" t="t" r="r" b="b"/>
                <a:pathLst>
                  <a:path w="52633" h="28522" extrusionOk="0">
                    <a:moveTo>
                      <a:pt x="3209" y="0"/>
                    </a:moveTo>
                    <a:cubicBezTo>
                      <a:pt x="1429" y="0"/>
                      <a:pt x="1" y="1429"/>
                      <a:pt x="1" y="3183"/>
                    </a:cubicBezTo>
                    <a:lnTo>
                      <a:pt x="1" y="25314"/>
                    </a:lnTo>
                    <a:cubicBezTo>
                      <a:pt x="1" y="27068"/>
                      <a:pt x="1429" y="28522"/>
                      <a:pt x="3209" y="28522"/>
                    </a:cubicBezTo>
                    <a:lnTo>
                      <a:pt x="49424" y="28522"/>
                    </a:lnTo>
                    <a:cubicBezTo>
                      <a:pt x="51204" y="28522"/>
                      <a:pt x="52632" y="27068"/>
                      <a:pt x="52632" y="25314"/>
                    </a:cubicBezTo>
                    <a:lnTo>
                      <a:pt x="52632" y="3183"/>
                    </a:lnTo>
                    <a:cubicBezTo>
                      <a:pt x="52632" y="1429"/>
                      <a:pt x="51204" y="0"/>
                      <a:pt x="49424" y="0"/>
                    </a:cubicBezTo>
                    <a:close/>
                  </a:path>
                </a:pathLst>
              </a:custGeom>
              <a:solidFill>
                <a:srgbClr val="2970AA">
                  <a:alpha val="34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62"/>
              <p:cNvSpPr/>
              <p:nvPr/>
            </p:nvSpPr>
            <p:spPr>
              <a:xfrm>
                <a:off x="2462860" y="2971095"/>
                <a:ext cx="952920" cy="516409"/>
              </a:xfrm>
              <a:custGeom>
                <a:avLst/>
                <a:gdLst/>
                <a:ahLst/>
                <a:cxnLst/>
                <a:rect l="l" t="t" r="r" b="b"/>
                <a:pathLst>
                  <a:path w="52633" h="28523" extrusionOk="0">
                    <a:moveTo>
                      <a:pt x="3209" y="1"/>
                    </a:moveTo>
                    <a:cubicBezTo>
                      <a:pt x="1455" y="1"/>
                      <a:pt x="1" y="1429"/>
                      <a:pt x="1" y="3209"/>
                    </a:cubicBezTo>
                    <a:lnTo>
                      <a:pt x="1" y="25314"/>
                    </a:lnTo>
                    <a:cubicBezTo>
                      <a:pt x="1" y="27094"/>
                      <a:pt x="1455" y="28522"/>
                      <a:pt x="3209" y="28522"/>
                    </a:cubicBezTo>
                    <a:lnTo>
                      <a:pt x="49450" y="28522"/>
                    </a:lnTo>
                    <a:cubicBezTo>
                      <a:pt x="51204" y="28522"/>
                      <a:pt x="52633" y="27094"/>
                      <a:pt x="52633" y="25314"/>
                    </a:cubicBezTo>
                    <a:lnTo>
                      <a:pt x="52633" y="3209"/>
                    </a:lnTo>
                    <a:cubicBezTo>
                      <a:pt x="52633" y="1429"/>
                      <a:pt x="51204" y="1"/>
                      <a:pt x="494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62"/>
              <p:cNvSpPr/>
              <p:nvPr/>
            </p:nvSpPr>
            <p:spPr>
              <a:xfrm>
                <a:off x="2457429" y="2965193"/>
                <a:ext cx="964254" cy="527743"/>
              </a:xfrm>
              <a:custGeom>
                <a:avLst/>
                <a:gdLst/>
                <a:ahLst/>
                <a:cxnLst/>
                <a:rect l="l" t="t" r="r" b="b"/>
                <a:pathLst>
                  <a:path w="53259" h="29149" extrusionOk="0">
                    <a:moveTo>
                      <a:pt x="49750" y="627"/>
                    </a:moveTo>
                    <a:cubicBezTo>
                      <a:pt x="51329" y="627"/>
                      <a:pt x="52632" y="1931"/>
                      <a:pt x="52632" y="3535"/>
                    </a:cubicBezTo>
                    <a:lnTo>
                      <a:pt x="52632" y="25640"/>
                    </a:lnTo>
                    <a:cubicBezTo>
                      <a:pt x="52632" y="27244"/>
                      <a:pt x="51329" y="28522"/>
                      <a:pt x="49750" y="28522"/>
                    </a:cubicBezTo>
                    <a:lnTo>
                      <a:pt x="3509" y="28522"/>
                    </a:lnTo>
                    <a:cubicBezTo>
                      <a:pt x="1930" y="28522"/>
                      <a:pt x="627" y="27244"/>
                      <a:pt x="627" y="25640"/>
                    </a:cubicBezTo>
                    <a:lnTo>
                      <a:pt x="627" y="3535"/>
                    </a:lnTo>
                    <a:cubicBezTo>
                      <a:pt x="627" y="1931"/>
                      <a:pt x="1930" y="627"/>
                      <a:pt x="3509" y="627"/>
                    </a:cubicBezTo>
                    <a:close/>
                    <a:moveTo>
                      <a:pt x="3509" y="1"/>
                    </a:moveTo>
                    <a:cubicBezTo>
                      <a:pt x="1579" y="1"/>
                      <a:pt x="0" y="1580"/>
                      <a:pt x="0" y="3535"/>
                    </a:cubicBezTo>
                    <a:lnTo>
                      <a:pt x="0" y="25640"/>
                    </a:lnTo>
                    <a:cubicBezTo>
                      <a:pt x="0" y="27595"/>
                      <a:pt x="1579" y="29149"/>
                      <a:pt x="3509" y="29149"/>
                    </a:cubicBezTo>
                    <a:lnTo>
                      <a:pt x="49750" y="29149"/>
                    </a:lnTo>
                    <a:cubicBezTo>
                      <a:pt x="51680" y="29149"/>
                      <a:pt x="53259" y="27595"/>
                      <a:pt x="53259" y="25640"/>
                    </a:cubicBezTo>
                    <a:lnTo>
                      <a:pt x="53259" y="3535"/>
                    </a:lnTo>
                    <a:cubicBezTo>
                      <a:pt x="53259" y="1580"/>
                      <a:pt x="51680" y="1"/>
                      <a:pt x="497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62"/>
              <p:cNvSpPr/>
              <p:nvPr/>
            </p:nvSpPr>
            <p:spPr>
              <a:xfrm>
                <a:off x="2527296" y="3030660"/>
                <a:ext cx="55383" cy="54351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3002" extrusionOk="0">
                    <a:moveTo>
                      <a:pt x="2733" y="0"/>
                    </a:moveTo>
                    <a:cubicBezTo>
                      <a:pt x="2651" y="0"/>
                      <a:pt x="2570" y="31"/>
                      <a:pt x="2507" y="94"/>
                    </a:cubicBezTo>
                    <a:lnTo>
                      <a:pt x="126" y="2475"/>
                    </a:lnTo>
                    <a:cubicBezTo>
                      <a:pt x="1" y="2575"/>
                      <a:pt x="1" y="2776"/>
                      <a:pt x="126" y="2901"/>
                    </a:cubicBezTo>
                    <a:cubicBezTo>
                      <a:pt x="201" y="2976"/>
                      <a:pt x="277" y="3001"/>
                      <a:pt x="352" y="3001"/>
                    </a:cubicBezTo>
                    <a:cubicBezTo>
                      <a:pt x="427" y="3001"/>
                      <a:pt x="502" y="2976"/>
                      <a:pt x="577" y="2901"/>
                    </a:cubicBezTo>
                    <a:lnTo>
                      <a:pt x="2958" y="545"/>
                    </a:lnTo>
                    <a:cubicBezTo>
                      <a:pt x="3059" y="420"/>
                      <a:pt x="3059" y="219"/>
                      <a:pt x="2958" y="94"/>
                    </a:cubicBezTo>
                    <a:cubicBezTo>
                      <a:pt x="2896" y="31"/>
                      <a:pt x="2814" y="0"/>
                      <a:pt x="27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62"/>
              <p:cNvSpPr/>
              <p:nvPr/>
            </p:nvSpPr>
            <p:spPr>
              <a:xfrm>
                <a:off x="2527296" y="3030660"/>
                <a:ext cx="55383" cy="54351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3002" extrusionOk="0">
                    <a:moveTo>
                      <a:pt x="352" y="0"/>
                    </a:moveTo>
                    <a:cubicBezTo>
                      <a:pt x="270" y="0"/>
                      <a:pt x="189" y="31"/>
                      <a:pt x="126" y="94"/>
                    </a:cubicBezTo>
                    <a:cubicBezTo>
                      <a:pt x="1" y="219"/>
                      <a:pt x="1" y="420"/>
                      <a:pt x="126" y="545"/>
                    </a:cubicBezTo>
                    <a:lnTo>
                      <a:pt x="2507" y="2901"/>
                    </a:lnTo>
                    <a:cubicBezTo>
                      <a:pt x="2557" y="2976"/>
                      <a:pt x="2658" y="3001"/>
                      <a:pt x="2733" y="3001"/>
                    </a:cubicBezTo>
                    <a:cubicBezTo>
                      <a:pt x="2808" y="3001"/>
                      <a:pt x="2883" y="2976"/>
                      <a:pt x="2958" y="2901"/>
                    </a:cubicBezTo>
                    <a:cubicBezTo>
                      <a:pt x="3059" y="2776"/>
                      <a:pt x="3059" y="2575"/>
                      <a:pt x="2958" y="2475"/>
                    </a:cubicBezTo>
                    <a:lnTo>
                      <a:pt x="577" y="94"/>
                    </a:lnTo>
                    <a:cubicBezTo>
                      <a:pt x="515" y="31"/>
                      <a:pt x="433" y="0"/>
                      <a:pt x="3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62"/>
              <p:cNvSpPr/>
              <p:nvPr/>
            </p:nvSpPr>
            <p:spPr>
              <a:xfrm>
                <a:off x="2258219" y="3124010"/>
                <a:ext cx="248690" cy="108467"/>
              </a:xfrm>
              <a:custGeom>
                <a:avLst/>
                <a:gdLst/>
                <a:ahLst/>
                <a:cxnLst/>
                <a:rect l="l" t="t" r="r" b="b"/>
                <a:pathLst>
                  <a:path w="13736" h="5991" extrusionOk="0">
                    <a:moveTo>
                      <a:pt x="301" y="1"/>
                    </a:moveTo>
                    <a:cubicBezTo>
                      <a:pt x="126" y="1"/>
                      <a:pt x="1" y="126"/>
                      <a:pt x="1" y="302"/>
                    </a:cubicBezTo>
                    <a:cubicBezTo>
                      <a:pt x="1" y="477"/>
                      <a:pt x="126" y="627"/>
                      <a:pt x="301" y="627"/>
                    </a:cubicBezTo>
                    <a:cubicBezTo>
                      <a:pt x="3810" y="627"/>
                      <a:pt x="5464" y="2006"/>
                      <a:pt x="7043" y="3334"/>
                    </a:cubicBezTo>
                    <a:cubicBezTo>
                      <a:pt x="8597" y="4637"/>
                      <a:pt x="10201" y="5991"/>
                      <a:pt x="13434" y="5991"/>
                    </a:cubicBezTo>
                    <a:cubicBezTo>
                      <a:pt x="13610" y="5991"/>
                      <a:pt x="13735" y="5840"/>
                      <a:pt x="13735" y="5665"/>
                    </a:cubicBezTo>
                    <a:cubicBezTo>
                      <a:pt x="13735" y="5490"/>
                      <a:pt x="13610" y="5364"/>
                      <a:pt x="13434" y="5364"/>
                    </a:cubicBezTo>
                    <a:cubicBezTo>
                      <a:pt x="10427" y="5364"/>
                      <a:pt x="8973" y="4136"/>
                      <a:pt x="7444" y="2858"/>
                    </a:cubicBezTo>
                    <a:cubicBezTo>
                      <a:pt x="5765" y="1454"/>
                      <a:pt x="4036" y="1"/>
                      <a:pt x="3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62"/>
              <p:cNvSpPr/>
              <p:nvPr/>
            </p:nvSpPr>
            <p:spPr>
              <a:xfrm>
                <a:off x="2501442" y="3205247"/>
                <a:ext cx="42673" cy="43126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2382" extrusionOk="0">
                    <a:moveTo>
                      <a:pt x="1178" y="0"/>
                    </a:moveTo>
                    <a:cubicBezTo>
                      <a:pt x="527" y="0"/>
                      <a:pt x="0" y="526"/>
                      <a:pt x="0" y="1178"/>
                    </a:cubicBezTo>
                    <a:cubicBezTo>
                      <a:pt x="0" y="1830"/>
                      <a:pt x="527" y="2381"/>
                      <a:pt x="1178" y="2381"/>
                    </a:cubicBezTo>
                    <a:cubicBezTo>
                      <a:pt x="1830" y="2381"/>
                      <a:pt x="2356" y="1830"/>
                      <a:pt x="2356" y="1178"/>
                    </a:cubicBezTo>
                    <a:cubicBezTo>
                      <a:pt x="2356" y="526"/>
                      <a:pt x="1830" y="0"/>
                      <a:pt x="11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62"/>
              <p:cNvSpPr/>
              <p:nvPr/>
            </p:nvSpPr>
            <p:spPr>
              <a:xfrm>
                <a:off x="2495540" y="3199345"/>
                <a:ext cx="54460" cy="54460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3008" extrusionOk="0">
                    <a:moveTo>
                      <a:pt x="1504" y="627"/>
                    </a:moveTo>
                    <a:cubicBezTo>
                      <a:pt x="1980" y="627"/>
                      <a:pt x="2381" y="1028"/>
                      <a:pt x="2381" y="1504"/>
                    </a:cubicBezTo>
                    <a:cubicBezTo>
                      <a:pt x="2381" y="1980"/>
                      <a:pt x="1980" y="2381"/>
                      <a:pt x="1504" y="2381"/>
                    </a:cubicBezTo>
                    <a:cubicBezTo>
                      <a:pt x="1028" y="2381"/>
                      <a:pt x="627" y="1980"/>
                      <a:pt x="627" y="1504"/>
                    </a:cubicBezTo>
                    <a:cubicBezTo>
                      <a:pt x="627" y="1028"/>
                      <a:pt x="1028" y="627"/>
                      <a:pt x="1504" y="627"/>
                    </a:cubicBezTo>
                    <a:close/>
                    <a:moveTo>
                      <a:pt x="1504" y="0"/>
                    </a:moveTo>
                    <a:cubicBezTo>
                      <a:pt x="677" y="0"/>
                      <a:pt x="0" y="677"/>
                      <a:pt x="0" y="1504"/>
                    </a:cubicBezTo>
                    <a:cubicBezTo>
                      <a:pt x="0" y="2331"/>
                      <a:pt x="677" y="3008"/>
                      <a:pt x="1504" y="3008"/>
                    </a:cubicBezTo>
                    <a:cubicBezTo>
                      <a:pt x="2331" y="3008"/>
                      <a:pt x="3008" y="2331"/>
                      <a:pt x="3008" y="1504"/>
                    </a:cubicBezTo>
                    <a:cubicBezTo>
                      <a:pt x="3008" y="677"/>
                      <a:pt x="2331" y="0"/>
                      <a:pt x="15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62"/>
              <p:cNvSpPr/>
              <p:nvPr/>
            </p:nvSpPr>
            <p:spPr>
              <a:xfrm>
                <a:off x="2220561" y="3108132"/>
                <a:ext cx="43126" cy="43126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382" extrusionOk="0">
                    <a:moveTo>
                      <a:pt x="1203" y="1"/>
                    </a:moveTo>
                    <a:cubicBezTo>
                      <a:pt x="527" y="1"/>
                      <a:pt x="0" y="527"/>
                      <a:pt x="0" y="1179"/>
                    </a:cubicBezTo>
                    <a:cubicBezTo>
                      <a:pt x="0" y="1830"/>
                      <a:pt x="527" y="2382"/>
                      <a:pt x="1203" y="2382"/>
                    </a:cubicBezTo>
                    <a:cubicBezTo>
                      <a:pt x="1855" y="2382"/>
                      <a:pt x="2381" y="1830"/>
                      <a:pt x="2381" y="1179"/>
                    </a:cubicBezTo>
                    <a:cubicBezTo>
                      <a:pt x="2381" y="527"/>
                      <a:pt x="1855" y="1"/>
                      <a:pt x="12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62"/>
              <p:cNvSpPr/>
              <p:nvPr/>
            </p:nvSpPr>
            <p:spPr>
              <a:xfrm>
                <a:off x="2215111" y="3102229"/>
                <a:ext cx="54478" cy="54478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009" extrusionOk="0">
                    <a:moveTo>
                      <a:pt x="1504" y="627"/>
                    </a:moveTo>
                    <a:cubicBezTo>
                      <a:pt x="1981" y="627"/>
                      <a:pt x="2382" y="1028"/>
                      <a:pt x="2382" y="1505"/>
                    </a:cubicBezTo>
                    <a:cubicBezTo>
                      <a:pt x="2382" y="1981"/>
                      <a:pt x="1981" y="2382"/>
                      <a:pt x="1504" y="2382"/>
                    </a:cubicBezTo>
                    <a:cubicBezTo>
                      <a:pt x="1003" y="2382"/>
                      <a:pt x="627" y="1981"/>
                      <a:pt x="627" y="1505"/>
                    </a:cubicBezTo>
                    <a:cubicBezTo>
                      <a:pt x="627" y="1028"/>
                      <a:pt x="1003" y="627"/>
                      <a:pt x="1504" y="627"/>
                    </a:cubicBezTo>
                    <a:close/>
                    <a:moveTo>
                      <a:pt x="1504" y="1"/>
                    </a:moveTo>
                    <a:cubicBezTo>
                      <a:pt x="677" y="1"/>
                      <a:pt x="1" y="678"/>
                      <a:pt x="1" y="1505"/>
                    </a:cubicBezTo>
                    <a:cubicBezTo>
                      <a:pt x="1" y="2332"/>
                      <a:pt x="677" y="3008"/>
                      <a:pt x="1504" y="3008"/>
                    </a:cubicBezTo>
                    <a:cubicBezTo>
                      <a:pt x="2331" y="3008"/>
                      <a:pt x="3008" y="2332"/>
                      <a:pt x="3008" y="1505"/>
                    </a:cubicBezTo>
                    <a:cubicBezTo>
                      <a:pt x="3008" y="678"/>
                      <a:pt x="2331" y="1"/>
                      <a:pt x="15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62"/>
              <p:cNvSpPr/>
              <p:nvPr/>
            </p:nvSpPr>
            <p:spPr>
              <a:xfrm>
                <a:off x="2503252" y="1936521"/>
                <a:ext cx="526385" cy="844924"/>
              </a:xfrm>
              <a:custGeom>
                <a:avLst/>
                <a:gdLst/>
                <a:ahLst/>
                <a:cxnLst/>
                <a:rect l="l" t="t" r="r" b="b"/>
                <a:pathLst>
                  <a:path w="29074" h="46668" extrusionOk="0">
                    <a:moveTo>
                      <a:pt x="3209" y="0"/>
                    </a:moveTo>
                    <a:cubicBezTo>
                      <a:pt x="1429" y="0"/>
                      <a:pt x="1" y="1429"/>
                      <a:pt x="1" y="3183"/>
                    </a:cubicBezTo>
                    <a:lnTo>
                      <a:pt x="1" y="43459"/>
                    </a:lnTo>
                    <a:cubicBezTo>
                      <a:pt x="1" y="45239"/>
                      <a:pt x="1429" y="46667"/>
                      <a:pt x="3209" y="46667"/>
                    </a:cubicBezTo>
                    <a:lnTo>
                      <a:pt x="25890" y="46667"/>
                    </a:lnTo>
                    <a:cubicBezTo>
                      <a:pt x="27645" y="46667"/>
                      <a:pt x="29073" y="45239"/>
                      <a:pt x="29073" y="43459"/>
                    </a:cubicBezTo>
                    <a:lnTo>
                      <a:pt x="29073" y="3183"/>
                    </a:lnTo>
                    <a:cubicBezTo>
                      <a:pt x="29073" y="1429"/>
                      <a:pt x="27645" y="0"/>
                      <a:pt x="25890" y="0"/>
                    </a:cubicBezTo>
                    <a:close/>
                  </a:path>
                </a:pathLst>
              </a:custGeom>
              <a:solidFill>
                <a:schemeClr val="accent4">
                  <a:alpha val="357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62"/>
              <p:cNvSpPr/>
              <p:nvPr/>
            </p:nvSpPr>
            <p:spPr>
              <a:xfrm>
                <a:off x="2462860" y="1896129"/>
                <a:ext cx="526837" cy="844924"/>
              </a:xfrm>
              <a:custGeom>
                <a:avLst/>
                <a:gdLst/>
                <a:ahLst/>
                <a:cxnLst/>
                <a:rect l="l" t="t" r="r" b="b"/>
                <a:pathLst>
                  <a:path w="29099" h="46668" extrusionOk="0">
                    <a:moveTo>
                      <a:pt x="3209" y="1"/>
                    </a:moveTo>
                    <a:cubicBezTo>
                      <a:pt x="1455" y="1"/>
                      <a:pt x="1" y="1429"/>
                      <a:pt x="1" y="3209"/>
                    </a:cubicBezTo>
                    <a:lnTo>
                      <a:pt x="1" y="43485"/>
                    </a:lnTo>
                    <a:cubicBezTo>
                      <a:pt x="1" y="45239"/>
                      <a:pt x="1455" y="46668"/>
                      <a:pt x="3209" y="46668"/>
                    </a:cubicBezTo>
                    <a:lnTo>
                      <a:pt x="25891" y="46668"/>
                    </a:lnTo>
                    <a:cubicBezTo>
                      <a:pt x="27645" y="46668"/>
                      <a:pt x="29099" y="45239"/>
                      <a:pt x="29099" y="43485"/>
                    </a:cubicBezTo>
                    <a:lnTo>
                      <a:pt x="29099" y="3209"/>
                    </a:lnTo>
                    <a:cubicBezTo>
                      <a:pt x="29099" y="1429"/>
                      <a:pt x="27645" y="1"/>
                      <a:pt x="258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62"/>
              <p:cNvSpPr/>
              <p:nvPr/>
            </p:nvSpPr>
            <p:spPr>
              <a:xfrm>
                <a:off x="2457429" y="1890697"/>
                <a:ext cx="537719" cy="856258"/>
              </a:xfrm>
              <a:custGeom>
                <a:avLst/>
                <a:gdLst/>
                <a:ahLst/>
                <a:cxnLst/>
                <a:rect l="l" t="t" r="r" b="b"/>
                <a:pathLst>
                  <a:path w="29700" h="47294" extrusionOk="0">
                    <a:moveTo>
                      <a:pt x="26191" y="627"/>
                    </a:moveTo>
                    <a:cubicBezTo>
                      <a:pt x="27770" y="627"/>
                      <a:pt x="29073" y="1905"/>
                      <a:pt x="29073" y="3509"/>
                    </a:cubicBezTo>
                    <a:lnTo>
                      <a:pt x="29073" y="43785"/>
                    </a:lnTo>
                    <a:cubicBezTo>
                      <a:pt x="29073" y="45364"/>
                      <a:pt x="27770" y="46667"/>
                      <a:pt x="26191" y="46667"/>
                    </a:cubicBezTo>
                    <a:lnTo>
                      <a:pt x="3509" y="46667"/>
                    </a:lnTo>
                    <a:cubicBezTo>
                      <a:pt x="1930" y="46667"/>
                      <a:pt x="627" y="45364"/>
                      <a:pt x="627" y="43785"/>
                    </a:cubicBezTo>
                    <a:lnTo>
                      <a:pt x="627" y="3509"/>
                    </a:lnTo>
                    <a:cubicBezTo>
                      <a:pt x="627" y="1905"/>
                      <a:pt x="1930" y="627"/>
                      <a:pt x="3509" y="627"/>
                    </a:cubicBezTo>
                    <a:close/>
                    <a:moveTo>
                      <a:pt x="3509" y="0"/>
                    </a:moveTo>
                    <a:cubicBezTo>
                      <a:pt x="1579" y="0"/>
                      <a:pt x="0" y="1554"/>
                      <a:pt x="0" y="3509"/>
                    </a:cubicBezTo>
                    <a:lnTo>
                      <a:pt x="0" y="43785"/>
                    </a:lnTo>
                    <a:cubicBezTo>
                      <a:pt x="0" y="45715"/>
                      <a:pt x="1579" y="47294"/>
                      <a:pt x="3509" y="47294"/>
                    </a:cubicBezTo>
                    <a:lnTo>
                      <a:pt x="26191" y="47294"/>
                    </a:lnTo>
                    <a:cubicBezTo>
                      <a:pt x="28121" y="47294"/>
                      <a:pt x="29700" y="45715"/>
                      <a:pt x="29700" y="43785"/>
                    </a:cubicBezTo>
                    <a:lnTo>
                      <a:pt x="29700" y="3509"/>
                    </a:lnTo>
                    <a:cubicBezTo>
                      <a:pt x="29700" y="1554"/>
                      <a:pt x="28121" y="0"/>
                      <a:pt x="261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62"/>
              <p:cNvSpPr/>
              <p:nvPr/>
            </p:nvSpPr>
            <p:spPr>
              <a:xfrm>
                <a:off x="2527296" y="1955694"/>
                <a:ext cx="55383" cy="54351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3002" extrusionOk="0">
                    <a:moveTo>
                      <a:pt x="2733" y="0"/>
                    </a:moveTo>
                    <a:cubicBezTo>
                      <a:pt x="2651" y="0"/>
                      <a:pt x="2570" y="32"/>
                      <a:pt x="2507" y="94"/>
                    </a:cubicBezTo>
                    <a:lnTo>
                      <a:pt x="126" y="2475"/>
                    </a:lnTo>
                    <a:cubicBezTo>
                      <a:pt x="1" y="2601"/>
                      <a:pt x="1" y="2801"/>
                      <a:pt x="126" y="2901"/>
                    </a:cubicBezTo>
                    <a:cubicBezTo>
                      <a:pt x="201" y="2977"/>
                      <a:pt x="277" y="3002"/>
                      <a:pt x="352" y="3002"/>
                    </a:cubicBezTo>
                    <a:cubicBezTo>
                      <a:pt x="427" y="3002"/>
                      <a:pt x="502" y="2977"/>
                      <a:pt x="577" y="2901"/>
                    </a:cubicBezTo>
                    <a:lnTo>
                      <a:pt x="2958" y="546"/>
                    </a:lnTo>
                    <a:cubicBezTo>
                      <a:pt x="3059" y="420"/>
                      <a:pt x="3059" y="220"/>
                      <a:pt x="2958" y="94"/>
                    </a:cubicBezTo>
                    <a:cubicBezTo>
                      <a:pt x="2896" y="32"/>
                      <a:pt x="2814" y="0"/>
                      <a:pt x="27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62"/>
              <p:cNvSpPr/>
              <p:nvPr/>
            </p:nvSpPr>
            <p:spPr>
              <a:xfrm>
                <a:off x="2527296" y="1955694"/>
                <a:ext cx="55383" cy="54351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3002" extrusionOk="0">
                    <a:moveTo>
                      <a:pt x="352" y="0"/>
                    </a:moveTo>
                    <a:cubicBezTo>
                      <a:pt x="270" y="0"/>
                      <a:pt x="189" y="32"/>
                      <a:pt x="126" y="94"/>
                    </a:cubicBezTo>
                    <a:cubicBezTo>
                      <a:pt x="1" y="220"/>
                      <a:pt x="1" y="420"/>
                      <a:pt x="126" y="546"/>
                    </a:cubicBezTo>
                    <a:lnTo>
                      <a:pt x="2507" y="2901"/>
                    </a:lnTo>
                    <a:cubicBezTo>
                      <a:pt x="2557" y="2977"/>
                      <a:pt x="2658" y="3002"/>
                      <a:pt x="2733" y="3002"/>
                    </a:cubicBezTo>
                    <a:cubicBezTo>
                      <a:pt x="2808" y="3002"/>
                      <a:pt x="2883" y="2977"/>
                      <a:pt x="2958" y="2901"/>
                    </a:cubicBezTo>
                    <a:cubicBezTo>
                      <a:pt x="3059" y="2801"/>
                      <a:pt x="3059" y="2601"/>
                      <a:pt x="2958" y="2475"/>
                    </a:cubicBezTo>
                    <a:lnTo>
                      <a:pt x="577" y="94"/>
                    </a:lnTo>
                    <a:cubicBezTo>
                      <a:pt x="515" y="32"/>
                      <a:pt x="433" y="0"/>
                      <a:pt x="3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62"/>
              <p:cNvSpPr/>
              <p:nvPr/>
            </p:nvSpPr>
            <p:spPr>
              <a:xfrm>
                <a:off x="2376644" y="2577239"/>
                <a:ext cx="311768" cy="195588"/>
              </a:xfrm>
              <a:custGeom>
                <a:avLst/>
                <a:gdLst/>
                <a:ahLst/>
                <a:cxnLst/>
                <a:rect l="l" t="t" r="r" b="b"/>
                <a:pathLst>
                  <a:path w="17220" h="10803" extrusionOk="0">
                    <a:moveTo>
                      <a:pt x="16893" y="0"/>
                    </a:moveTo>
                    <a:cubicBezTo>
                      <a:pt x="16718" y="0"/>
                      <a:pt x="16593" y="151"/>
                      <a:pt x="16593" y="326"/>
                    </a:cubicBezTo>
                    <a:lnTo>
                      <a:pt x="16593" y="1679"/>
                    </a:lnTo>
                    <a:cubicBezTo>
                      <a:pt x="16593" y="3409"/>
                      <a:pt x="15164" y="4812"/>
                      <a:pt x="13435" y="4812"/>
                    </a:cubicBezTo>
                    <a:cubicBezTo>
                      <a:pt x="9700" y="4812"/>
                      <a:pt x="7971" y="6266"/>
                      <a:pt x="6317" y="7669"/>
                    </a:cubicBezTo>
                    <a:cubicBezTo>
                      <a:pt x="4763" y="8973"/>
                      <a:pt x="3334" y="10176"/>
                      <a:pt x="327" y="10176"/>
                    </a:cubicBezTo>
                    <a:cubicBezTo>
                      <a:pt x="151" y="10176"/>
                      <a:pt x="1" y="10326"/>
                      <a:pt x="1" y="10501"/>
                    </a:cubicBezTo>
                    <a:cubicBezTo>
                      <a:pt x="1" y="10677"/>
                      <a:pt x="151" y="10802"/>
                      <a:pt x="327" y="10802"/>
                    </a:cubicBezTo>
                    <a:cubicBezTo>
                      <a:pt x="3560" y="10802"/>
                      <a:pt x="5164" y="9474"/>
                      <a:pt x="6718" y="8171"/>
                    </a:cubicBezTo>
                    <a:cubicBezTo>
                      <a:pt x="8297" y="6817"/>
                      <a:pt x="9926" y="5439"/>
                      <a:pt x="13435" y="5439"/>
                    </a:cubicBezTo>
                    <a:cubicBezTo>
                      <a:pt x="15515" y="5439"/>
                      <a:pt x="17219" y="3760"/>
                      <a:pt x="17219" y="1679"/>
                    </a:cubicBezTo>
                    <a:lnTo>
                      <a:pt x="17219" y="326"/>
                    </a:lnTo>
                    <a:cubicBezTo>
                      <a:pt x="17219" y="151"/>
                      <a:pt x="17069" y="0"/>
                      <a:pt x="168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62"/>
              <p:cNvSpPr/>
              <p:nvPr/>
            </p:nvSpPr>
            <p:spPr>
              <a:xfrm>
                <a:off x="2339438" y="2746032"/>
                <a:ext cx="43126" cy="42673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357" extrusionOk="0">
                    <a:moveTo>
                      <a:pt x="1179" y="1"/>
                    </a:moveTo>
                    <a:cubicBezTo>
                      <a:pt x="527" y="1"/>
                      <a:pt x="1" y="527"/>
                      <a:pt x="1" y="1178"/>
                    </a:cubicBezTo>
                    <a:cubicBezTo>
                      <a:pt x="1" y="1830"/>
                      <a:pt x="527" y="2356"/>
                      <a:pt x="1179" y="2356"/>
                    </a:cubicBezTo>
                    <a:cubicBezTo>
                      <a:pt x="1855" y="2356"/>
                      <a:pt x="2382" y="1830"/>
                      <a:pt x="2382" y="1178"/>
                    </a:cubicBezTo>
                    <a:cubicBezTo>
                      <a:pt x="2382" y="527"/>
                      <a:pt x="1855" y="1"/>
                      <a:pt x="1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62"/>
              <p:cNvSpPr/>
              <p:nvPr/>
            </p:nvSpPr>
            <p:spPr>
              <a:xfrm>
                <a:off x="2334007" y="2740129"/>
                <a:ext cx="54007" cy="54478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3009" extrusionOk="0">
                    <a:moveTo>
                      <a:pt x="1479" y="627"/>
                    </a:moveTo>
                    <a:cubicBezTo>
                      <a:pt x="1980" y="627"/>
                      <a:pt x="2356" y="1028"/>
                      <a:pt x="2356" y="1504"/>
                    </a:cubicBezTo>
                    <a:cubicBezTo>
                      <a:pt x="2356" y="1981"/>
                      <a:pt x="1980" y="2382"/>
                      <a:pt x="1479" y="2382"/>
                    </a:cubicBezTo>
                    <a:cubicBezTo>
                      <a:pt x="1003" y="2382"/>
                      <a:pt x="627" y="1981"/>
                      <a:pt x="627" y="1504"/>
                    </a:cubicBezTo>
                    <a:cubicBezTo>
                      <a:pt x="627" y="1028"/>
                      <a:pt x="1003" y="627"/>
                      <a:pt x="1479" y="627"/>
                    </a:cubicBezTo>
                    <a:close/>
                    <a:moveTo>
                      <a:pt x="1479" y="1"/>
                    </a:moveTo>
                    <a:cubicBezTo>
                      <a:pt x="652" y="1"/>
                      <a:pt x="0" y="677"/>
                      <a:pt x="0" y="1504"/>
                    </a:cubicBezTo>
                    <a:cubicBezTo>
                      <a:pt x="0" y="2332"/>
                      <a:pt x="652" y="3008"/>
                      <a:pt x="1479" y="3008"/>
                    </a:cubicBezTo>
                    <a:cubicBezTo>
                      <a:pt x="2306" y="3008"/>
                      <a:pt x="2983" y="2332"/>
                      <a:pt x="2983" y="1504"/>
                    </a:cubicBezTo>
                    <a:cubicBezTo>
                      <a:pt x="2983" y="677"/>
                      <a:pt x="2306" y="1"/>
                      <a:pt x="14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62"/>
              <p:cNvSpPr/>
              <p:nvPr/>
            </p:nvSpPr>
            <p:spPr>
              <a:xfrm>
                <a:off x="2661164" y="2540033"/>
                <a:ext cx="42673" cy="43108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2381" extrusionOk="0">
                    <a:moveTo>
                      <a:pt x="1178" y="0"/>
                    </a:moveTo>
                    <a:cubicBezTo>
                      <a:pt x="527" y="0"/>
                      <a:pt x="0" y="526"/>
                      <a:pt x="0" y="1178"/>
                    </a:cubicBezTo>
                    <a:cubicBezTo>
                      <a:pt x="0" y="1830"/>
                      <a:pt x="527" y="2381"/>
                      <a:pt x="1178" y="2381"/>
                    </a:cubicBezTo>
                    <a:cubicBezTo>
                      <a:pt x="1830" y="2381"/>
                      <a:pt x="2356" y="1830"/>
                      <a:pt x="2356" y="1178"/>
                    </a:cubicBezTo>
                    <a:cubicBezTo>
                      <a:pt x="2356" y="526"/>
                      <a:pt x="1830" y="0"/>
                      <a:pt x="11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62"/>
              <p:cNvSpPr/>
              <p:nvPr/>
            </p:nvSpPr>
            <p:spPr>
              <a:xfrm>
                <a:off x="2655262" y="2534131"/>
                <a:ext cx="54478" cy="54460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008" extrusionOk="0">
                    <a:moveTo>
                      <a:pt x="1504" y="627"/>
                    </a:moveTo>
                    <a:cubicBezTo>
                      <a:pt x="1981" y="627"/>
                      <a:pt x="2382" y="1028"/>
                      <a:pt x="2382" y="1504"/>
                    </a:cubicBezTo>
                    <a:cubicBezTo>
                      <a:pt x="2382" y="1980"/>
                      <a:pt x="1981" y="2381"/>
                      <a:pt x="1504" y="2381"/>
                    </a:cubicBezTo>
                    <a:cubicBezTo>
                      <a:pt x="1028" y="2381"/>
                      <a:pt x="627" y="1980"/>
                      <a:pt x="627" y="1504"/>
                    </a:cubicBezTo>
                    <a:cubicBezTo>
                      <a:pt x="627" y="1028"/>
                      <a:pt x="1028" y="627"/>
                      <a:pt x="1504" y="627"/>
                    </a:cubicBezTo>
                    <a:close/>
                    <a:moveTo>
                      <a:pt x="1504" y="0"/>
                    </a:moveTo>
                    <a:cubicBezTo>
                      <a:pt x="677" y="0"/>
                      <a:pt x="1" y="677"/>
                      <a:pt x="1" y="1504"/>
                    </a:cubicBezTo>
                    <a:cubicBezTo>
                      <a:pt x="1" y="2331"/>
                      <a:pt x="677" y="3008"/>
                      <a:pt x="1504" y="3008"/>
                    </a:cubicBezTo>
                    <a:cubicBezTo>
                      <a:pt x="2331" y="3008"/>
                      <a:pt x="3008" y="2331"/>
                      <a:pt x="3008" y="1504"/>
                    </a:cubicBezTo>
                    <a:cubicBezTo>
                      <a:pt x="3008" y="677"/>
                      <a:pt x="2331" y="0"/>
                      <a:pt x="15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62"/>
              <p:cNvSpPr txBox="1"/>
              <p:nvPr/>
            </p:nvSpPr>
            <p:spPr>
              <a:xfrm>
                <a:off x="2676513" y="3037175"/>
                <a:ext cx="522000" cy="38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solidFill>
                      <a:schemeClr val="accent6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C++</a:t>
                </a:r>
                <a:endParaRPr sz="2200">
                  <a:solidFill>
                    <a:schemeClr val="accent6"/>
                  </a:solidFill>
                  <a:latin typeface="Bebas Neue"/>
                  <a:ea typeface="Bebas Neue"/>
                  <a:cs typeface="Bebas Neue"/>
                  <a:sym typeface="Bebas Neue"/>
                </a:endParaRPr>
              </a:p>
            </p:txBody>
          </p:sp>
          <p:sp>
            <p:nvSpPr>
              <p:cNvPr id="1947" name="Google Shape;1947;p62"/>
              <p:cNvSpPr txBox="1"/>
              <p:nvPr/>
            </p:nvSpPr>
            <p:spPr>
              <a:xfrm>
                <a:off x="2467388" y="2136225"/>
                <a:ext cx="522000" cy="38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solidFill>
                      <a:schemeClr val="accent6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&lt;/&gt;</a:t>
                </a:r>
                <a:endParaRPr sz="2200">
                  <a:solidFill>
                    <a:schemeClr val="accent6"/>
                  </a:solidFill>
                  <a:latin typeface="Bebas Neue"/>
                  <a:ea typeface="Bebas Neue"/>
                  <a:cs typeface="Bebas Neue"/>
                  <a:sym typeface="Bebas Neue"/>
                </a:endParaRPr>
              </a:p>
            </p:txBody>
          </p:sp>
          <p:sp>
            <p:nvSpPr>
              <p:cNvPr id="1948" name="Google Shape;1948;p62"/>
              <p:cNvSpPr txBox="1"/>
              <p:nvPr/>
            </p:nvSpPr>
            <p:spPr>
              <a:xfrm>
                <a:off x="791350" y="2317875"/>
                <a:ext cx="522000" cy="25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chemeClr val="accent6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HTML</a:t>
                </a:r>
                <a:endParaRPr sz="1500">
                  <a:solidFill>
                    <a:schemeClr val="accent6"/>
                  </a:solidFill>
                  <a:latin typeface="Bebas Neue"/>
                  <a:ea typeface="Bebas Neue"/>
                  <a:cs typeface="Bebas Neue"/>
                  <a:sym typeface="Bebas Neue"/>
                </a:endParaRPr>
              </a:p>
            </p:txBody>
          </p:sp>
        </p:grpSp>
        <p:grpSp>
          <p:nvGrpSpPr>
            <p:cNvPr id="1949" name="Google Shape;1949;p62"/>
            <p:cNvGrpSpPr/>
            <p:nvPr/>
          </p:nvGrpSpPr>
          <p:grpSpPr>
            <a:xfrm>
              <a:off x="242155" y="855580"/>
              <a:ext cx="3486733" cy="3432346"/>
              <a:chOff x="242155" y="855580"/>
              <a:chExt cx="3486733" cy="3432346"/>
            </a:xfrm>
          </p:grpSpPr>
          <p:sp>
            <p:nvSpPr>
              <p:cNvPr id="1950" name="Google Shape;1950;p62"/>
              <p:cNvSpPr/>
              <p:nvPr/>
            </p:nvSpPr>
            <p:spPr>
              <a:xfrm>
                <a:off x="444080" y="1027596"/>
                <a:ext cx="72619" cy="101243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5592" extrusionOk="0">
                    <a:moveTo>
                      <a:pt x="3663" y="1"/>
                    </a:moveTo>
                    <a:cubicBezTo>
                      <a:pt x="3555" y="1"/>
                      <a:pt x="3449" y="56"/>
                      <a:pt x="3384" y="153"/>
                    </a:cubicBezTo>
                    <a:lnTo>
                      <a:pt x="76" y="5090"/>
                    </a:lnTo>
                    <a:cubicBezTo>
                      <a:pt x="1" y="5241"/>
                      <a:pt x="26" y="5441"/>
                      <a:pt x="176" y="5542"/>
                    </a:cubicBezTo>
                    <a:cubicBezTo>
                      <a:pt x="226" y="5567"/>
                      <a:pt x="276" y="5592"/>
                      <a:pt x="351" y="5592"/>
                    </a:cubicBezTo>
                    <a:cubicBezTo>
                      <a:pt x="452" y="5592"/>
                      <a:pt x="552" y="5542"/>
                      <a:pt x="602" y="5441"/>
                    </a:cubicBezTo>
                    <a:lnTo>
                      <a:pt x="3910" y="504"/>
                    </a:lnTo>
                    <a:cubicBezTo>
                      <a:pt x="4011" y="354"/>
                      <a:pt x="3960" y="153"/>
                      <a:pt x="3835" y="53"/>
                    </a:cubicBezTo>
                    <a:cubicBezTo>
                      <a:pt x="3782" y="17"/>
                      <a:pt x="3722" y="1"/>
                      <a:pt x="36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62"/>
              <p:cNvSpPr/>
              <p:nvPr/>
            </p:nvSpPr>
            <p:spPr>
              <a:xfrm>
                <a:off x="3144423" y="1880033"/>
                <a:ext cx="97568" cy="78286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4324" extrusionOk="0">
                    <a:moveTo>
                      <a:pt x="368" y="1"/>
                    </a:moveTo>
                    <a:cubicBezTo>
                      <a:pt x="276" y="1"/>
                      <a:pt x="184" y="40"/>
                      <a:pt x="126" y="113"/>
                    </a:cubicBezTo>
                    <a:cubicBezTo>
                      <a:pt x="0" y="263"/>
                      <a:pt x="25" y="464"/>
                      <a:pt x="176" y="564"/>
                    </a:cubicBezTo>
                    <a:lnTo>
                      <a:pt x="4837" y="4248"/>
                    </a:lnTo>
                    <a:cubicBezTo>
                      <a:pt x="4887" y="4298"/>
                      <a:pt x="4963" y="4324"/>
                      <a:pt x="5038" y="4324"/>
                    </a:cubicBezTo>
                    <a:cubicBezTo>
                      <a:pt x="5138" y="4324"/>
                      <a:pt x="5213" y="4273"/>
                      <a:pt x="5288" y="4198"/>
                    </a:cubicBezTo>
                    <a:cubicBezTo>
                      <a:pt x="5389" y="4073"/>
                      <a:pt x="5364" y="3872"/>
                      <a:pt x="5238" y="3772"/>
                    </a:cubicBezTo>
                    <a:lnTo>
                      <a:pt x="552" y="63"/>
                    </a:lnTo>
                    <a:cubicBezTo>
                      <a:pt x="499" y="21"/>
                      <a:pt x="434" y="1"/>
                      <a:pt x="3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62"/>
              <p:cNvSpPr/>
              <p:nvPr/>
            </p:nvSpPr>
            <p:spPr>
              <a:xfrm>
                <a:off x="306138" y="2507190"/>
                <a:ext cx="59909" cy="10863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6000" extrusionOk="0">
                    <a:moveTo>
                      <a:pt x="370" y="1"/>
                    </a:moveTo>
                    <a:cubicBezTo>
                      <a:pt x="321" y="1"/>
                      <a:pt x="271" y="12"/>
                      <a:pt x="226" y="35"/>
                    </a:cubicBezTo>
                    <a:cubicBezTo>
                      <a:pt x="76" y="110"/>
                      <a:pt x="0" y="285"/>
                      <a:pt x="76" y="461"/>
                    </a:cubicBezTo>
                    <a:lnTo>
                      <a:pt x="2682" y="5824"/>
                    </a:lnTo>
                    <a:cubicBezTo>
                      <a:pt x="2732" y="5924"/>
                      <a:pt x="2833" y="5999"/>
                      <a:pt x="2958" y="5999"/>
                    </a:cubicBezTo>
                    <a:cubicBezTo>
                      <a:pt x="3008" y="5999"/>
                      <a:pt x="3058" y="5974"/>
                      <a:pt x="3083" y="5974"/>
                    </a:cubicBezTo>
                    <a:cubicBezTo>
                      <a:pt x="3259" y="5874"/>
                      <a:pt x="3309" y="5699"/>
                      <a:pt x="3234" y="5548"/>
                    </a:cubicBezTo>
                    <a:lnTo>
                      <a:pt x="652" y="185"/>
                    </a:lnTo>
                    <a:cubicBezTo>
                      <a:pt x="599" y="62"/>
                      <a:pt x="485" y="1"/>
                      <a:pt x="3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62"/>
              <p:cNvSpPr/>
              <p:nvPr/>
            </p:nvSpPr>
            <p:spPr>
              <a:xfrm>
                <a:off x="2182903" y="4207503"/>
                <a:ext cx="97115" cy="78159"/>
              </a:xfrm>
              <a:custGeom>
                <a:avLst/>
                <a:gdLst/>
                <a:ahLst/>
                <a:cxnLst/>
                <a:rect l="l" t="t" r="r" b="b"/>
                <a:pathLst>
                  <a:path w="5364" h="4317" extrusionOk="0">
                    <a:moveTo>
                      <a:pt x="341" y="1"/>
                    </a:moveTo>
                    <a:cubicBezTo>
                      <a:pt x="247" y="1"/>
                      <a:pt x="157" y="46"/>
                      <a:pt x="100" y="131"/>
                    </a:cubicBezTo>
                    <a:cubicBezTo>
                      <a:pt x="0" y="256"/>
                      <a:pt x="25" y="457"/>
                      <a:pt x="151" y="557"/>
                    </a:cubicBezTo>
                    <a:lnTo>
                      <a:pt x="4812" y="4266"/>
                    </a:lnTo>
                    <a:cubicBezTo>
                      <a:pt x="4887" y="4317"/>
                      <a:pt x="4938" y="4317"/>
                      <a:pt x="5013" y="4317"/>
                    </a:cubicBezTo>
                    <a:cubicBezTo>
                      <a:pt x="5113" y="4317"/>
                      <a:pt x="5213" y="4292"/>
                      <a:pt x="5263" y="4216"/>
                    </a:cubicBezTo>
                    <a:cubicBezTo>
                      <a:pt x="5364" y="4066"/>
                      <a:pt x="5339" y="3865"/>
                      <a:pt x="5213" y="3765"/>
                    </a:cubicBezTo>
                    <a:lnTo>
                      <a:pt x="552" y="81"/>
                    </a:lnTo>
                    <a:cubicBezTo>
                      <a:pt x="487" y="27"/>
                      <a:pt x="412" y="1"/>
                      <a:pt x="3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62"/>
              <p:cNvSpPr/>
              <p:nvPr/>
            </p:nvSpPr>
            <p:spPr>
              <a:xfrm>
                <a:off x="3540090" y="3765886"/>
                <a:ext cx="36789" cy="116379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6428" extrusionOk="0">
                    <a:moveTo>
                      <a:pt x="347" y="0"/>
                    </a:moveTo>
                    <a:cubicBezTo>
                      <a:pt x="323" y="0"/>
                      <a:pt x="300" y="4"/>
                      <a:pt x="277" y="12"/>
                    </a:cubicBezTo>
                    <a:cubicBezTo>
                      <a:pt x="101" y="62"/>
                      <a:pt x="1" y="212"/>
                      <a:pt x="26" y="388"/>
                    </a:cubicBezTo>
                    <a:lnTo>
                      <a:pt x="1379" y="6202"/>
                    </a:lnTo>
                    <a:cubicBezTo>
                      <a:pt x="1430" y="6327"/>
                      <a:pt x="1555" y="6428"/>
                      <a:pt x="1680" y="6428"/>
                    </a:cubicBezTo>
                    <a:lnTo>
                      <a:pt x="1755" y="6428"/>
                    </a:lnTo>
                    <a:cubicBezTo>
                      <a:pt x="1931" y="6378"/>
                      <a:pt x="2031" y="6227"/>
                      <a:pt x="2006" y="6052"/>
                    </a:cubicBezTo>
                    <a:lnTo>
                      <a:pt x="653" y="237"/>
                    </a:lnTo>
                    <a:cubicBezTo>
                      <a:pt x="610" y="110"/>
                      <a:pt x="478" y="0"/>
                      <a:pt x="3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62"/>
              <p:cNvSpPr/>
              <p:nvPr/>
            </p:nvSpPr>
            <p:spPr>
              <a:xfrm>
                <a:off x="2903463" y="855580"/>
                <a:ext cx="60380" cy="108087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5970" extrusionOk="0">
                    <a:moveTo>
                      <a:pt x="2985" y="0"/>
                    </a:moveTo>
                    <a:cubicBezTo>
                      <a:pt x="2871" y="0"/>
                      <a:pt x="2763" y="70"/>
                      <a:pt x="2708" y="180"/>
                    </a:cubicBezTo>
                    <a:lnTo>
                      <a:pt x="76" y="5519"/>
                    </a:lnTo>
                    <a:cubicBezTo>
                      <a:pt x="1" y="5669"/>
                      <a:pt x="51" y="5870"/>
                      <a:pt x="201" y="5945"/>
                    </a:cubicBezTo>
                    <a:cubicBezTo>
                      <a:pt x="252" y="5970"/>
                      <a:pt x="302" y="5970"/>
                      <a:pt x="352" y="5970"/>
                    </a:cubicBezTo>
                    <a:cubicBezTo>
                      <a:pt x="477" y="5970"/>
                      <a:pt x="577" y="5920"/>
                      <a:pt x="627" y="5794"/>
                    </a:cubicBezTo>
                    <a:lnTo>
                      <a:pt x="3259" y="456"/>
                    </a:lnTo>
                    <a:cubicBezTo>
                      <a:pt x="3334" y="306"/>
                      <a:pt x="3259" y="105"/>
                      <a:pt x="3109" y="30"/>
                    </a:cubicBezTo>
                    <a:cubicBezTo>
                      <a:pt x="3068" y="10"/>
                      <a:pt x="3026" y="0"/>
                      <a:pt x="29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62"/>
              <p:cNvSpPr/>
              <p:nvPr/>
            </p:nvSpPr>
            <p:spPr>
              <a:xfrm>
                <a:off x="353791" y="4144353"/>
                <a:ext cx="60362" cy="108177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5975" extrusionOk="0">
                    <a:moveTo>
                      <a:pt x="2984" y="1"/>
                    </a:moveTo>
                    <a:cubicBezTo>
                      <a:pt x="2870" y="1"/>
                      <a:pt x="2759" y="57"/>
                      <a:pt x="2707" y="160"/>
                    </a:cubicBezTo>
                    <a:lnTo>
                      <a:pt x="75" y="5524"/>
                    </a:lnTo>
                    <a:cubicBezTo>
                      <a:pt x="0" y="5674"/>
                      <a:pt x="75" y="5850"/>
                      <a:pt x="226" y="5925"/>
                    </a:cubicBezTo>
                    <a:cubicBezTo>
                      <a:pt x="276" y="5950"/>
                      <a:pt x="326" y="5975"/>
                      <a:pt x="351" y="5975"/>
                    </a:cubicBezTo>
                    <a:cubicBezTo>
                      <a:pt x="476" y="5975"/>
                      <a:pt x="577" y="5900"/>
                      <a:pt x="652" y="5800"/>
                    </a:cubicBezTo>
                    <a:lnTo>
                      <a:pt x="3258" y="436"/>
                    </a:lnTo>
                    <a:cubicBezTo>
                      <a:pt x="3333" y="286"/>
                      <a:pt x="3283" y="110"/>
                      <a:pt x="3133" y="35"/>
                    </a:cubicBezTo>
                    <a:cubicBezTo>
                      <a:pt x="3086" y="12"/>
                      <a:pt x="3035" y="1"/>
                      <a:pt x="29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62"/>
              <p:cNvSpPr/>
              <p:nvPr/>
            </p:nvSpPr>
            <p:spPr>
              <a:xfrm>
                <a:off x="612421" y="1449641"/>
                <a:ext cx="59022" cy="59004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59" extrusionOk="0">
                    <a:moveTo>
                      <a:pt x="1630" y="627"/>
                    </a:moveTo>
                    <a:cubicBezTo>
                      <a:pt x="2181" y="627"/>
                      <a:pt x="2632" y="1078"/>
                      <a:pt x="2632" y="1629"/>
                    </a:cubicBezTo>
                    <a:cubicBezTo>
                      <a:pt x="2632" y="2181"/>
                      <a:pt x="2181" y="2632"/>
                      <a:pt x="1630" y="2632"/>
                    </a:cubicBezTo>
                    <a:cubicBezTo>
                      <a:pt x="1079" y="2632"/>
                      <a:pt x="627" y="2181"/>
                      <a:pt x="627" y="1629"/>
                    </a:cubicBezTo>
                    <a:cubicBezTo>
                      <a:pt x="627" y="1078"/>
                      <a:pt x="1079" y="627"/>
                      <a:pt x="1630" y="627"/>
                    </a:cubicBezTo>
                    <a:close/>
                    <a:moveTo>
                      <a:pt x="1630" y="0"/>
                    </a:moveTo>
                    <a:cubicBezTo>
                      <a:pt x="728" y="0"/>
                      <a:pt x="1" y="727"/>
                      <a:pt x="1" y="1629"/>
                    </a:cubicBezTo>
                    <a:cubicBezTo>
                      <a:pt x="1" y="2531"/>
                      <a:pt x="728" y="3258"/>
                      <a:pt x="1630" y="3258"/>
                    </a:cubicBezTo>
                    <a:cubicBezTo>
                      <a:pt x="2532" y="3258"/>
                      <a:pt x="3259" y="2531"/>
                      <a:pt x="3259" y="1629"/>
                    </a:cubicBezTo>
                    <a:cubicBezTo>
                      <a:pt x="3259" y="727"/>
                      <a:pt x="2532" y="0"/>
                      <a:pt x="16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62"/>
              <p:cNvSpPr/>
              <p:nvPr/>
            </p:nvSpPr>
            <p:spPr>
              <a:xfrm>
                <a:off x="330634" y="3479302"/>
                <a:ext cx="59022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285" extrusionOk="0">
                    <a:moveTo>
                      <a:pt x="1630" y="628"/>
                    </a:moveTo>
                    <a:cubicBezTo>
                      <a:pt x="2181" y="628"/>
                      <a:pt x="2632" y="1079"/>
                      <a:pt x="2632" y="1630"/>
                    </a:cubicBezTo>
                    <a:cubicBezTo>
                      <a:pt x="2632" y="2181"/>
                      <a:pt x="2181" y="2658"/>
                      <a:pt x="1630" y="2658"/>
                    </a:cubicBezTo>
                    <a:cubicBezTo>
                      <a:pt x="1079" y="2658"/>
                      <a:pt x="627" y="2181"/>
                      <a:pt x="627" y="1630"/>
                    </a:cubicBezTo>
                    <a:cubicBezTo>
                      <a:pt x="627" y="1079"/>
                      <a:pt x="1079" y="628"/>
                      <a:pt x="1630" y="628"/>
                    </a:cubicBezTo>
                    <a:close/>
                    <a:moveTo>
                      <a:pt x="1630" y="1"/>
                    </a:moveTo>
                    <a:cubicBezTo>
                      <a:pt x="728" y="1"/>
                      <a:pt x="1" y="728"/>
                      <a:pt x="1" y="1630"/>
                    </a:cubicBezTo>
                    <a:cubicBezTo>
                      <a:pt x="1" y="2532"/>
                      <a:pt x="728" y="3284"/>
                      <a:pt x="1630" y="3284"/>
                    </a:cubicBezTo>
                    <a:cubicBezTo>
                      <a:pt x="2532" y="3284"/>
                      <a:pt x="3259" y="2532"/>
                      <a:pt x="3259" y="1630"/>
                    </a:cubicBezTo>
                    <a:cubicBezTo>
                      <a:pt x="3259" y="728"/>
                      <a:pt x="2532" y="1"/>
                      <a:pt x="16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62"/>
              <p:cNvSpPr/>
              <p:nvPr/>
            </p:nvSpPr>
            <p:spPr>
              <a:xfrm>
                <a:off x="1076180" y="4223019"/>
                <a:ext cx="59004" cy="59022"/>
              </a:xfrm>
              <a:custGeom>
                <a:avLst/>
                <a:gdLst/>
                <a:ahLst/>
                <a:cxnLst/>
                <a:rect l="l" t="t" r="r" b="b"/>
                <a:pathLst>
                  <a:path w="3259" h="3260" extrusionOk="0">
                    <a:moveTo>
                      <a:pt x="1629" y="627"/>
                    </a:moveTo>
                    <a:cubicBezTo>
                      <a:pt x="2180" y="627"/>
                      <a:pt x="2632" y="1079"/>
                      <a:pt x="2632" y="1630"/>
                    </a:cubicBezTo>
                    <a:cubicBezTo>
                      <a:pt x="2632" y="2181"/>
                      <a:pt x="2180" y="2632"/>
                      <a:pt x="1629" y="2632"/>
                    </a:cubicBezTo>
                    <a:cubicBezTo>
                      <a:pt x="1078" y="2632"/>
                      <a:pt x="627" y="2181"/>
                      <a:pt x="627" y="1630"/>
                    </a:cubicBezTo>
                    <a:cubicBezTo>
                      <a:pt x="627" y="1079"/>
                      <a:pt x="1078" y="627"/>
                      <a:pt x="1629" y="627"/>
                    </a:cubicBezTo>
                    <a:close/>
                    <a:moveTo>
                      <a:pt x="1629" y="1"/>
                    </a:moveTo>
                    <a:cubicBezTo>
                      <a:pt x="727" y="1"/>
                      <a:pt x="0" y="728"/>
                      <a:pt x="0" y="1630"/>
                    </a:cubicBezTo>
                    <a:cubicBezTo>
                      <a:pt x="0" y="2532"/>
                      <a:pt x="727" y="3259"/>
                      <a:pt x="1629" y="3259"/>
                    </a:cubicBezTo>
                    <a:cubicBezTo>
                      <a:pt x="2531" y="3259"/>
                      <a:pt x="3258" y="2532"/>
                      <a:pt x="3258" y="1630"/>
                    </a:cubicBezTo>
                    <a:cubicBezTo>
                      <a:pt x="3258" y="728"/>
                      <a:pt x="2531" y="1"/>
                      <a:pt x="16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62"/>
              <p:cNvSpPr/>
              <p:nvPr/>
            </p:nvSpPr>
            <p:spPr>
              <a:xfrm>
                <a:off x="3600904" y="2139351"/>
                <a:ext cx="59457" cy="59004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3259" extrusionOk="0">
                    <a:moveTo>
                      <a:pt x="1655" y="627"/>
                    </a:moveTo>
                    <a:cubicBezTo>
                      <a:pt x="2206" y="627"/>
                      <a:pt x="2657" y="1078"/>
                      <a:pt x="2657" y="1630"/>
                    </a:cubicBezTo>
                    <a:cubicBezTo>
                      <a:pt x="2657" y="2181"/>
                      <a:pt x="2206" y="2632"/>
                      <a:pt x="1655" y="2632"/>
                    </a:cubicBezTo>
                    <a:cubicBezTo>
                      <a:pt x="1078" y="2632"/>
                      <a:pt x="627" y="2181"/>
                      <a:pt x="627" y="1630"/>
                    </a:cubicBezTo>
                    <a:cubicBezTo>
                      <a:pt x="627" y="1078"/>
                      <a:pt x="1078" y="627"/>
                      <a:pt x="1655" y="627"/>
                    </a:cubicBezTo>
                    <a:close/>
                    <a:moveTo>
                      <a:pt x="1655" y="1"/>
                    </a:moveTo>
                    <a:cubicBezTo>
                      <a:pt x="752" y="1"/>
                      <a:pt x="0" y="727"/>
                      <a:pt x="0" y="1630"/>
                    </a:cubicBezTo>
                    <a:cubicBezTo>
                      <a:pt x="0" y="2532"/>
                      <a:pt x="752" y="3259"/>
                      <a:pt x="1655" y="3259"/>
                    </a:cubicBezTo>
                    <a:cubicBezTo>
                      <a:pt x="2557" y="3259"/>
                      <a:pt x="3284" y="2532"/>
                      <a:pt x="3284" y="1630"/>
                    </a:cubicBezTo>
                    <a:cubicBezTo>
                      <a:pt x="3284" y="727"/>
                      <a:pt x="2557" y="1"/>
                      <a:pt x="16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62"/>
              <p:cNvSpPr/>
              <p:nvPr/>
            </p:nvSpPr>
            <p:spPr>
              <a:xfrm>
                <a:off x="3394435" y="4144534"/>
                <a:ext cx="59475" cy="59457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284" extrusionOk="0">
                    <a:moveTo>
                      <a:pt x="1655" y="627"/>
                    </a:moveTo>
                    <a:cubicBezTo>
                      <a:pt x="2206" y="627"/>
                      <a:pt x="2657" y="1103"/>
                      <a:pt x="2657" y="1654"/>
                    </a:cubicBezTo>
                    <a:cubicBezTo>
                      <a:pt x="2657" y="2206"/>
                      <a:pt x="2206" y="2657"/>
                      <a:pt x="1655" y="2657"/>
                    </a:cubicBezTo>
                    <a:cubicBezTo>
                      <a:pt x="1079" y="2657"/>
                      <a:pt x="627" y="2206"/>
                      <a:pt x="627" y="1654"/>
                    </a:cubicBezTo>
                    <a:cubicBezTo>
                      <a:pt x="627" y="1103"/>
                      <a:pt x="1079" y="627"/>
                      <a:pt x="1655" y="627"/>
                    </a:cubicBezTo>
                    <a:close/>
                    <a:moveTo>
                      <a:pt x="1655" y="0"/>
                    </a:moveTo>
                    <a:cubicBezTo>
                      <a:pt x="753" y="0"/>
                      <a:pt x="1" y="752"/>
                      <a:pt x="1" y="1654"/>
                    </a:cubicBezTo>
                    <a:cubicBezTo>
                      <a:pt x="1" y="2556"/>
                      <a:pt x="753" y="3283"/>
                      <a:pt x="1655" y="3283"/>
                    </a:cubicBezTo>
                    <a:cubicBezTo>
                      <a:pt x="2557" y="3283"/>
                      <a:pt x="3284" y="2556"/>
                      <a:pt x="3284" y="1654"/>
                    </a:cubicBezTo>
                    <a:cubicBezTo>
                      <a:pt x="3284" y="752"/>
                      <a:pt x="2557" y="0"/>
                      <a:pt x="16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62"/>
              <p:cNvSpPr/>
              <p:nvPr/>
            </p:nvSpPr>
            <p:spPr>
              <a:xfrm>
                <a:off x="2331273" y="880166"/>
                <a:ext cx="59457" cy="59004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3259" extrusionOk="0">
                    <a:moveTo>
                      <a:pt x="1630" y="627"/>
                    </a:moveTo>
                    <a:cubicBezTo>
                      <a:pt x="2206" y="627"/>
                      <a:pt x="2657" y="1078"/>
                      <a:pt x="2657" y="1629"/>
                    </a:cubicBezTo>
                    <a:cubicBezTo>
                      <a:pt x="2657" y="2181"/>
                      <a:pt x="2206" y="2632"/>
                      <a:pt x="1630" y="2632"/>
                    </a:cubicBezTo>
                    <a:cubicBezTo>
                      <a:pt x="1078" y="2632"/>
                      <a:pt x="627" y="2181"/>
                      <a:pt x="627" y="1629"/>
                    </a:cubicBezTo>
                    <a:cubicBezTo>
                      <a:pt x="627" y="1078"/>
                      <a:pt x="1078" y="627"/>
                      <a:pt x="1630" y="627"/>
                    </a:cubicBezTo>
                    <a:close/>
                    <a:moveTo>
                      <a:pt x="1630" y="0"/>
                    </a:moveTo>
                    <a:cubicBezTo>
                      <a:pt x="728" y="0"/>
                      <a:pt x="1" y="727"/>
                      <a:pt x="1" y="1629"/>
                    </a:cubicBezTo>
                    <a:cubicBezTo>
                      <a:pt x="1" y="2532"/>
                      <a:pt x="728" y="3258"/>
                      <a:pt x="1630" y="3258"/>
                    </a:cubicBezTo>
                    <a:cubicBezTo>
                      <a:pt x="2532" y="3258"/>
                      <a:pt x="3284" y="2532"/>
                      <a:pt x="3284" y="1629"/>
                    </a:cubicBezTo>
                    <a:cubicBezTo>
                      <a:pt x="3284" y="727"/>
                      <a:pt x="2532" y="0"/>
                      <a:pt x="16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62"/>
              <p:cNvSpPr/>
              <p:nvPr/>
            </p:nvSpPr>
            <p:spPr>
              <a:xfrm>
                <a:off x="3706167" y="2847329"/>
                <a:ext cx="22722" cy="2259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48" extrusionOk="0">
                    <a:moveTo>
                      <a:pt x="615" y="1"/>
                    </a:moveTo>
                    <a:cubicBezTo>
                      <a:pt x="452" y="1"/>
                      <a:pt x="289" y="57"/>
                      <a:pt x="176" y="170"/>
                    </a:cubicBezTo>
                    <a:cubicBezTo>
                      <a:pt x="151" y="220"/>
                      <a:pt x="126" y="245"/>
                      <a:pt x="101" y="270"/>
                    </a:cubicBezTo>
                    <a:cubicBezTo>
                      <a:pt x="76" y="320"/>
                      <a:pt x="51" y="345"/>
                      <a:pt x="51" y="396"/>
                    </a:cubicBezTo>
                    <a:cubicBezTo>
                      <a:pt x="26" y="421"/>
                      <a:pt x="26" y="471"/>
                      <a:pt x="1" y="496"/>
                    </a:cubicBezTo>
                    <a:cubicBezTo>
                      <a:pt x="1" y="546"/>
                      <a:pt x="1" y="571"/>
                      <a:pt x="1" y="621"/>
                    </a:cubicBezTo>
                    <a:cubicBezTo>
                      <a:pt x="1" y="797"/>
                      <a:pt x="51" y="947"/>
                      <a:pt x="176" y="1072"/>
                    </a:cubicBezTo>
                    <a:cubicBezTo>
                      <a:pt x="302" y="1198"/>
                      <a:pt x="452" y="1248"/>
                      <a:pt x="628" y="1248"/>
                    </a:cubicBezTo>
                    <a:cubicBezTo>
                      <a:pt x="778" y="1248"/>
                      <a:pt x="953" y="1198"/>
                      <a:pt x="1054" y="1072"/>
                    </a:cubicBezTo>
                    <a:cubicBezTo>
                      <a:pt x="1179" y="947"/>
                      <a:pt x="1254" y="797"/>
                      <a:pt x="1254" y="621"/>
                    </a:cubicBezTo>
                    <a:cubicBezTo>
                      <a:pt x="1254" y="571"/>
                      <a:pt x="1254" y="546"/>
                      <a:pt x="1229" y="496"/>
                    </a:cubicBezTo>
                    <a:cubicBezTo>
                      <a:pt x="1229" y="471"/>
                      <a:pt x="1229" y="421"/>
                      <a:pt x="1204" y="396"/>
                    </a:cubicBezTo>
                    <a:cubicBezTo>
                      <a:pt x="1179" y="345"/>
                      <a:pt x="1154" y="320"/>
                      <a:pt x="1154" y="270"/>
                    </a:cubicBezTo>
                    <a:cubicBezTo>
                      <a:pt x="1129" y="245"/>
                      <a:pt x="1104" y="220"/>
                      <a:pt x="1054" y="170"/>
                    </a:cubicBezTo>
                    <a:cubicBezTo>
                      <a:pt x="941" y="57"/>
                      <a:pt x="778" y="1"/>
                      <a:pt x="6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62"/>
              <p:cNvSpPr/>
              <p:nvPr/>
            </p:nvSpPr>
            <p:spPr>
              <a:xfrm>
                <a:off x="439083" y="3202694"/>
                <a:ext cx="22722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69" extrusionOk="0">
                    <a:moveTo>
                      <a:pt x="625" y="0"/>
                    </a:moveTo>
                    <a:cubicBezTo>
                      <a:pt x="461" y="0"/>
                      <a:pt x="295" y="72"/>
                      <a:pt x="176" y="191"/>
                    </a:cubicBezTo>
                    <a:cubicBezTo>
                      <a:pt x="151" y="216"/>
                      <a:pt x="126" y="241"/>
                      <a:pt x="101" y="291"/>
                    </a:cubicBezTo>
                    <a:cubicBezTo>
                      <a:pt x="76" y="317"/>
                      <a:pt x="51" y="342"/>
                      <a:pt x="51" y="392"/>
                    </a:cubicBezTo>
                    <a:cubicBezTo>
                      <a:pt x="26" y="417"/>
                      <a:pt x="26" y="467"/>
                      <a:pt x="1" y="517"/>
                    </a:cubicBezTo>
                    <a:cubicBezTo>
                      <a:pt x="1" y="542"/>
                      <a:pt x="1" y="592"/>
                      <a:pt x="1" y="642"/>
                    </a:cubicBezTo>
                    <a:cubicBezTo>
                      <a:pt x="1" y="793"/>
                      <a:pt x="51" y="943"/>
                      <a:pt x="176" y="1068"/>
                    </a:cubicBezTo>
                    <a:cubicBezTo>
                      <a:pt x="302" y="1194"/>
                      <a:pt x="452" y="1269"/>
                      <a:pt x="627" y="1269"/>
                    </a:cubicBezTo>
                    <a:cubicBezTo>
                      <a:pt x="778" y="1269"/>
                      <a:pt x="953" y="1194"/>
                      <a:pt x="1054" y="1068"/>
                    </a:cubicBezTo>
                    <a:cubicBezTo>
                      <a:pt x="1179" y="943"/>
                      <a:pt x="1254" y="793"/>
                      <a:pt x="1254" y="642"/>
                    </a:cubicBezTo>
                    <a:cubicBezTo>
                      <a:pt x="1254" y="592"/>
                      <a:pt x="1254" y="542"/>
                      <a:pt x="1229" y="517"/>
                    </a:cubicBezTo>
                    <a:cubicBezTo>
                      <a:pt x="1229" y="467"/>
                      <a:pt x="1204" y="417"/>
                      <a:pt x="1204" y="392"/>
                    </a:cubicBezTo>
                    <a:cubicBezTo>
                      <a:pt x="1179" y="342"/>
                      <a:pt x="1154" y="317"/>
                      <a:pt x="1154" y="291"/>
                    </a:cubicBezTo>
                    <a:cubicBezTo>
                      <a:pt x="1129" y="241"/>
                      <a:pt x="1104" y="216"/>
                      <a:pt x="1054" y="191"/>
                    </a:cubicBezTo>
                    <a:cubicBezTo>
                      <a:pt x="1028" y="166"/>
                      <a:pt x="1003" y="141"/>
                      <a:pt x="978" y="116"/>
                    </a:cubicBezTo>
                    <a:cubicBezTo>
                      <a:pt x="928" y="91"/>
                      <a:pt x="903" y="66"/>
                      <a:pt x="853" y="41"/>
                    </a:cubicBezTo>
                    <a:cubicBezTo>
                      <a:pt x="828" y="41"/>
                      <a:pt x="778" y="16"/>
                      <a:pt x="753" y="16"/>
                    </a:cubicBezTo>
                    <a:cubicBezTo>
                      <a:pt x="711" y="5"/>
                      <a:pt x="668" y="0"/>
                      <a:pt x="6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62"/>
              <p:cNvSpPr/>
              <p:nvPr/>
            </p:nvSpPr>
            <p:spPr>
              <a:xfrm>
                <a:off x="845215" y="963775"/>
                <a:ext cx="22704" cy="2259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48" extrusionOk="0">
                    <a:moveTo>
                      <a:pt x="614" y="0"/>
                    </a:moveTo>
                    <a:cubicBezTo>
                      <a:pt x="451" y="0"/>
                      <a:pt x="288" y="57"/>
                      <a:pt x="176" y="169"/>
                    </a:cubicBezTo>
                    <a:cubicBezTo>
                      <a:pt x="150" y="194"/>
                      <a:pt x="125" y="219"/>
                      <a:pt x="100" y="270"/>
                    </a:cubicBezTo>
                    <a:cubicBezTo>
                      <a:pt x="75" y="295"/>
                      <a:pt x="50" y="320"/>
                      <a:pt x="50" y="370"/>
                    </a:cubicBezTo>
                    <a:cubicBezTo>
                      <a:pt x="25" y="395"/>
                      <a:pt x="0" y="445"/>
                      <a:pt x="0" y="495"/>
                    </a:cubicBezTo>
                    <a:cubicBezTo>
                      <a:pt x="0" y="520"/>
                      <a:pt x="0" y="570"/>
                      <a:pt x="0" y="620"/>
                    </a:cubicBezTo>
                    <a:cubicBezTo>
                      <a:pt x="0" y="771"/>
                      <a:pt x="50" y="946"/>
                      <a:pt x="176" y="1047"/>
                    </a:cubicBezTo>
                    <a:cubicBezTo>
                      <a:pt x="301" y="1172"/>
                      <a:pt x="451" y="1247"/>
                      <a:pt x="627" y="1247"/>
                    </a:cubicBezTo>
                    <a:cubicBezTo>
                      <a:pt x="777" y="1247"/>
                      <a:pt x="952" y="1172"/>
                      <a:pt x="1053" y="1047"/>
                    </a:cubicBezTo>
                    <a:cubicBezTo>
                      <a:pt x="1178" y="946"/>
                      <a:pt x="1253" y="771"/>
                      <a:pt x="1253" y="620"/>
                    </a:cubicBezTo>
                    <a:cubicBezTo>
                      <a:pt x="1253" y="570"/>
                      <a:pt x="1228" y="520"/>
                      <a:pt x="1228" y="495"/>
                    </a:cubicBezTo>
                    <a:cubicBezTo>
                      <a:pt x="1228" y="445"/>
                      <a:pt x="1203" y="395"/>
                      <a:pt x="1203" y="370"/>
                    </a:cubicBezTo>
                    <a:cubicBezTo>
                      <a:pt x="1178" y="320"/>
                      <a:pt x="1153" y="295"/>
                      <a:pt x="1128" y="270"/>
                    </a:cubicBezTo>
                    <a:cubicBezTo>
                      <a:pt x="1103" y="219"/>
                      <a:pt x="1078" y="194"/>
                      <a:pt x="1053" y="169"/>
                    </a:cubicBezTo>
                    <a:cubicBezTo>
                      <a:pt x="940" y="57"/>
                      <a:pt x="777" y="0"/>
                      <a:pt x="6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62"/>
              <p:cNvSpPr/>
              <p:nvPr/>
            </p:nvSpPr>
            <p:spPr>
              <a:xfrm>
                <a:off x="242155" y="1992954"/>
                <a:ext cx="22704" cy="22993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0" extrusionOk="0">
                    <a:moveTo>
                      <a:pt x="615" y="1"/>
                    </a:moveTo>
                    <a:cubicBezTo>
                      <a:pt x="445" y="1"/>
                      <a:pt x="295" y="73"/>
                      <a:pt x="176" y="192"/>
                    </a:cubicBezTo>
                    <a:cubicBezTo>
                      <a:pt x="151" y="217"/>
                      <a:pt x="126" y="242"/>
                      <a:pt x="101" y="292"/>
                    </a:cubicBezTo>
                    <a:cubicBezTo>
                      <a:pt x="76" y="317"/>
                      <a:pt x="51" y="342"/>
                      <a:pt x="51" y="392"/>
                    </a:cubicBezTo>
                    <a:cubicBezTo>
                      <a:pt x="26" y="417"/>
                      <a:pt x="1" y="467"/>
                      <a:pt x="1" y="518"/>
                    </a:cubicBezTo>
                    <a:cubicBezTo>
                      <a:pt x="1" y="543"/>
                      <a:pt x="1" y="593"/>
                      <a:pt x="1" y="643"/>
                    </a:cubicBezTo>
                    <a:cubicBezTo>
                      <a:pt x="1" y="793"/>
                      <a:pt x="51" y="969"/>
                      <a:pt x="176" y="1069"/>
                    </a:cubicBezTo>
                    <a:cubicBezTo>
                      <a:pt x="301" y="1194"/>
                      <a:pt x="452" y="1269"/>
                      <a:pt x="627" y="1269"/>
                    </a:cubicBezTo>
                    <a:cubicBezTo>
                      <a:pt x="652" y="1269"/>
                      <a:pt x="702" y="1244"/>
                      <a:pt x="753" y="1244"/>
                    </a:cubicBezTo>
                    <a:cubicBezTo>
                      <a:pt x="778" y="1244"/>
                      <a:pt x="828" y="1219"/>
                      <a:pt x="853" y="1219"/>
                    </a:cubicBezTo>
                    <a:cubicBezTo>
                      <a:pt x="903" y="1194"/>
                      <a:pt x="928" y="1169"/>
                      <a:pt x="978" y="1144"/>
                    </a:cubicBezTo>
                    <a:cubicBezTo>
                      <a:pt x="1003" y="1119"/>
                      <a:pt x="1028" y="1094"/>
                      <a:pt x="1053" y="1069"/>
                    </a:cubicBezTo>
                    <a:cubicBezTo>
                      <a:pt x="1179" y="969"/>
                      <a:pt x="1254" y="793"/>
                      <a:pt x="1254" y="643"/>
                    </a:cubicBezTo>
                    <a:cubicBezTo>
                      <a:pt x="1254" y="593"/>
                      <a:pt x="1229" y="543"/>
                      <a:pt x="1229" y="518"/>
                    </a:cubicBezTo>
                    <a:cubicBezTo>
                      <a:pt x="1229" y="467"/>
                      <a:pt x="1204" y="417"/>
                      <a:pt x="1204" y="392"/>
                    </a:cubicBezTo>
                    <a:cubicBezTo>
                      <a:pt x="1179" y="342"/>
                      <a:pt x="1154" y="317"/>
                      <a:pt x="1128" y="292"/>
                    </a:cubicBezTo>
                    <a:cubicBezTo>
                      <a:pt x="1128" y="242"/>
                      <a:pt x="1078" y="217"/>
                      <a:pt x="1053" y="192"/>
                    </a:cubicBezTo>
                    <a:cubicBezTo>
                      <a:pt x="1028" y="167"/>
                      <a:pt x="1003" y="142"/>
                      <a:pt x="978" y="117"/>
                    </a:cubicBezTo>
                    <a:cubicBezTo>
                      <a:pt x="928" y="92"/>
                      <a:pt x="903" y="66"/>
                      <a:pt x="853" y="41"/>
                    </a:cubicBezTo>
                    <a:cubicBezTo>
                      <a:pt x="828" y="41"/>
                      <a:pt x="778" y="16"/>
                      <a:pt x="753" y="16"/>
                    </a:cubicBezTo>
                    <a:cubicBezTo>
                      <a:pt x="705" y="6"/>
                      <a:pt x="659" y="1"/>
                      <a:pt x="6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62"/>
              <p:cNvSpPr/>
              <p:nvPr/>
            </p:nvSpPr>
            <p:spPr>
              <a:xfrm>
                <a:off x="3016004" y="4265349"/>
                <a:ext cx="22704" cy="22577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47" extrusionOk="0">
                    <a:moveTo>
                      <a:pt x="615" y="0"/>
                    </a:moveTo>
                    <a:cubicBezTo>
                      <a:pt x="452" y="0"/>
                      <a:pt x="289" y="56"/>
                      <a:pt x="176" y="169"/>
                    </a:cubicBezTo>
                    <a:cubicBezTo>
                      <a:pt x="51" y="294"/>
                      <a:pt x="0" y="445"/>
                      <a:pt x="0" y="620"/>
                    </a:cubicBezTo>
                    <a:cubicBezTo>
                      <a:pt x="0" y="771"/>
                      <a:pt x="51" y="946"/>
                      <a:pt x="176" y="1071"/>
                    </a:cubicBezTo>
                    <a:cubicBezTo>
                      <a:pt x="301" y="1172"/>
                      <a:pt x="452" y="1247"/>
                      <a:pt x="627" y="1247"/>
                    </a:cubicBezTo>
                    <a:cubicBezTo>
                      <a:pt x="777" y="1247"/>
                      <a:pt x="928" y="1172"/>
                      <a:pt x="1053" y="1071"/>
                    </a:cubicBezTo>
                    <a:cubicBezTo>
                      <a:pt x="1178" y="946"/>
                      <a:pt x="1254" y="771"/>
                      <a:pt x="1254" y="620"/>
                    </a:cubicBezTo>
                    <a:cubicBezTo>
                      <a:pt x="1254" y="445"/>
                      <a:pt x="1178" y="294"/>
                      <a:pt x="1053" y="169"/>
                    </a:cubicBezTo>
                    <a:cubicBezTo>
                      <a:pt x="940" y="56"/>
                      <a:pt x="777" y="0"/>
                      <a:pt x="6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62"/>
              <p:cNvSpPr/>
              <p:nvPr/>
            </p:nvSpPr>
            <p:spPr>
              <a:xfrm>
                <a:off x="3619498" y="963377"/>
                <a:ext cx="22722" cy="22993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0" extrusionOk="0">
                    <a:moveTo>
                      <a:pt x="603" y="0"/>
                    </a:moveTo>
                    <a:cubicBezTo>
                      <a:pt x="446" y="0"/>
                      <a:pt x="295" y="72"/>
                      <a:pt x="176" y="191"/>
                    </a:cubicBezTo>
                    <a:cubicBezTo>
                      <a:pt x="151" y="216"/>
                      <a:pt x="126" y="241"/>
                      <a:pt x="101" y="292"/>
                    </a:cubicBezTo>
                    <a:cubicBezTo>
                      <a:pt x="76" y="317"/>
                      <a:pt x="51" y="342"/>
                      <a:pt x="51" y="392"/>
                    </a:cubicBezTo>
                    <a:cubicBezTo>
                      <a:pt x="26" y="417"/>
                      <a:pt x="1" y="467"/>
                      <a:pt x="1" y="517"/>
                    </a:cubicBezTo>
                    <a:cubicBezTo>
                      <a:pt x="1" y="542"/>
                      <a:pt x="1" y="592"/>
                      <a:pt x="1" y="642"/>
                    </a:cubicBezTo>
                    <a:cubicBezTo>
                      <a:pt x="1" y="793"/>
                      <a:pt x="51" y="968"/>
                      <a:pt x="176" y="1069"/>
                    </a:cubicBezTo>
                    <a:cubicBezTo>
                      <a:pt x="302" y="1194"/>
                      <a:pt x="452" y="1269"/>
                      <a:pt x="628" y="1269"/>
                    </a:cubicBezTo>
                    <a:cubicBezTo>
                      <a:pt x="653" y="1269"/>
                      <a:pt x="703" y="1244"/>
                      <a:pt x="728" y="1244"/>
                    </a:cubicBezTo>
                    <a:cubicBezTo>
                      <a:pt x="778" y="1244"/>
                      <a:pt x="828" y="1219"/>
                      <a:pt x="853" y="1219"/>
                    </a:cubicBezTo>
                    <a:cubicBezTo>
                      <a:pt x="903" y="1194"/>
                      <a:pt x="928" y="1169"/>
                      <a:pt x="953" y="1144"/>
                    </a:cubicBezTo>
                    <a:cubicBezTo>
                      <a:pt x="1003" y="1119"/>
                      <a:pt x="1029" y="1094"/>
                      <a:pt x="1054" y="1069"/>
                    </a:cubicBezTo>
                    <a:cubicBezTo>
                      <a:pt x="1179" y="968"/>
                      <a:pt x="1254" y="793"/>
                      <a:pt x="1254" y="642"/>
                    </a:cubicBezTo>
                    <a:cubicBezTo>
                      <a:pt x="1254" y="592"/>
                      <a:pt x="1229" y="542"/>
                      <a:pt x="1229" y="517"/>
                    </a:cubicBezTo>
                    <a:cubicBezTo>
                      <a:pt x="1229" y="467"/>
                      <a:pt x="1204" y="417"/>
                      <a:pt x="1204" y="392"/>
                    </a:cubicBezTo>
                    <a:cubicBezTo>
                      <a:pt x="1179" y="342"/>
                      <a:pt x="1154" y="317"/>
                      <a:pt x="1129" y="292"/>
                    </a:cubicBezTo>
                    <a:cubicBezTo>
                      <a:pt x="1104" y="241"/>
                      <a:pt x="1079" y="216"/>
                      <a:pt x="1054" y="191"/>
                    </a:cubicBezTo>
                    <a:cubicBezTo>
                      <a:pt x="1029" y="166"/>
                      <a:pt x="1003" y="141"/>
                      <a:pt x="953" y="116"/>
                    </a:cubicBezTo>
                    <a:cubicBezTo>
                      <a:pt x="928" y="91"/>
                      <a:pt x="903" y="66"/>
                      <a:pt x="853" y="41"/>
                    </a:cubicBezTo>
                    <a:cubicBezTo>
                      <a:pt x="828" y="41"/>
                      <a:pt x="778" y="16"/>
                      <a:pt x="728" y="16"/>
                    </a:cubicBezTo>
                    <a:cubicBezTo>
                      <a:pt x="686" y="5"/>
                      <a:pt x="644" y="0"/>
                      <a:pt x="6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62"/>
              <p:cNvSpPr/>
              <p:nvPr/>
            </p:nvSpPr>
            <p:spPr>
              <a:xfrm>
                <a:off x="2675396" y="1411428"/>
                <a:ext cx="55383" cy="54007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2983" extrusionOk="0">
                    <a:moveTo>
                      <a:pt x="2707" y="0"/>
                    </a:moveTo>
                    <a:cubicBezTo>
                      <a:pt x="2626" y="0"/>
                      <a:pt x="2544" y="25"/>
                      <a:pt x="2482" y="75"/>
                    </a:cubicBezTo>
                    <a:lnTo>
                      <a:pt x="126" y="2456"/>
                    </a:lnTo>
                    <a:cubicBezTo>
                      <a:pt x="0" y="2582"/>
                      <a:pt x="0" y="2782"/>
                      <a:pt x="126" y="2907"/>
                    </a:cubicBezTo>
                    <a:cubicBezTo>
                      <a:pt x="176" y="2958"/>
                      <a:pt x="251" y="2983"/>
                      <a:pt x="351" y="2983"/>
                    </a:cubicBezTo>
                    <a:cubicBezTo>
                      <a:pt x="427" y="2983"/>
                      <a:pt x="502" y="2958"/>
                      <a:pt x="552" y="2907"/>
                    </a:cubicBezTo>
                    <a:lnTo>
                      <a:pt x="2933" y="527"/>
                    </a:lnTo>
                    <a:cubicBezTo>
                      <a:pt x="3058" y="401"/>
                      <a:pt x="3058" y="201"/>
                      <a:pt x="2933" y="75"/>
                    </a:cubicBezTo>
                    <a:cubicBezTo>
                      <a:pt x="2870" y="25"/>
                      <a:pt x="2789" y="0"/>
                      <a:pt x="27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70" name="Google Shape;1970;p62"/>
          <p:cNvGrpSpPr/>
          <p:nvPr/>
        </p:nvGrpSpPr>
        <p:grpSpPr>
          <a:xfrm>
            <a:off x="4572000" y="496500"/>
            <a:ext cx="3846900" cy="469800"/>
            <a:chOff x="4572000" y="496500"/>
            <a:chExt cx="3846900" cy="469800"/>
          </a:xfrm>
        </p:grpSpPr>
        <p:sp>
          <p:nvSpPr>
            <p:cNvPr id="1971" name="Google Shape;1971;p62"/>
            <p:cNvSpPr/>
            <p:nvPr/>
          </p:nvSpPr>
          <p:spPr>
            <a:xfrm>
              <a:off x="4572000" y="496500"/>
              <a:ext cx="3846900" cy="4698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2" name="Google Shape;1972;p62"/>
            <p:cNvGrpSpPr/>
            <p:nvPr/>
          </p:nvGrpSpPr>
          <p:grpSpPr>
            <a:xfrm>
              <a:off x="7631947" y="671363"/>
              <a:ext cx="636814" cy="120078"/>
              <a:chOff x="8209059" y="198000"/>
              <a:chExt cx="636814" cy="120078"/>
            </a:xfrm>
          </p:grpSpPr>
          <p:sp>
            <p:nvSpPr>
              <p:cNvPr id="1973" name="Google Shape;1973;p62"/>
              <p:cNvSpPr/>
              <p:nvPr/>
            </p:nvSpPr>
            <p:spPr>
              <a:xfrm>
                <a:off x="8466925" y="198000"/>
                <a:ext cx="121068" cy="120078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3034" extrusionOk="0">
                    <a:moveTo>
                      <a:pt x="1530" y="1"/>
                    </a:moveTo>
                    <a:cubicBezTo>
                      <a:pt x="678" y="1"/>
                      <a:pt x="1" y="677"/>
                      <a:pt x="1" y="1529"/>
                    </a:cubicBezTo>
                    <a:cubicBezTo>
                      <a:pt x="1" y="2357"/>
                      <a:pt x="678" y="3033"/>
                      <a:pt x="1530" y="3033"/>
                    </a:cubicBezTo>
                    <a:cubicBezTo>
                      <a:pt x="2357" y="3033"/>
                      <a:pt x="3059" y="2357"/>
                      <a:pt x="3059" y="1529"/>
                    </a:cubicBezTo>
                    <a:cubicBezTo>
                      <a:pt x="3059" y="677"/>
                      <a:pt x="2357" y="1"/>
                      <a:pt x="15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62"/>
              <p:cNvSpPr/>
              <p:nvPr/>
            </p:nvSpPr>
            <p:spPr>
              <a:xfrm>
                <a:off x="8725834" y="198000"/>
                <a:ext cx="120039" cy="120078"/>
              </a:xfrm>
              <a:custGeom>
                <a:avLst/>
                <a:gdLst/>
                <a:ahLst/>
                <a:cxnLst/>
                <a:rect l="l" t="t" r="r" b="b"/>
                <a:pathLst>
                  <a:path w="3033" h="3034" extrusionOk="0">
                    <a:moveTo>
                      <a:pt x="1504" y="1"/>
                    </a:moveTo>
                    <a:cubicBezTo>
                      <a:pt x="677" y="1"/>
                      <a:pt x="0" y="677"/>
                      <a:pt x="0" y="1529"/>
                    </a:cubicBezTo>
                    <a:cubicBezTo>
                      <a:pt x="0" y="2357"/>
                      <a:pt x="677" y="3033"/>
                      <a:pt x="1504" y="3033"/>
                    </a:cubicBezTo>
                    <a:cubicBezTo>
                      <a:pt x="2356" y="3033"/>
                      <a:pt x="3033" y="2357"/>
                      <a:pt x="3033" y="1529"/>
                    </a:cubicBezTo>
                    <a:cubicBezTo>
                      <a:pt x="3033" y="677"/>
                      <a:pt x="2356" y="1"/>
                      <a:pt x="15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62"/>
              <p:cNvSpPr/>
              <p:nvPr/>
            </p:nvSpPr>
            <p:spPr>
              <a:xfrm>
                <a:off x="8209059" y="198000"/>
                <a:ext cx="120039" cy="120078"/>
              </a:xfrm>
              <a:custGeom>
                <a:avLst/>
                <a:gdLst/>
                <a:ahLst/>
                <a:cxnLst/>
                <a:rect l="l" t="t" r="r" b="b"/>
                <a:pathLst>
                  <a:path w="3033" h="3034" extrusionOk="0">
                    <a:moveTo>
                      <a:pt x="1504" y="1"/>
                    </a:moveTo>
                    <a:cubicBezTo>
                      <a:pt x="677" y="1"/>
                      <a:pt x="0" y="677"/>
                      <a:pt x="0" y="1529"/>
                    </a:cubicBezTo>
                    <a:cubicBezTo>
                      <a:pt x="0" y="2357"/>
                      <a:pt x="677" y="3033"/>
                      <a:pt x="1504" y="3033"/>
                    </a:cubicBezTo>
                    <a:cubicBezTo>
                      <a:pt x="2356" y="3033"/>
                      <a:pt x="3033" y="2357"/>
                      <a:pt x="3033" y="1529"/>
                    </a:cubicBezTo>
                    <a:cubicBezTo>
                      <a:pt x="3033" y="677"/>
                      <a:pt x="2356" y="1"/>
                      <a:pt x="1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DDCF988B-A33C-222F-C9B4-0BBF427F2F15}"/>
              </a:ext>
            </a:extLst>
          </p:cNvPr>
          <p:cNvSpPr/>
          <p:nvPr/>
        </p:nvSpPr>
        <p:spPr>
          <a:xfrm>
            <a:off x="-38715" y="1"/>
            <a:ext cx="9221429" cy="828683"/>
          </a:xfrm>
          <a:prstGeom prst="rect">
            <a:avLst/>
          </a:prstGeom>
          <a:solidFill>
            <a:schemeClr val="accent2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1050" dirty="0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91EF7AA3-5B70-780E-3646-4C7DDCCFB8DF}"/>
              </a:ext>
            </a:extLst>
          </p:cNvPr>
          <p:cNvSpPr/>
          <p:nvPr/>
        </p:nvSpPr>
        <p:spPr>
          <a:xfrm>
            <a:off x="230028" y="193541"/>
            <a:ext cx="352299" cy="3522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050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20BBA23E-685A-5C9E-577E-20A114204BA9}"/>
              </a:ext>
            </a:extLst>
          </p:cNvPr>
          <p:cNvSpPr/>
          <p:nvPr/>
        </p:nvSpPr>
        <p:spPr>
          <a:xfrm>
            <a:off x="706184" y="193541"/>
            <a:ext cx="352299" cy="3522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050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6EDE1385-459D-E994-3C81-F78BDC551B62}"/>
              </a:ext>
            </a:extLst>
          </p:cNvPr>
          <p:cNvSpPr/>
          <p:nvPr/>
        </p:nvSpPr>
        <p:spPr>
          <a:xfrm>
            <a:off x="1149097" y="193541"/>
            <a:ext cx="352299" cy="3522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050"/>
          </a:p>
        </p:txBody>
      </p:sp>
      <p:sp>
        <p:nvSpPr>
          <p:cNvPr id="8" name="عنوان 1">
            <a:extLst>
              <a:ext uri="{FF2B5EF4-FFF2-40B4-BE49-F238E27FC236}">
                <a16:creationId xmlns:a16="http://schemas.microsoft.com/office/drawing/2014/main" id="{3A4120C2-ECA9-5DD2-F2DB-2D0C9C1FFEEF}"/>
              </a:ext>
            </a:extLst>
          </p:cNvPr>
          <p:cNvSpPr txBox="1">
            <a:spLocks/>
          </p:cNvSpPr>
          <p:nvPr/>
        </p:nvSpPr>
        <p:spPr>
          <a:xfrm>
            <a:off x="917550" y="-65547"/>
            <a:ext cx="7996422" cy="994172"/>
          </a:xfrm>
          <a:prstGeom prst="rect">
            <a:avLst/>
          </a:prstGeom>
        </p:spPr>
        <p:txBody>
          <a:bodyPr vert="horz" lIns="68580" tIns="34290" rIns="68580" bIns="3429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300" b="1" dirty="0">
                <a:solidFill>
                  <a:schemeClr val="bg1"/>
                </a:solidFill>
              </a:rPr>
              <a:t>مراجعة ما سبق دراسته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674C51A9-AB62-4796-B953-390BFAF79EEE}"/>
              </a:ext>
            </a:extLst>
          </p:cNvPr>
          <p:cNvSpPr txBox="1"/>
          <p:nvPr/>
        </p:nvSpPr>
        <p:spPr>
          <a:xfrm>
            <a:off x="338769" y="1355075"/>
            <a:ext cx="8650995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800" dirty="0"/>
              <a:t> </a:t>
            </a:r>
            <a:r>
              <a:rPr lang="ar-SA" sz="2400" dirty="0">
                <a:highlight>
                  <a:srgbClr val="40BAD2"/>
                </a:highlight>
              </a:rPr>
              <a:t>صح أم خطأ </a:t>
            </a:r>
            <a:endParaRPr lang="ar-SA" sz="1800" dirty="0">
              <a:highlight>
                <a:srgbClr val="40BAD2"/>
              </a:highlight>
            </a:endParaRPr>
          </a:p>
          <a:p>
            <a:pPr algn="r"/>
            <a:endParaRPr lang="ar-SA" sz="1800" dirty="0"/>
          </a:p>
          <a:p>
            <a:pPr algn="r"/>
            <a:r>
              <a:rPr lang="ar-SA" sz="1800" dirty="0"/>
              <a:t>1- </a:t>
            </a:r>
            <a:r>
              <a:rPr lang="ar-SA" sz="1600" dirty="0"/>
              <a:t>التصميم أول مرحلة من  مراحل دورة حياة تطوير البرمجيات </a:t>
            </a:r>
          </a:p>
          <a:p>
            <a:pPr algn="r"/>
            <a:r>
              <a:rPr lang="ar-SA" sz="1800" dirty="0"/>
              <a:t>                                                                                                       (  </a:t>
            </a:r>
            <a:r>
              <a:rPr lang="ar-SA" sz="1800" dirty="0">
                <a:highlight>
                  <a:srgbClr val="00FF00"/>
                </a:highlight>
              </a:rPr>
              <a:t>خطأ</a:t>
            </a:r>
            <a:r>
              <a:rPr lang="ar-SA" sz="1800" dirty="0"/>
              <a:t>   )</a:t>
            </a:r>
          </a:p>
          <a:p>
            <a:pPr algn="r" rtl="1"/>
            <a:r>
              <a:rPr lang="ar-SA" sz="1800" dirty="0"/>
              <a:t>2-تصميم تجربة المستخدم </a:t>
            </a:r>
            <a:r>
              <a:rPr lang="en-US" sz="1800" dirty="0" err="1"/>
              <a:t>ux</a:t>
            </a:r>
            <a:r>
              <a:rPr lang="ar-SA" sz="1800" dirty="0"/>
              <a:t> هي نقطة التفاعل والتواصل بين الإنسان والحاسب </a:t>
            </a:r>
            <a:endParaRPr lang="ar-SA" sz="1600" dirty="0"/>
          </a:p>
          <a:p>
            <a:pPr algn="r"/>
            <a:r>
              <a:rPr lang="ar-SA" sz="1800" dirty="0"/>
              <a:t>                                                                                                        ( </a:t>
            </a:r>
            <a:r>
              <a:rPr lang="ar-SA" sz="1800" dirty="0">
                <a:highlight>
                  <a:srgbClr val="00FF00"/>
                </a:highlight>
                <a:latin typeface="Avenir Next LT Pro" panose="020B0504020202020204" pitchFamily="34" charset="0"/>
              </a:rPr>
              <a:t>خطأ</a:t>
            </a:r>
            <a:r>
              <a:rPr lang="ar-SA" sz="1800" dirty="0"/>
              <a:t>   )</a:t>
            </a:r>
          </a:p>
          <a:p>
            <a:pPr algn="r"/>
            <a:r>
              <a:rPr lang="ar-SA" sz="1800" dirty="0"/>
              <a:t>3- </a:t>
            </a:r>
            <a:r>
              <a:rPr lang="ar-SA" sz="1600" dirty="0"/>
              <a:t> تساعد النماذج الأولية على توفر الوقت والجهد والتكلفة لانها تساعد على اجراء التغييرات مبكرا</a:t>
            </a:r>
          </a:p>
          <a:p>
            <a:pPr algn="r"/>
            <a:r>
              <a:rPr lang="ar-SA" sz="1800" dirty="0"/>
              <a:t>                                                                                                        ( </a:t>
            </a:r>
            <a:r>
              <a:rPr lang="ar-SA" sz="1800" dirty="0">
                <a:highlight>
                  <a:srgbClr val="00FF00"/>
                </a:highlight>
              </a:rPr>
              <a:t>صح</a:t>
            </a:r>
            <a:r>
              <a:rPr lang="ar-SA" sz="1800" dirty="0"/>
              <a:t>  )</a:t>
            </a:r>
            <a:r>
              <a:rPr lang="en-GB" sz="1800" dirty="0"/>
              <a:t>    </a:t>
            </a:r>
          </a:p>
          <a:p>
            <a:pPr algn="r"/>
            <a:endParaRPr lang="ar-SA" sz="1800" dirty="0"/>
          </a:p>
        </p:txBody>
      </p:sp>
    </p:spTree>
    <p:extLst>
      <p:ext uri="{BB962C8B-B14F-4D97-AF65-F5344CB8AC3E}">
        <p14:creationId xmlns:p14="http://schemas.microsoft.com/office/powerpoint/2010/main" val="83291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08;p31">
            <a:extLst>
              <a:ext uri="{FF2B5EF4-FFF2-40B4-BE49-F238E27FC236}">
                <a16:creationId xmlns:a16="http://schemas.microsoft.com/office/drawing/2014/main" id="{26DB66C6-ED92-B2A8-0E79-E9FD15A2E9ED}"/>
              </a:ext>
            </a:extLst>
          </p:cNvPr>
          <p:cNvGrpSpPr/>
          <p:nvPr/>
        </p:nvGrpSpPr>
        <p:grpSpPr>
          <a:xfrm>
            <a:off x="2103676" y="1365573"/>
            <a:ext cx="5982754" cy="2987142"/>
            <a:chOff x="349200" y="152800"/>
            <a:chExt cx="6482400" cy="3295800"/>
          </a:xfrm>
        </p:grpSpPr>
        <p:sp>
          <p:nvSpPr>
            <p:cNvPr id="3" name="Google Shape;509;p31">
              <a:extLst>
                <a:ext uri="{FF2B5EF4-FFF2-40B4-BE49-F238E27FC236}">
                  <a16:creationId xmlns:a16="http://schemas.microsoft.com/office/drawing/2014/main" id="{25501907-D4D0-00AE-6552-6E2B75CE5585}"/>
                </a:ext>
              </a:extLst>
            </p:cNvPr>
            <p:cNvSpPr/>
            <p:nvPr/>
          </p:nvSpPr>
          <p:spPr>
            <a:xfrm flipH="1">
              <a:off x="349200" y="152800"/>
              <a:ext cx="6482400" cy="3295800"/>
            </a:xfrm>
            <a:prstGeom prst="wedgeEllipseCallout">
              <a:avLst>
                <a:gd name="adj1" fmla="val -53536"/>
                <a:gd name="adj2" fmla="val 3609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510;p31">
              <a:extLst>
                <a:ext uri="{FF2B5EF4-FFF2-40B4-BE49-F238E27FC236}">
                  <a16:creationId xmlns:a16="http://schemas.microsoft.com/office/drawing/2014/main" id="{938B6421-7B2D-089F-34D3-8D32A7E1745C}"/>
                </a:ext>
              </a:extLst>
            </p:cNvPr>
            <p:cNvSpPr/>
            <p:nvPr/>
          </p:nvSpPr>
          <p:spPr>
            <a:xfrm rot="-428780">
              <a:off x="453436" y="1782586"/>
              <a:ext cx="541983" cy="978944"/>
            </a:xfrm>
            <a:custGeom>
              <a:avLst/>
              <a:gdLst/>
              <a:ahLst/>
              <a:cxnLst/>
              <a:rect l="l" t="t" r="r" b="b"/>
              <a:pathLst>
                <a:path w="21680" h="39159" extrusionOk="0">
                  <a:moveTo>
                    <a:pt x="2100" y="0"/>
                  </a:moveTo>
                  <a:cubicBezTo>
                    <a:pt x="-5989" y="12147"/>
                    <a:pt x="11361" y="28840"/>
                    <a:pt x="21680" y="39159"/>
                  </a:cubicBezTo>
                </a:path>
              </a:pathLst>
            </a:custGeom>
            <a:noFill/>
            <a:ln w="28575" cap="rnd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Google Shape;511;p31">
              <a:extLst>
                <a:ext uri="{FF2B5EF4-FFF2-40B4-BE49-F238E27FC236}">
                  <a16:creationId xmlns:a16="http://schemas.microsoft.com/office/drawing/2014/main" id="{891CD392-CFDE-13DE-FAA2-C06AB072ED28}"/>
                </a:ext>
              </a:extLst>
            </p:cNvPr>
            <p:cNvSpPr/>
            <p:nvPr/>
          </p:nvSpPr>
          <p:spPr>
            <a:xfrm>
              <a:off x="6487500" y="2308625"/>
              <a:ext cx="263000" cy="445650"/>
            </a:xfrm>
            <a:custGeom>
              <a:avLst/>
              <a:gdLst/>
              <a:ahLst/>
              <a:cxnLst/>
              <a:rect l="l" t="t" r="r" b="b"/>
              <a:pathLst>
                <a:path w="10520" h="17826" extrusionOk="0">
                  <a:moveTo>
                    <a:pt x="4091" y="0"/>
                  </a:moveTo>
                  <a:lnTo>
                    <a:pt x="0" y="6721"/>
                  </a:lnTo>
                  <a:lnTo>
                    <a:pt x="10520" y="17826"/>
                  </a:lnTo>
                </a:path>
              </a:pathLst>
            </a:cu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Google Shape;512;p31">
              <a:extLst>
                <a:ext uri="{FF2B5EF4-FFF2-40B4-BE49-F238E27FC236}">
                  <a16:creationId xmlns:a16="http://schemas.microsoft.com/office/drawing/2014/main" id="{D70E4F9C-6F98-3AB1-622A-6E0DB22E1383}"/>
                </a:ext>
              </a:extLst>
            </p:cNvPr>
            <p:cNvSpPr/>
            <p:nvPr/>
          </p:nvSpPr>
          <p:spPr>
            <a:xfrm>
              <a:off x="6589775" y="2688500"/>
              <a:ext cx="131500" cy="124200"/>
            </a:xfrm>
            <a:custGeom>
              <a:avLst/>
              <a:gdLst/>
              <a:ahLst/>
              <a:cxnLst/>
              <a:rect l="l" t="t" r="r" b="b"/>
              <a:pathLst>
                <a:path w="5260" h="4968" extrusionOk="0">
                  <a:moveTo>
                    <a:pt x="0" y="0"/>
                  </a:moveTo>
                  <a:cubicBezTo>
                    <a:pt x="1705" y="1706"/>
                    <a:pt x="3555" y="3263"/>
                    <a:pt x="5260" y="4968"/>
                  </a:cubicBezTo>
                </a:path>
              </a:pathLst>
            </a:custGeom>
            <a:noFill/>
            <a:ln w="28575" cap="rnd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Google Shape;513;p31">
              <a:extLst>
                <a:ext uri="{FF2B5EF4-FFF2-40B4-BE49-F238E27FC236}">
                  <a16:creationId xmlns:a16="http://schemas.microsoft.com/office/drawing/2014/main" id="{C9B6B49E-29A0-4A41-719E-9E180C64A1A8}"/>
                </a:ext>
              </a:extLst>
            </p:cNvPr>
            <p:cNvSpPr/>
            <p:nvPr/>
          </p:nvSpPr>
          <p:spPr>
            <a:xfrm>
              <a:off x="5529075" y="548850"/>
              <a:ext cx="901200" cy="636925"/>
            </a:xfrm>
            <a:custGeom>
              <a:avLst/>
              <a:gdLst/>
              <a:ahLst/>
              <a:cxnLst/>
              <a:rect l="l" t="t" r="r" b="b"/>
              <a:pathLst>
                <a:path w="36048" h="25477" extrusionOk="0">
                  <a:moveTo>
                    <a:pt x="0" y="0"/>
                  </a:moveTo>
                  <a:cubicBezTo>
                    <a:pt x="7841" y="3136"/>
                    <a:pt x="16280" y="5706"/>
                    <a:pt x="22767" y="11112"/>
                  </a:cubicBezTo>
                  <a:cubicBezTo>
                    <a:pt x="27777" y="15287"/>
                    <a:pt x="31437" y="20866"/>
                    <a:pt x="36048" y="25477"/>
                  </a:cubicBezTo>
                </a:path>
              </a:pathLst>
            </a:custGeom>
            <a:noFill/>
            <a:ln w="28575" cap="rnd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Google Shape;514;p31">
              <a:extLst>
                <a:ext uri="{FF2B5EF4-FFF2-40B4-BE49-F238E27FC236}">
                  <a16:creationId xmlns:a16="http://schemas.microsoft.com/office/drawing/2014/main" id="{D1910130-F68E-470A-BA4B-DEB9FF619F3E}"/>
                </a:ext>
              </a:extLst>
            </p:cNvPr>
            <p:cNvSpPr/>
            <p:nvPr/>
          </p:nvSpPr>
          <p:spPr>
            <a:xfrm rot="-1864311">
              <a:off x="5461325" y="562398"/>
              <a:ext cx="128747" cy="135522"/>
            </a:xfrm>
            <a:custGeom>
              <a:avLst/>
              <a:gdLst/>
              <a:ahLst/>
              <a:cxnLst/>
              <a:rect l="l" t="t" r="r" b="b"/>
              <a:pathLst>
                <a:path w="5150" h="5421" extrusionOk="0">
                  <a:moveTo>
                    <a:pt x="0" y="0"/>
                  </a:moveTo>
                  <a:cubicBezTo>
                    <a:pt x="1947" y="1556"/>
                    <a:pt x="3593" y="3475"/>
                    <a:pt x="5150" y="5421"/>
                  </a:cubicBezTo>
                </a:path>
              </a:pathLst>
            </a:custGeom>
            <a:noFill/>
            <a:ln w="28575" cap="rnd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439" name="Google Shape;1439;p53"/>
          <p:cNvSpPr/>
          <p:nvPr/>
        </p:nvSpPr>
        <p:spPr>
          <a:xfrm>
            <a:off x="714799" y="474832"/>
            <a:ext cx="7704000" cy="469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53"/>
          <p:cNvSpPr txBox="1">
            <a:spLocks noGrp="1"/>
          </p:cNvSpPr>
          <p:nvPr>
            <p:ph type="title"/>
          </p:nvPr>
        </p:nvSpPr>
        <p:spPr>
          <a:xfrm>
            <a:off x="1365850" y="447121"/>
            <a:ext cx="6412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 rtl="1"/>
            <a:r>
              <a:rPr lang="ar-SA" dirty="0">
                <a:solidFill>
                  <a:schemeClr val="bg2"/>
                </a:solidFill>
                <a:cs typeface="+mn-cs"/>
              </a:rPr>
              <a:t>مقدمة إلى مخترع التطبيقات</a:t>
            </a:r>
            <a:r>
              <a:rPr lang="en-US" dirty="0">
                <a:solidFill>
                  <a:schemeClr val="bg2"/>
                </a:solidFill>
                <a:cs typeface="+mn-cs"/>
              </a:rPr>
              <a:t>MIT</a:t>
            </a:r>
            <a:endParaRPr lang="ar-SA" dirty="0">
              <a:solidFill>
                <a:schemeClr val="bg2"/>
              </a:solidFill>
              <a:cs typeface="+mn-cs"/>
            </a:endParaRPr>
          </a:p>
        </p:txBody>
      </p:sp>
      <p:grpSp>
        <p:nvGrpSpPr>
          <p:cNvPr id="1442" name="Google Shape;1442;p53"/>
          <p:cNvGrpSpPr/>
          <p:nvPr/>
        </p:nvGrpSpPr>
        <p:grpSpPr>
          <a:xfrm>
            <a:off x="7631947" y="649694"/>
            <a:ext cx="636814" cy="120078"/>
            <a:chOff x="8209059" y="198000"/>
            <a:chExt cx="636814" cy="120078"/>
          </a:xfrm>
        </p:grpSpPr>
        <p:sp>
          <p:nvSpPr>
            <p:cNvPr id="1443" name="Google Shape;1443;p53"/>
            <p:cNvSpPr/>
            <p:nvPr/>
          </p:nvSpPr>
          <p:spPr>
            <a:xfrm>
              <a:off x="8466925" y="198000"/>
              <a:ext cx="121068" cy="120078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29"/>
                  </a:cubicBezTo>
                  <a:cubicBezTo>
                    <a:pt x="1" y="2357"/>
                    <a:pt x="678" y="3033"/>
                    <a:pt x="1530" y="3033"/>
                  </a:cubicBezTo>
                  <a:cubicBezTo>
                    <a:pt x="2357" y="3033"/>
                    <a:pt x="3059" y="2357"/>
                    <a:pt x="3059" y="1529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3"/>
            <p:cNvSpPr/>
            <p:nvPr/>
          </p:nvSpPr>
          <p:spPr>
            <a:xfrm>
              <a:off x="8725834" y="198000"/>
              <a:ext cx="120039" cy="120078"/>
            </a:xfrm>
            <a:custGeom>
              <a:avLst/>
              <a:gdLst/>
              <a:ahLst/>
              <a:cxnLst/>
              <a:rect l="l" t="t" r="r" b="b"/>
              <a:pathLst>
                <a:path w="3033" h="3034" extrusionOk="0">
                  <a:moveTo>
                    <a:pt x="1504" y="1"/>
                  </a:moveTo>
                  <a:cubicBezTo>
                    <a:pt x="677" y="1"/>
                    <a:pt x="0" y="677"/>
                    <a:pt x="0" y="1529"/>
                  </a:cubicBezTo>
                  <a:cubicBezTo>
                    <a:pt x="0" y="2357"/>
                    <a:pt x="677" y="3033"/>
                    <a:pt x="1504" y="3033"/>
                  </a:cubicBezTo>
                  <a:cubicBezTo>
                    <a:pt x="2356" y="3033"/>
                    <a:pt x="3033" y="2357"/>
                    <a:pt x="3033" y="1529"/>
                  </a:cubicBezTo>
                  <a:cubicBezTo>
                    <a:pt x="3033" y="677"/>
                    <a:pt x="2356" y="1"/>
                    <a:pt x="150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3"/>
            <p:cNvSpPr/>
            <p:nvPr/>
          </p:nvSpPr>
          <p:spPr>
            <a:xfrm>
              <a:off x="8209059" y="198000"/>
              <a:ext cx="120039" cy="120078"/>
            </a:xfrm>
            <a:custGeom>
              <a:avLst/>
              <a:gdLst/>
              <a:ahLst/>
              <a:cxnLst/>
              <a:rect l="l" t="t" r="r" b="b"/>
              <a:pathLst>
                <a:path w="3033" h="3034" extrusionOk="0">
                  <a:moveTo>
                    <a:pt x="1504" y="1"/>
                  </a:moveTo>
                  <a:cubicBezTo>
                    <a:pt x="677" y="1"/>
                    <a:pt x="0" y="677"/>
                    <a:pt x="0" y="1529"/>
                  </a:cubicBezTo>
                  <a:cubicBezTo>
                    <a:pt x="0" y="2357"/>
                    <a:pt x="677" y="3033"/>
                    <a:pt x="1504" y="3033"/>
                  </a:cubicBezTo>
                  <a:cubicBezTo>
                    <a:pt x="2356" y="3033"/>
                    <a:pt x="3033" y="2357"/>
                    <a:pt x="3033" y="1529"/>
                  </a:cubicBezTo>
                  <a:cubicBezTo>
                    <a:pt x="3033" y="677"/>
                    <a:pt x="2356" y="1"/>
                    <a:pt x="15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CB374B4-962D-EE89-34DA-3BDBAF4D2228}"/>
              </a:ext>
            </a:extLst>
          </p:cNvPr>
          <p:cNvSpPr txBox="1"/>
          <p:nvPr/>
        </p:nvSpPr>
        <p:spPr>
          <a:xfrm>
            <a:off x="2744646" y="2197425"/>
            <a:ext cx="429567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dirty="0"/>
              <a:t>هل سبق وأن شاهدتم شخصا يقوم بإنشاء تطبيق؟</a:t>
            </a:r>
          </a:p>
          <a:p>
            <a:pPr algn="r"/>
            <a:r>
              <a:rPr lang="ar-SA" sz="2000" dirty="0"/>
              <a:t>ماذا استخدم هذا الشخص من مواقع أو تطبيقات لتصميم التطبيق أو برمجته ؟</a:t>
            </a:r>
          </a:p>
          <a:p>
            <a:pPr algn="r"/>
            <a:endParaRPr lang="ar-SA" sz="2000" dirty="0"/>
          </a:p>
        </p:txBody>
      </p:sp>
      <p:grpSp>
        <p:nvGrpSpPr>
          <p:cNvPr id="12" name="Google Shape;580;p31">
            <a:extLst>
              <a:ext uri="{FF2B5EF4-FFF2-40B4-BE49-F238E27FC236}">
                <a16:creationId xmlns:a16="http://schemas.microsoft.com/office/drawing/2014/main" id="{CC06E233-6116-B8CA-D442-70F2596A458B}"/>
              </a:ext>
            </a:extLst>
          </p:cNvPr>
          <p:cNvGrpSpPr/>
          <p:nvPr/>
        </p:nvGrpSpPr>
        <p:grpSpPr>
          <a:xfrm>
            <a:off x="2847725" y="3720084"/>
            <a:ext cx="849748" cy="766355"/>
            <a:chOff x="941775" y="3376000"/>
            <a:chExt cx="849748" cy="766355"/>
          </a:xfrm>
        </p:grpSpPr>
        <p:sp>
          <p:nvSpPr>
            <p:cNvPr id="13" name="Google Shape;581;p31">
              <a:extLst>
                <a:ext uri="{FF2B5EF4-FFF2-40B4-BE49-F238E27FC236}">
                  <a16:creationId xmlns:a16="http://schemas.microsoft.com/office/drawing/2014/main" id="{09F7A5A7-82B8-7F0D-088E-B75DF5F06BCB}"/>
                </a:ext>
              </a:extLst>
            </p:cNvPr>
            <p:cNvSpPr/>
            <p:nvPr/>
          </p:nvSpPr>
          <p:spPr>
            <a:xfrm>
              <a:off x="941775" y="3376228"/>
              <a:ext cx="849748" cy="766127"/>
            </a:xfrm>
            <a:custGeom>
              <a:avLst/>
              <a:gdLst/>
              <a:ahLst/>
              <a:cxnLst/>
              <a:rect l="l" t="t" r="r" b="b"/>
              <a:pathLst>
                <a:path w="7469" h="6734" extrusionOk="0">
                  <a:moveTo>
                    <a:pt x="4086" y="0"/>
                  </a:moveTo>
                  <a:cubicBezTo>
                    <a:pt x="2718" y="0"/>
                    <a:pt x="1750" y="439"/>
                    <a:pt x="1750" y="439"/>
                  </a:cubicBezTo>
                  <a:cubicBezTo>
                    <a:pt x="0" y="999"/>
                    <a:pt x="62" y="4602"/>
                    <a:pt x="1437" y="5600"/>
                  </a:cubicBezTo>
                  <a:cubicBezTo>
                    <a:pt x="2758" y="6562"/>
                    <a:pt x="3976" y="6734"/>
                    <a:pt x="4606" y="6734"/>
                  </a:cubicBezTo>
                  <a:cubicBezTo>
                    <a:pt x="4791" y="6734"/>
                    <a:pt x="4926" y="6719"/>
                    <a:pt x="4997" y="6705"/>
                  </a:cubicBezTo>
                  <a:cubicBezTo>
                    <a:pt x="5310" y="6641"/>
                    <a:pt x="5038" y="6330"/>
                    <a:pt x="4914" y="6079"/>
                  </a:cubicBezTo>
                  <a:cubicBezTo>
                    <a:pt x="4789" y="5830"/>
                    <a:pt x="7015" y="6038"/>
                    <a:pt x="7309" y="4457"/>
                  </a:cubicBezTo>
                  <a:cubicBezTo>
                    <a:pt x="7389" y="4015"/>
                    <a:pt x="7468" y="897"/>
                    <a:pt x="6413" y="458"/>
                  </a:cubicBezTo>
                  <a:cubicBezTo>
                    <a:pt x="5584" y="114"/>
                    <a:pt x="4783" y="0"/>
                    <a:pt x="4086" y="0"/>
                  </a:cubicBezTo>
                  <a:close/>
                </a:path>
              </a:pathLst>
            </a:custGeom>
            <a:noFill/>
            <a:ln w="114300" cap="flat" cmpd="sng">
              <a:noFill/>
              <a:prstDash val="solid"/>
              <a:round/>
              <a:headEnd type="none" w="sm" len="sm"/>
              <a:tailEnd type="none" w="sm" len="sm"/>
            </a:ln>
            <a:effectLst>
              <a:outerShdw dist="66675" dir="7800000" algn="bl" rotWithShape="0">
                <a:srgbClr val="B7B7B7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82;p31">
              <a:extLst>
                <a:ext uri="{FF2B5EF4-FFF2-40B4-BE49-F238E27FC236}">
                  <a16:creationId xmlns:a16="http://schemas.microsoft.com/office/drawing/2014/main" id="{ED0055F6-2174-AE2E-1D6C-E823C7BDDB48}"/>
                </a:ext>
              </a:extLst>
            </p:cNvPr>
            <p:cNvSpPr/>
            <p:nvPr/>
          </p:nvSpPr>
          <p:spPr>
            <a:xfrm>
              <a:off x="941775" y="3376000"/>
              <a:ext cx="849748" cy="766127"/>
            </a:xfrm>
            <a:custGeom>
              <a:avLst/>
              <a:gdLst/>
              <a:ahLst/>
              <a:cxnLst/>
              <a:rect l="l" t="t" r="r" b="b"/>
              <a:pathLst>
                <a:path w="7469" h="6734" extrusionOk="0">
                  <a:moveTo>
                    <a:pt x="4082" y="1"/>
                  </a:moveTo>
                  <a:cubicBezTo>
                    <a:pt x="2716" y="1"/>
                    <a:pt x="1748" y="439"/>
                    <a:pt x="1748" y="439"/>
                  </a:cubicBezTo>
                  <a:cubicBezTo>
                    <a:pt x="0" y="1001"/>
                    <a:pt x="62" y="4604"/>
                    <a:pt x="1437" y="5602"/>
                  </a:cubicBezTo>
                  <a:cubicBezTo>
                    <a:pt x="2756" y="6562"/>
                    <a:pt x="3975" y="6733"/>
                    <a:pt x="4604" y="6733"/>
                  </a:cubicBezTo>
                  <a:cubicBezTo>
                    <a:pt x="4790" y="6733"/>
                    <a:pt x="4924" y="6719"/>
                    <a:pt x="4995" y="6704"/>
                  </a:cubicBezTo>
                  <a:cubicBezTo>
                    <a:pt x="5308" y="6643"/>
                    <a:pt x="5038" y="6330"/>
                    <a:pt x="4912" y="6081"/>
                  </a:cubicBezTo>
                  <a:cubicBezTo>
                    <a:pt x="4789" y="5832"/>
                    <a:pt x="7015" y="6040"/>
                    <a:pt x="7306" y="4457"/>
                  </a:cubicBezTo>
                  <a:cubicBezTo>
                    <a:pt x="7389" y="4014"/>
                    <a:pt x="7468" y="899"/>
                    <a:pt x="6413" y="460"/>
                  </a:cubicBezTo>
                  <a:cubicBezTo>
                    <a:pt x="5582" y="115"/>
                    <a:pt x="4780" y="1"/>
                    <a:pt x="40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83;p31">
              <a:extLst>
                <a:ext uri="{FF2B5EF4-FFF2-40B4-BE49-F238E27FC236}">
                  <a16:creationId xmlns:a16="http://schemas.microsoft.com/office/drawing/2014/main" id="{0FCBE400-584B-E4B7-471D-71E8F4D765D9}"/>
                </a:ext>
              </a:extLst>
            </p:cNvPr>
            <p:cNvSpPr/>
            <p:nvPr/>
          </p:nvSpPr>
          <p:spPr>
            <a:xfrm>
              <a:off x="1169543" y="3574773"/>
              <a:ext cx="427548" cy="360064"/>
            </a:xfrm>
            <a:custGeom>
              <a:avLst/>
              <a:gdLst/>
              <a:ahLst/>
              <a:cxnLst/>
              <a:rect l="l" t="t" r="r" b="b"/>
              <a:pathLst>
                <a:path w="3758" h="3184" extrusionOk="0">
                  <a:moveTo>
                    <a:pt x="1729" y="0"/>
                  </a:moveTo>
                  <a:cubicBezTo>
                    <a:pt x="1314" y="0"/>
                    <a:pt x="1027" y="160"/>
                    <a:pt x="1027" y="160"/>
                  </a:cubicBezTo>
                  <a:cubicBezTo>
                    <a:pt x="1027" y="160"/>
                    <a:pt x="1" y="709"/>
                    <a:pt x="322" y="1882"/>
                  </a:cubicBezTo>
                  <a:cubicBezTo>
                    <a:pt x="476" y="2446"/>
                    <a:pt x="935" y="2521"/>
                    <a:pt x="1233" y="2567"/>
                  </a:cubicBezTo>
                  <a:cubicBezTo>
                    <a:pt x="1531" y="2616"/>
                    <a:pt x="1446" y="2940"/>
                    <a:pt x="1569" y="3140"/>
                  </a:cubicBezTo>
                  <a:cubicBezTo>
                    <a:pt x="1588" y="3170"/>
                    <a:pt x="1623" y="3184"/>
                    <a:pt x="1669" y="3184"/>
                  </a:cubicBezTo>
                  <a:cubicBezTo>
                    <a:pt x="1925" y="3184"/>
                    <a:pt x="2528" y="2782"/>
                    <a:pt x="2648" y="2721"/>
                  </a:cubicBezTo>
                  <a:cubicBezTo>
                    <a:pt x="2791" y="2648"/>
                    <a:pt x="2759" y="2446"/>
                    <a:pt x="2687" y="2303"/>
                  </a:cubicBezTo>
                  <a:cubicBezTo>
                    <a:pt x="2614" y="2161"/>
                    <a:pt x="3757" y="1084"/>
                    <a:pt x="2714" y="331"/>
                  </a:cubicBezTo>
                  <a:cubicBezTo>
                    <a:pt x="2360" y="76"/>
                    <a:pt x="2014" y="0"/>
                    <a:pt x="1729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584;p31">
              <a:extLst>
                <a:ext uri="{FF2B5EF4-FFF2-40B4-BE49-F238E27FC236}">
                  <a16:creationId xmlns:a16="http://schemas.microsoft.com/office/drawing/2014/main" id="{A693DC4C-101D-3FB8-E601-5E3AD4D0B0A5}"/>
                </a:ext>
              </a:extLst>
            </p:cNvPr>
            <p:cNvSpPr/>
            <p:nvPr/>
          </p:nvSpPr>
          <p:spPr>
            <a:xfrm>
              <a:off x="1302540" y="3707410"/>
              <a:ext cx="155296" cy="202624"/>
            </a:xfrm>
            <a:custGeom>
              <a:avLst/>
              <a:gdLst/>
              <a:ahLst/>
              <a:cxnLst/>
              <a:rect l="l" t="t" r="r" b="b"/>
              <a:pathLst>
                <a:path w="1365" h="1781" extrusionOk="0">
                  <a:moveTo>
                    <a:pt x="688" y="503"/>
                  </a:moveTo>
                  <a:lnTo>
                    <a:pt x="688" y="503"/>
                  </a:lnTo>
                  <a:cubicBezTo>
                    <a:pt x="745" y="554"/>
                    <a:pt x="764" y="599"/>
                    <a:pt x="756" y="614"/>
                  </a:cubicBezTo>
                  <a:cubicBezTo>
                    <a:pt x="747" y="614"/>
                    <a:pt x="718" y="586"/>
                    <a:pt x="690" y="510"/>
                  </a:cubicBezTo>
                  <a:cubicBezTo>
                    <a:pt x="688" y="508"/>
                    <a:pt x="688" y="506"/>
                    <a:pt x="688" y="503"/>
                  </a:cubicBezTo>
                  <a:close/>
                  <a:moveTo>
                    <a:pt x="774" y="1"/>
                  </a:moveTo>
                  <a:cubicBezTo>
                    <a:pt x="669" y="1"/>
                    <a:pt x="614" y="62"/>
                    <a:pt x="590" y="105"/>
                  </a:cubicBezTo>
                  <a:cubicBezTo>
                    <a:pt x="556" y="165"/>
                    <a:pt x="539" y="231"/>
                    <a:pt x="539" y="299"/>
                  </a:cubicBezTo>
                  <a:cubicBezTo>
                    <a:pt x="505" y="291"/>
                    <a:pt x="472" y="286"/>
                    <a:pt x="441" y="286"/>
                  </a:cubicBezTo>
                  <a:cubicBezTo>
                    <a:pt x="371" y="286"/>
                    <a:pt x="306" y="308"/>
                    <a:pt x="254" y="350"/>
                  </a:cubicBezTo>
                  <a:cubicBezTo>
                    <a:pt x="0" y="550"/>
                    <a:pt x="541" y="1476"/>
                    <a:pt x="713" y="1755"/>
                  </a:cubicBezTo>
                  <a:cubicBezTo>
                    <a:pt x="724" y="1772"/>
                    <a:pt x="743" y="1780"/>
                    <a:pt x="762" y="1780"/>
                  </a:cubicBezTo>
                  <a:cubicBezTo>
                    <a:pt x="773" y="1780"/>
                    <a:pt x="784" y="1778"/>
                    <a:pt x="792" y="1772"/>
                  </a:cubicBezTo>
                  <a:cubicBezTo>
                    <a:pt x="818" y="1755"/>
                    <a:pt x="826" y="1721"/>
                    <a:pt x="811" y="1693"/>
                  </a:cubicBezTo>
                  <a:cubicBezTo>
                    <a:pt x="483" y="1163"/>
                    <a:pt x="205" y="533"/>
                    <a:pt x="324" y="437"/>
                  </a:cubicBezTo>
                  <a:cubicBezTo>
                    <a:pt x="358" y="410"/>
                    <a:pt x="398" y="399"/>
                    <a:pt x="439" y="399"/>
                  </a:cubicBezTo>
                  <a:cubicBezTo>
                    <a:pt x="475" y="399"/>
                    <a:pt x="512" y="408"/>
                    <a:pt x="547" y="420"/>
                  </a:cubicBezTo>
                  <a:cubicBezTo>
                    <a:pt x="564" y="527"/>
                    <a:pt x="605" y="623"/>
                    <a:pt x="652" y="676"/>
                  </a:cubicBezTo>
                  <a:cubicBezTo>
                    <a:pt x="689" y="716"/>
                    <a:pt x="726" y="727"/>
                    <a:pt x="755" y="727"/>
                  </a:cubicBezTo>
                  <a:cubicBezTo>
                    <a:pt x="776" y="727"/>
                    <a:pt x="794" y="721"/>
                    <a:pt x="805" y="716"/>
                  </a:cubicBezTo>
                  <a:cubicBezTo>
                    <a:pt x="847" y="697"/>
                    <a:pt x="875" y="657"/>
                    <a:pt x="877" y="610"/>
                  </a:cubicBezTo>
                  <a:cubicBezTo>
                    <a:pt x="877" y="512"/>
                    <a:pt x="769" y="406"/>
                    <a:pt x="656" y="346"/>
                  </a:cubicBezTo>
                  <a:cubicBezTo>
                    <a:pt x="649" y="265"/>
                    <a:pt x="662" y="186"/>
                    <a:pt x="701" y="146"/>
                  </a:cubicBezTo>
                  <a:cubicBezTo>
                    <a:pt x="709" y="138"/>
                    <a:pt x="728" y="116"/>
                    <a:pt x="776" y="116"/>
                  </a:cubicBezTo>
                  <a:cubicBezTo>
                    <a:pt x="790" y="116"/>
                    <a:pt x="806" y="118"/>
                    <a:pt x="826" y="122"/>
                  </a:cubicBezTo>
                  <a:cubicBezTo>
                    <a:pt x="1084" y="188"/>
                    <a:pt x="1222" y="1018"/>
                    <a:pt x="1247" y="1527"/>
                  </a:cubicBezTo>
                  <a:cubicBezTo>
                    <a:pt x="1249" y="1564"/>
                    <a:pt x="1277" y="1581"/>
                    <a:pt x="1305" y="1581"/>
                  </a:cubicBezTo>
                  <a:cubicBezTo>
                    <a:pt x="1334" y="1581"/>
                    <a:pt x="1365" y="1561"/>
                    <a:pt x="1362" y="1521"/>
                  </a:cubicBezTo>
                  <a:cubicBezTo>
                    <a:pt x="1356" y="1378"/>
                    <a:pt x="1279" y="118"/>
                    <a:pt x="856" y="12"/>
                  </a:cubicBezTo>
                  <a:cubicBezTo>
                    <a:pt x="826" y="4"/>
                    <a:pt x="799" y="1"/>
                    <a:pt x="7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85;p31">
              <a:extLst>
                <a:ext uri="{FF2B5EF4-FFF2-40B4-BE49-F238E27FC236}">
                  <a16:creationId xmlns:a16="http://schemas.microsoft.com/office/drawing/2014/main" id="{B9BD56E8-BDFC-65FE-A5FD-21C8BC5C8995}"/>
                </a:ext>
              </a:extLst>
            </p:cNvPr>
            <p:cNvSpPr/>
            <p:nvPr/>
          </p:nvSpPr>
          <p:spPr>
            <a:xfrm>
              <a:off x="1369551" y="3915153"/>
              <a:ext cx="125033" cy="101597"/>
            </a:xfrm>
            <a:custGeom>
              <a:avLst/>
              <a:gdLst/>
              <a:ahLst/>
              <a:cxnLst/>
              <a:rect l="l" t="t" r="r" b="b"/>
              <a:pathLst>
                <a:path w="1099" h="893" extrusionOk="0">
                  <a:moveTo>
                    <a:pt x="913" y="1"/>
                  </a:moveTo>
                  <a:cubicBezTo>
                    <a:pt x="879" y="1"/>
                    <a:pt x="845" y="29"/>
                    <a:pt x="856" y="74"/>
                  </a:cubicBezTo>
                  <a:cubicBezTo>
                    <a:pt x="912" y="278"/>
                    <a:pt x="959" y="527"/>
                    <a:pt x="950" y="610"/>
                  </a:cubicBezTo>
                  <a:cubicBezTo>
                    <a:pt x="890" y="589"/>
                    <a:pt x="746" y="482"/>
                    <a:pt x="616" y="359"/>
                  </a:cubicBezTo>
                  <a:cubicBezTo>
                    <a:pt x="604" y="348"/>
                    <a:pt x="591" y="344"/>
                    <a:pt x="577" y="344"/>
                  </a:cubicBezTo>
                  <a:cubicBezTo>
                    <a:pt x="545" y="344"/>
                    <a:pt x="514" y="372"/>
                    <a:pt x="520" y="410"/>
                  </a:cubicBezTo>
                  <a:cubicBezTo>
                    <a:pt x="544" y="546"/>
                    <a:pt x="539" y="757"/>
                    <a:pt x="461" y="778"/>
                  </a:cubicBezTo>
                  <a:cubicBezTo>
                    <a:pt x="459" y="778"/>
                    <a:pt x="457" y="779"/>
                    <a:pt x="455" y="779"/>
                  </a:cubicBezTo>
                  <a:cubicBezTo>
                    <a:pt x="387" y="779"/>
                    <a:pt x="236" y="544"/>
                    <a:pt x="126" y="271"/>
                  </a:cubicBezTo>
                  <a:cubicBezTo>
                    <a:pt x="116" y="246"/>
                    <a:pt x="95" y="235"/>
                    <a:pt x="74" y="235"/>
                  </a:cubicBezTo>
                  <a:cubicBezTo>
                    <a:pt x="38" y="235"/>
                    <a:pt x="1" y="269"/>
                    <a:pt x="20" y="314"/>
                  </a:cubicBezTo>
                  <a:cubicBezTo>
                    <a:pt x="75" y="454"/>
                    <a:pt x="267" y="893"/>
                    <a:pt x="456" y="893"/>
                  </a:cubicBezTo>
                  <a:cubicBezTo>
                    <a:pt x="467" y="893"/>
                    <a:pt x="478" y="891"/>
                    <a:pt x="488" y="889"/>
                  </a:cubicBezTo>
                  <a:cubicBezTo>
                    <a:pt x="624" y="852"/>
                    <a:pt x="648" y="674"/>
                    <a:pt x="646" y="540"/>
                  </a:cubicBezTo>
                  <a:lnTo>
                    <a:pt x="646" y="540"/>
                  </a:lnTo>
                  <a:cubicBezTo>
                    <a:pt x="756" y="632"/>
                    <a:pt x="886" y="727"/>
                    <a:pt x="969" y="727"/>
                  </a:cubicBezTo>
                  <a:cubicBezTo>
                    <a:pt x="976" y="727"/>
                    <a:pt x="982" y="726"/>
                    <a:pt x="988" y="725"/>
                  </a:cubicBezTo>
                  <a:cubicBezTo>
                    <a:pt x="1016" y="718"/>
                    <a:pt x="1039" y="699"/>
                    <a:pt x="1050" y="672"/>
                  </a:cubicBezTo>
                  <a:cubicBezTo>
                    <a:pt x="1099" y="557"/>
                    <a:pt x="999" y="161"/>
                    <a:pt x="967" y="44"/>
                  </a:cubicBezTo>
                  <a:cubicBezTo>
                    <a:pt x="958" y="14"/>
                    <a:pt x="936" y="1"/>
                    <a:pt x="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86;p31">
              <a:extLst>
                <a:ext uri="{FF2B5EF4-FFF2-40B4-BE49-F238E27FC236}">
                  <a16:creationId xmlns:a16="http://schemas.microsoft.com/office/drawing/2014/main" id="{7FA74EF3-D8D8-EC76-C75D-F5B868A3A3B8}"/>
                </a:ext>
              </a:extLst>
            </p:cNvPr>
            <p:cNvSpPr/>
            <p:nvPr/>
          </p:nvSpPr>
          <p:spPr>
            <a:xfrm>
              <a:off x="1322109" y="3853945"/>
              <a:ext cx="191361" cy="111495"/>
            </a:xfrm>
            <a:custGeom>
              <a:avLst/>
              <a:gdLst/>
              <a:ahLst/>
              <a:cxnLst/>
              <a:rect l="l" t="t" r="r" b="b"/>
              <a:pathLst>
                <a:path w="1682" h="980" extrusionOk="0">
                  <a:moveTo>
                    <a:pt x="1444" y="1"/>
                  </a:moveTo>
                  <a:cubicBezTo>
                    <a:pt x="1444" y="1"/>
                    <a:pt x="269" y="320"/>
                    <a:pt x="135" y="405"/>
                  </a:cubicBezTo>
                  <a:cubicBezTo>
                    <a:pt x="1" y="488"/>
                    <a:pt x="201" y="792"/>
                    <a:pt x="262" y="943"/>
                  </a:cubicBezTo>
                  <a:cubicBezTo>
                    <a:pt x="273" y="969"/>
                    <a:pt x="316" y="979"/>
                    <a:pt x="381" y="979"/>
                  </a:cubicBezTo>
                  <a:cubicBezTo>
                    <a:pt x="711" y="979"/>
                    <a:pt x="1600" y="707"/>
                    <a:pt x="1637" y="618"/>
                  </a:cubicBezTo>
                  <a:cubicBezTo>
                    <a:pt x="1682" y="511"/>
                    <a:pt x="1444" y="1"/>
                    <a:pt x="14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87;p31">
              <a:extLst>
                <a:ext uri="{FF2B5EF4-FFF2-40B4-BE49-F238E27FC236}">
                  <a16:creationId xmlns:a16="http://schemas.microsoft.com/office/drawing/2014/main" id="{F61D38AF-7963-909F-3B5B-3E95CE384C46}"/>
                </a:ext>
              </a:extLst>
            </p:cNvPr>
            <p:cNvSpPr/>
            <p:nvPr/>
          </p:nvSpPr>
          <p:spPr>
            <a:xfrm>
              <a:off x="1349300" y="3889100"/>
              <a:ext cx="143236" cy="48011"/>
            </a:xfrm>
            <a:custGeom>
              <a:avLst/>
              <a:gdLst/>
              <a:ahLst/>
              <a:cxnLst/>
              <a:rect l="l" t="t" r="r" b="b"/>
              <a:pathLst>
                <a:path w="1259" h="422" extrusionOk="0">
                  <a:moveTo>
                    <a:pt x="1178" y="1"/>
                  </a:moveTo>
                  <a:cubicBezTo>
                    <a:pt x="1173" y="1"/>
                    <a:pt x="1167" y="1"/>
                    <a:pt x="1162" y="2"/>
                  </a:cubicBezTo>
                  <a:lnTo>
                    <a:pt x="64" y="309"/>
                  </a:lnTo>
                  <a:cubicBezTo>
                    <a:pt x="0" y="326"/>
                    <a:pt x="13" y="420"/>
                    <a:pt x="79" y="422"/>
                  </a:cubicBezTo>
                  <a:cubicBezTo>
                    <a:pt x="83" y="422"/>
                    <a:pt x="89" y="420"/>
                    <a:pt x="94" y="420"/>
                  </a:cubicBezTo>
                  <a:lnTo>
                    <a:pt x="1194" y="111"/>
                  </a:lnTo>
                  <a:cubicBezTo>
                    <a:pt x="1259" y="91"/>
                    <a:pt x="1238" y="1"/>
                    <a:pt x="11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88;p31">
              <a:extLst>
                <a:ext uri="{FF2B5EF4-FFF2-40B4-BE49-F238E27FC236}">
                  <a16:creationId xmlns:a16="http://schemas.microsoft.com/office/drawing/2014/main" id="{6C27DFBF-EB91-5752-88DE-599948BA2B05}"/>
                </a:ext>
              </a:extLst>
            </p:cNvPr>
            <p:cNvSpPr/>
            <p:nvPr/>
          </p:nvSpPr>
          <p:spPr>
            <a:xfrm>
              <a:off x="1361246" y="3595461"/>
              <a:ext cx="117638" cy="58364"/>
            </a:xfrm>
            <a:custGeom>
              <a:avLst/>
              <a:gdLst/>
              <a:ahLst/>
              <a:cxnLst/>
              <a:rect l="l" t="t" r="r" b="b"/>
              <a:pathLst>
                <a:path w="1034" h="513" extrusionOk="0">
                  <a:moveTo>
                    <a:pt x="215" y="0"/>
                  </a:moveTo>
                  <a:cubicBezTo>
                    <a:pt x="131" y="0"/>
                    <a:pt x="76" y="8"/>
                    <a:pt x="74" y="8"/>
                  </a:cubicBezTo>
                  <a:cubicBezTo>
                    <a:pt x="1" y="19"/>
                    <a:pt x="15" y="122"/>
                    <a:pt x="81" y="122"/>
                  </a:cubicBezTo>
                  <a:cubicBezTo>
                    <a:pt x="84" y="122"/>
                    <a:pt x="88" y="122"/>
                    <a:pt x="91" y="121"/>
                  </a:cubicBezTo>
                  <a:cubicBezTo>
                    <a:pt x="93" y="121"/>
                    <a:pt x="141" y="114"/>
                    <a:pt x="215" y="114"/>
                  </a:cubicBezTo>
                  <a:cubicBezTo>
                    <a:pt x="405" y="114"/>
                    <a:pt x="760" y="159"/>
                    <a:pt x="917" y="481"/>
                  </a:cubicBezTo>
                  <a:cubicBezTo>
                    <a:pt x="927" y="500"/>
                    <a:pt x="946" y="513"/>
                    <a:pt x="970" y="513"/>
                  </a:cubicBezTo>
                  <a:cubicBezTo>
                    <a:pt x="978" y="513"/>
                    <a:pt x="987" y="511"/>
                    <a:pt x="993" y="506"/>
                  </a:cubicBezTo>
                  <a:cubicBezTo>
                    <a:pt x="1023" y="494"/>
                    <a:pt x="1034" y="460"/>
                    <a:pt x="1021" y="430"/>
                  </a:cubicBezTo>
                  <a:cubicBezTo>
                    <a:pt x="837" y="53"/>
                    <a:pt x="431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89;p31">
              <a:extLst>
                <a:ext uri="{FF2B5EF4-FFF2-40B4-BE49-F238E27FC236}">
                  <a16:creationId xmlns:a16="http://schemas.microsoft.com/office/drawing/2014/main" id="{727F866B-5266-DB5B-4268-5C585BC8492F}"/>
                </a:ext>
              </a:extLst>
            </p:cNvPr>
            <p:cNvSpPr/>
            <p:nvPr/>
          </p:nvSpPr>
          <p:spPr>
            <a:xfrm>
              <a:off x="1475813" y="3664519"/>
              <a:ext cx="29011" cy="52789"/>
            </a:xfrm>
            <a:custGeom>
              <a:avLst/>
              <a:gdLst/>
              <a:ahLst/>
              <a:cxnLst/>
              <a:rect l="l" t="t" r="r" b="b"/>
              <a:pathLst>
                <a:path w="255" h="464" extrusionOk="0">
                  <a:moveTo>
                    <a:pt x="78" y="0"/>
                  </a:moveTo>
                  <a:cubicBezTo>
                    <a:pt x="39" y="0"/>
                    <a:pt x="0" y="42"/>
                    <a:pt x="27" y="87"/>
                  </a:cubicBezTo>
                  <a:cubicBezTo>
                    <a:pt x="29" y="87"/>
                    <a:pt x="122" y="253"/>
                    <a:pt x="56" y="380"/>
                  </a:cubicBezTo>
                  <a:cubicBezTo>
                    <a:pt x="42" y="408"/>
                    <a:pt x="52" y="442"/>
                    <a:pt x="80" y="457"/>
                  </a:cubicBezTo>
                  <a:cubicBezTo>
                    <a:pt x="88" y="461"/>
                    <a:pt x="97" y="463"/>
                    <a:pt x="105" y="463"/>
                  </a:cubicBezTo>
                  <a:cubicBezTo>
                    <a:pt x="127" y="463"/>
                    <a:pt x="146" y="453"/>
                    <a:pt x="156" y="434"/>
                  </a:cubicBezTo>
                  <a:cubicBezTo>
                    <a:pt x="254" y="248"/>
                    <a:pt x="131" y="38"/>
                    <a:pt x="125" y="29"/>
                  </a:cubicBezTo>
                  <a:cubicBezTo>
                    <a:pt x="113" y="9"/>
                    <a:pt x="95" y="0"/>
                    <a:pt x="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90;p31">
              <a:extLst>
                <a:ext uri="{FF2B5EF4-FFF2-40B4-BE49-F238E27FC236}">
                  <a16:creationId xmlns:a16="http://schemas.microsoft.com/office/drawing/2014/main" id="{6176BCF5-01CB-1674-29FE-8401995D0F26}"/>
                </a:ext>
              </a:extLst>
            </p:cNvPr>
            <p:cNvSpPr/>
            <p:nvPr/>
          </p:nvSpPr>
          <p:spPr>
            <a:xfrm>
              <a:off x="1195255" y="3880908"/>
              <a:ext cx="57909" cy="61094"/>
            </a:xfrm>
            <a:custGeom>
              <a:avLst/>
              <a:gdLst/>
              <a:ahLst/>
              <a:cxnLst/>
              <a:rect l="l" t="t" r="r" b="b"/>
              <a:pathLst>
                <a:path w="509" h="537" extrusionOk="0">
                  <a:moveTo>
                    <a:pt x="425" y="1"/>
                  </a:moveTo>
                  <a:cubicBezTo>
                    <a:pt x="410" y="1"/>
                    <a:pt x="394" y="7"/>
                    <a:pt x="382" y="23"/>
                  </a:cubicBezTo>
                  <a:lnTo>
                    <a:pt x="20" y="443"/>
                  </a:lnTo>
                  <a:cubicBezTo>
                    <a:pt x="1" y="466"/>
                    <a:pt x="3" y="502"/>
                    <a:pt x="26" y="523"/>
                  </a:cubicBezTo>
                  <a:cubicBezTo>
                    <a:pt x="37" y="532"/>
                    <a:pt x="50" y="536"/>
                    <a:pt x="62" y="536"/>
                  </a:cubicBezTo>
                  <a:cubicBezTo>
                    <a:pt x="79" y="536"/>
                    <a:pt x="96" y="530"/>
                    <a:pt x="107" y="517"/>
                  </a:cubicBezTo>
                  <a:lnTo>
                    <a:pt x="469" y="98"/>
                  </a:lnTo>
                  <a:cubicBezTo>
                    <a:pt x="508" y="55"/>
                    <a:pt x="468" y="1"/>
                    <a:pt x="4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91;p31">
              <a:extLst>
                <a:ext uri="{FF2B5EF4-FFF2-40B4-BE49-F238E27FC236}">
                  <a16:creationId xmlns:a16="http://schemas.microsoft.com/office/drawing/2014/main" id="{FF7176E0-720E-D4FF-9BAC-399295CCCB7E}"/>
                </a:ext>
              </a:extLst>
            </p:cNvPr>
            <p:cNvSpPr/>
            <p:nvPr/>
          </p:nvSpPr>
          <p:spPr>
            <a:xfrm>
              <a:off x="1109359" y="3805138"/>
              <a:ext cx="79525" cy="45849"/>
            </a:xfrm>
            <a:custGeom>
              <a:avLst/>
              <a:gdLst/>
              <a:ahLst/>
              <a:cxnLst/>
              <a:rect l="l" t="t" r="r" b="b"/>
              <a:pathLst>
                <a:path w="699" h="403" extrusionOk="0">
                  <a:moveTo>
                    <a:pt x="615" y="0"/>
                  </a:moveTo>
                  <a:cubicBezTo>
                    <a:pt x="605" y="0"/>
                    <a:pt x="594" y="3"/>
                    <a:pt x="583" y="10"/>
                  </a:cubicBezTo>
                  <a:lnTo>
                    <a:pt x="49" y="296"/>
                  </a:lnTo>
                  <a:cubicBezTo>
                    <a:pt x="0" y="325"/>
                    <a:pt x="19" y="400"/>
                    <a:pt x="75" y="402"/>
                  </a:cubicBezTo>
                  <a:cubicBezTo>
                    <a:pt x="85" y="402"/>
                    <a:pt x="94" y="400"/>
                    <a:pt x="102" y="398"/>
                  </a:cubicBezTo>
                  <a:lnTo>
                    <a:pt x="636" y="110"/>
                  </a:lnTo>
                  <a:cubicBezTo>
                    <a:pt x="699" y="84"/>
                    <a:pt x="667" y="0"/>
                    <a:pt x="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92;p31">
              <a:extLst>
                <a:ext uri="{FF2B5EF4-FFF2-40B4-BE49-F238E27FC236}">
                  <a16:creationId xmlns:a16="http://schemas.microsoft.com/office/drawing/2014/main" id="{684923EF-79FA-B7E9-F6F4-E3B333818D18}"/>
                </a:ext>
              </a:extLst>
            </p:cNvPr>
            <p:cNvSpPr/>
            <p:nvPr/>
          </p:nvSpPr>
          <p:spPr>
            <a:xfrm>
              <a:off x="1096047" y="3718559"/>
              <a:ext cx="69741" cy="15473"/>
            </a:xfrm>
            <a:custGeom>
              <a:avLst/>
              <a:gdLst/>
              <a:ahLst/>
              <a:cxnLst/>
              <a:rect l="l" t="t" r="r" b="b"/>
              <a:pathLst>
                <a:path w="613" h="136" extrusionOk="0">
                  <a:moveTo>
                    <a:pt x="555" y="1"/>
                  </a:moveTo>
                  <a:cubicBezTo>
                    <a:pt x="554" y="1"/>
                    <a:pt x="552" y="1"/>
                    <a:pt x="551" y="1"/>
                  </a:cubicBezTo>
                  <a:lnTo>
                    <a:pt x="77" y="20"/>
                  </a:lnTo>
                  <a:cubicBezTo>
                    <a:pt x="0" y="20"/>
                    <a:pt x="2" y="135"/>
                    <a:pt x="79" y="135"/>
                  </a:cubicBezTo>
                  <a:lnTo>
                    <a:pt x="81" y="135"/>
                  </a:lnTo>
                  <a:lnTo>
                    <a:pt x="558" y="116"/>
                  </a:lnTo>
                  <a:cubicBezTo>
                    <a:pt x="587" y="114"/>
                    <a:pt x="613" y="86"/>
                    <a:pt x="611" y="56"/>
                  </a:cubicBezTo>
                  <a:cubicBezTo>
                    <a:pt x="611" y="26"/>
                    <a:pt x="585" y="1"/>
                    <a:pt x="5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93;p31">
              <a:extLst>
                <a:ext uri="{FF2B5EF4-FFF2-40B4-BE49-F238E27FC236}">
                  <a16:creationId xmlns:a16="http://schemas.microsoft.com/office/drawing/2014/main" id="{BDDC975D-02A3-CCAB-D765-192FFA9744B3}"/>
                </a:ext>
              </a:extLst>
            </p:cNvPr>
            <p:cNvSpPr/>
            <p:nvPr/>
          </p:nvSpPr>
          <p:spPr>
            <a:xfrm>
              <a:off x="1110724" y="3616850"/>
              <a:ext cx="94315" cy="30490"/>
            </a:xfrm>
            <a:custGeom>
              <a:avLst/>
              <a:gdLst/>
              <a:ahLst/>
              <a:cxnLst/>
              <a:rect l="l" t="t" r="r" b="b"/>
              <a:pathLst>
                <a:path w="829" h="268" extrusionOk="0">
                  <a:moveTo>
                    <a:pt x="67" y="1"/>
                  </a:moveTo>
                  <a:cubicBezTo>
                    <a:pt x="40" y="1"/>
                    <a:pt x="15" y="19"/>
                    <a:pt x="7" y="46"/>
                  </a:cubicBezTo>
                  <a:cubicBezTo>
                    <a:pt x="1" y="76"/>
                    <a:pt x="20" y="108"/>
                    <a:pt x="52" y="114"/>
                  </a:cubicBezTo>
                  <a:lnTo>
                    <a:pt x="737" y="267"/>
                  </a:lnTo>
                  <a:lnTo>
                    <a:pt x="750" y="267"/>
                  </a:lnTo>
                  <a:cubicBezTo>
                    <a:pt x="818" y="267"/>
                    <a:pt x="829" y="169"/>
                    <a:pt x="763" y="154"/>
                  </a:cubicBezTo>
                  <a:lnTo>
                    <a:pt x="75" y="1"/>
                  </a:lnTo>
                  <a:cubicBezTo>
                    <a:pt x="73" y="1"/>
                    <a:pt x="70" y="1"/>
                    <a:pt x="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94;p31">
              <a:extLst>
                <a:ext uri="{FF2B5EF4-FFF2-40B4-BE49-F238E27FC236}">
                  <a16:creationId xmlns:a16="http://schemas.microsoft.com/office/drawing/2014/main" id="{A2D1CF06-B2A0-3188-FA59-85179E9C892E}"/>
                </a:ext>
              </a:extLst>
            </p:cNvPr>
            <p:cNvSpPr/>
            <p:nvPr/>
          </p:nvSpPr>
          <p:spPr>
            <a:xfrm>
              <a:off x="1487758" y="3525379"/>
              <a:ext cx="67238" cy="54610"/>
            </a:xfrm>
            <a:custGeom>
              <a:avLst/>
              <a:gdLst/>
              <a:ahLst/>
              <a:cxnLst/>
              <a:rect l="l" t="t" r="r" b="b"/>
              <a:pathLst>
                <a:path w="591" h="480" extrusionOk="0">
                  <a:moveTo>
                    <a:pt x="506" y="0"/>
                  </a:moveTo>
                  <a:cubicBezTo>
                    <a:pt x="493" y="0"/>
                    <a:pt x="479" y="5"/>
                    <a:pt x="466" y="18"/>
                  </a:cubicBezTo>
                  <a:lnTo>
                    <a:pt x="28" y="380"/>
                  </a:lnTo>
                  <a:cubicBezTo>
                    <a:pt x="5" y="399"/>
                    <a:pt x="0" y="435"/>
                    <a:pt x="20" y="458"/>
                  </a:cubicBezTo>
                  <a:cubicBezTo>
                    <a:pt x="32" y="471"/>
                    <a:pt x="47" y="480"/>
                    <a:pt x="64" y="480"/>
                  </a:cubicBezTo>
                  <a:cubicBezTo>
                    <a:pt x="77" y="480"/>
                    <a:pt x="90" y="475"/>
                    <a:pt x="100" y="467"/>
                  </a:cubicBezTo>
                  <a:lnTo>
                    <a:pt x="539" y="105"/>
                  </a:lnTo>
                  <a:cubicBezTo>
                    <a:pt x="591" y="68"/>
                    <a:pt x="553" y="0"/>
                    <a:pt x="5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95;p31">
              <a:extLst>
                <a:ext uri="{FF2B5EF4-FFF2-40B4-BE49-F238E27FC236}">
                  <a16:creationId xmlns:a16="http://schemas.microsoft.com/office/drawing/2014/main" id="{5F0A8CD7-B8DA-8950-712C-643214F0C578}"/>
                </a:ext>
              </a:extLst>
            </p:cNvPr>
            <p:cNvSpPr/>
            <p:nvPr/>
          </p:nvSpPr>
          <p:spPr>
            <a:xfrm>
              <a:off x="1542254" y="3603652"/>
              <a:ext cx="118207" cy="39251"/>
            </a:xfrm>
            <a:custGeom>
              <a:avLst/>
              <a:gdLst/>
              <a:ahLst/>
              <a:cxnLst/>
              <a:rect l="l" t="t" r="r" b="b"/>
              <a:pathLst>
                <a:path w="1039" h="345" extrusionOk="0">
                  <a:moveTo>
                    <a:pt x="957" y="1"/>
                  </a:moveTo>
                  <a:cubicBezTo>
                    <a:pt x="952" y="1"/>
                    <a:pt x="948" y="1"/>
                    <a:pt x="943" y="2"/>
                  </a:cubicBezTo>
                  <a:lnTo>
                    <a:pt x="66" y="232"/>
                  </a:lnTo>
                  <a:cubicBezTo>
                    <a:pt x="0" y="247"/>
                    <a:pt x="13" y="345"/>
                    <a:pt x="81" y="345"/>
                  </a:cubicBezTo>
                  <a:cubicBezTo>
                    <a:pt x="85" y="345"/>
                    <a:pt x="90" y="343"/>
                    <a:pt x="94" y="343"/>
                  </a:cubicBezTo>
                  <a:lnTo>
                    <a:pt x="973" y="113"/>
                  </a:lnTo>
                  <a:cubicBezTo>
                    <a:pt x="1038" y="95"/>
                    <a:pt x="1019" y="1"/>
                    <a:pt x="9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96;p31">
              <a:extLst>
                <a:ext uri="{FF2B5EF4-FFF2-40B4-BE49-F238E27FC236}">
                  <a16:creationId xmlns:a16="http://schemas.microsoft.com/office/drawing/2014/main" id="{CB974187-C100-1B53-2C53-BB610A9A358F}"/>
                </a:ext>
              </a:extLst>
            </p:cNvPr>
            <p:cNvSpPr/>
            <p:nvPr/>
          </p:nvSpPr>
          <p:spPr>
            <a:xfrm>
              <a:off x="1555338" y="3705703"/>
              <a:ext cx="83166" cy="21730"/>
            </a:xfrm>
            <a:custGeom>
              <a:avLst/>
              <a:gdLst/>
              <a:ahLst/>
              <a:cxnLst/>
              <a:rect l="l" t="t" r="r" b="b"/>
              <a:pathLst>
                <a:path w="731" h="191" extrusionOk="0">
                  <a:moveTo>
                    <a:pt x="60" y="1"/>
                  </a:moveTo>
                  <a:cubicBezTo>
                    <a:pt x="32" y="1"/>
                    <a:pt x="8" y="21"/>
                    <a:pt x="4" y="50"/>
                  </a:cubicBezTo>
                  <a:cubicBezTo>
                    <a:pt x="0" y="82"/>
                    <a:pt x="24" y="110"/>
                    <a:pt x="53" y="114"/>
                  </a:cubicBezTo>
                  <a:lnTo>
                    <a:pt x="645" y="191"/>
                  </a:lnTo>
                  <a:lnTo>
                    <a:pt x="651" y="191"/>
                  </a:lnTo>
                  <a:cubicBezTo>
                    <a:pt x="724" y="191"/>
                    <a:pt x="730" y="86"/>
                    <a:pt x="660" y="78"/>
                  </a:cubicBezTo>
                  <a:lnTo>
                    <a:pt x="68" y="1"/>
                  </a:lnTo>
                  <a:cubicBezTo>
                    <a:pt x="66" y="1"/>
                    <a:pt x="63" y="1"/>
                    <a:pt x="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97;p31">
              <a:extLst>
                <a:ext uri="{FF2B5EF4-FFF2-40B4-BE49-F238E27FC236}">
                  <a16:creationId xmlns:a16="http://schemas.microsoft.com/office/drawing/2014/main" id="{46DD638C-81F6-B8C4-46B8-E42D357F0D47}"/>
                </a:ext>
              </a:extLst>
            </p:cNvPr>
            <p:cNvSpPr/>
            <p:nvPr/>
          </p:nvSpPr>
          <p:spPr>
            <a:xfrm>
              <a:off x="1544302" y="3798994"/>
              <a:ext cx="83507" cy="41071"/>
            </a:xfrm>
            <a:custGeom>
              <a:avLst/>
              <a:gdLst/>
              <a:ahLst/>
              <a:cxnLst/>
              <a:rect l="l" t="t" r="r" b="b"/>
              <a:pathLst>
                <a:path w="734" h="361" extrusionOk="0">
                  <a:moveTo>
                    <a:pt x="82" y="0"/>
                  </a:moveTo>
                  <a:cubicBezTo>
                    <a:pt x="28" y="0"/>
                    <a:pt x="1" y="81"/>
                    <a:pt x="59" y="109"/>
                  </a:cubicBezTo>
                  <a:lnTo>
                    <a:pt x="631" y="356"/>
                  </a:lnTo>
                  <a:cubicBezTo>
                    <a:pt x="638" y="360"/>
                    <a:pt x="646" y="360"/>
                    <a:pt x="653" y="360"/>
                  </a:cubicBezTo>
                  <a:cubicBezTo>
                    <a:pt x="714" y="360"/>
                    <a:pt x="733" y="277"/>
                    <a:pt x="676" y="252"/>
                  </a:cubicBezTo>
                  <a:lnTo>
                    <a:pt x="106" y="5"/>
                  </a:lnTo>
                  <a:cubicBezTo>
                    <a:pt x="98" y="2"/>
                    <a:pt x="90" y="0"/>
                    <a:pt x="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98;p31">
              <a:extLst>
                <a:ext uri="{FF2B5EF4-FFF2-40B4-BE49-F238E27FC236}">
                  <a16:creationId xmlns:a16="http://schemas.microsoft.com/office/drawing/2014/main" id="{0C8B36E6-5613-2040-2637-9227E0B003E8}"/>
                </a:ext>
              </a:extLst>
            </p:cNvPr>
            <p:cNvSpPr/>
            <p:nvPr/>
          </p:nvSpPr>
          <p:spPr>
            <a:xfrm>
              <a:off x="1177393" y="3521056"/>
              <a:ext cx="66442" cy="54837"/>
            </a:xfrm>
            <a:custGeom>
              <a:avLst/>
              <a:gdLst/>
              <a:ahLst/>
              <a:cxnLst/>
              <a:rect l="l" t="t" r="r" b="b"/>
              <a:pathLst>
                <a:path w="584" h="482" extrusionOk="0">
                  <a:moveTo>
                    <a:pt x="84" y="0"/>
                  </a:moveTo>
                  <a:cubicBezTo>
                    <a:pt x="38" y="0"/>
                    <a:pt x="1" y="65"/>
                    <a:pt x="49" y="105"/>
                  </a:cubicBezTo>
                  <a:lnTo>
                    <a:pt x="468" y="467"/>
                  </a:lnTo>
                  <a:cubicBezTo>
                    <a:pt x="479" y="475"/>
                    <a:pt x="492" y="479"/>
                    <a:pt x="507" y="479"/>
                  </a:cubicBezTo>
                  <a:lnTo>
                    <a:pt x="507" y="481"/>
                  </a:lnTo>
                  <a:cubicBezTo>
                    <a:pt x="560" y="481"/>
                    <a:pt x="583" y="415"/>
                    <a:pt x="543" y="381"/>
                  </a:cubicBezTo>
                  <a:lnTo>
                    <a:pt x="124" y="18"/>
                  </a:lnTo>
                  <a:cubicBezTo>
                    <a:pt x="111" y="5"/>
                    <a:pt x="97" y="0"/>
                    <a:pt x="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99;p31">
              <a:extLst>
                <a:ext uri="{FF2B5EF4-FFF2-40B4-BE49-F238E27FC236}">
                  <a16:creationId xmlns:a16="http://schemas.microsoft.com/office/drawing/2014/main" id="{C8BDC9E8-998C-66ED-1A44-3A10C9F1F62F}"/>
                </a:ext>
              </a:extLst>
            </p:cNvPr>
            <p:cNvSpPr/>
            <p:nvPr/>
          </p:nvSpPr>
          <p:spPr>
            <a:xfrm>
              <a:off x="1310049" y="3447675"/>
              <a:ext cx="27191" cy="104213"/>
            </a:xfrm>
            <a:custGeom>
              <a:avLst/>
              <a:gdLst/>
              <a:ahLst/>
              <a:cxnLst/>
              <a:rect l="l" t="t" r="r" b="b"/>
              <a:pathLst>
                <a:path w="239" h="916" extrusionOk="0">
                  <a:moveTo>
                    <a:pt x="65" y="1"/>
                  </a:moveTo>
                  <a:cubicBezTo>
                    <a:pt x="33" y="1"/>
                    <a:pt x="1" y="24"/>
                    <a:pt x="7" y="67"/>
                  </a:cubicBezTo>
                  <a:lnTo>
                    <a:pt x="122" y="867"/>
                  </a:lnTo>
                  <a:cubicBezTo>
                    <a:pt x="126" y="894"/>
                    <a:pt x="149" y="916"/>
                    <a:pt x="179" y="916"/>
                  </a:cubicBezTo>
                  <a:cubicBezTo>
                    <a:pt x="181" y="916"/>
                    <a:pt x="183" y="916"/>
                    <a:pt x="188" y="914"/>
                  </a:cubicBezTo>
                  <a:cubicBezTo>
                    <a:pt x="217" y="909"/>
                    <a:pt x="239" y="882"/>
                    <a:pt x="234" y="850"/>
                  </a:cubicBezTo>
                  <a:lnTo>
                    <a:pt x="122" y="50"/>
                  </a:lnTo>
                  <a:cubicBezTo>
                    <a:pt x="117" y="16"/>
                    <a:pt x="91" y="1"/>
                    <a:pt x="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00;p31">
              <a:extLst>
                <a:ext uri="{FF2B5EF4-FFF2-40B4-BE49-F238E27FC236}">
                  <a16:creationId xmlns:a16="http://schemas.microsoft.com/office/drawing/2014/main" id="{42EA83DE-277D-434D-17E5-32B75A3C5008}"/>
                </a:ext>
              </a:extLst>
            </p:cNvPr>
            <p:cNvSpPr/>
            <p:nvPr/>
          </p:nvSpPr>
          <p:spPr>
            <a:xfrm>
              <a:off x="1405389" y="3471794"/>
              <a:ext cx="36634" cy="75771"/>
            </a:xfrm>
            <a:custGeom>
              <a:avLst/>
              <a:gdLst/>
              <a:ahLst/>
              <a:cxnLst/>
              <a:rect l="l" t="t" r="r" b="b"/>
              <a:pathLst>
                <a:path w="322" h="666" extrusionOk="0">
                  <a:moveTo>
                    <a:pt x="252" y="0"/>
                  </a:moveTo>
                  <a:cubicBezTo>
                    <a:pt x="232" y="0"/>
                    <a:pt x="211" y="11"/>
                    <a:pt x="201" y="36"/>
                  </a:cubicBezTo>
                  <a:lnTo>
                    <a:pt x="11" y="589"/>
                  </a:lnTo>
                  <a:cubicBezTo>
                    <a:pt x="1" y="619"/>
                    <a:pt x="16" y="651"/>
                    <a:pt x="46" y="661"/>
                  </a:cubicBezTo>
                  <a:cubicBezTo>
                    <a:pt x="52" y="663"/>
                    <a:pt x="58" y="665"/>
                    <a:pt x="65" y="665"/>
                  </a:cubicBezTo>
                  <a:cubicBezTo>
                    <a:pt x="88" y="665"/>
                    <a:pt x="109" y="651"/>
                    <a:pt x="118" y="627"/>
                  </a:cubicBezTo>
                  <a:lnTo>
                    <a:pt x="309" y="74"/>
                  </a:lnTo>
                  <a:cubicBezTo>
                    <a:pt x="321" y="30"/>
                    <a:pt x="287" y="0"/>
                    <a:pt x="2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p64"/>
          <p:cNvSpPr/>
          <p:nvPr/>
        </p:nvSpPr>
        <p:spPr>
          <a:xfrm>
            <a:off x="714799" y="458438"/>
            <a:ext cx="7704000" cy="469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5" name="Google Shape;1995;p64"/>
          <p:cNvGrpSpPr/>
          <p:nvPr/>
        </p:nvGrpSpPr>
        <p:grpSpPr>
          <a:xfrm>
            <a:off x="7631947" y="633263"/>
            <a:ext cx="636814" cy="120078"/>
            <a:chOff x="8209059" y="198000"/>
            <a:chExt cx="636814" cy="120078"/>
          </a:xfrm>
        </p:grpSpPr>
        <p:sp>
          <p:nvSpPr>
            <p:cNvPr id="1996" name="Google Shape;1996;p64"/>
            <p:cNvSpPr/>
            <p:nvPr/>
          </p:nvSpPr>
          <p:spPr>
            <a:xfrm>
              <a:off x="8466925" y="198000"/>
              <a:ext cx="121068" cy="120078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29"/>
                  </a:cubicBezTo>
                  <a:cubicBezTo>
                    <a:pt x="1" y="2357"/>
                    <a:pt x="678" y="3033"/>
                    <a:pt x="1530" y="3033"/>
                  </a:cubicBezTo>
                  <a:cubicBezTo>
                    <a:pt x="2357" y="3033"/>
                    <a:pt x="3059" y="2357"/>
                    <a:pt x="3059" y="1529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64"/>
            <p:cNvSpPr/>
            <p:nvPr/>
          </p:nvSpPr>
          <p:spPr>
            <a:xfrm>
              <a:off x="8725834" y="198000"/>
              <a:ext cx="120039" cy="120078"/>
            </a:xfrm>
            <a:custGeom>
              <a:avLst/>
              <a:gdLst/>
              <a:ahLst/>
              <a:cxnLst/>
              <a:rect l="l" t="t" r="r" b="b"/>
              <a:pathLst>
                <a:path w="3033" h="3034" extrusionOk="0">
                  <a:moveTo>
                    <a:pt x="1504" y="1"/>
                  </a:moveTo>
                  <a:cubicBezTo>
                    <a:pt x="677" y="1"/>
                    <a:pt x="0" y="677"/>
                    <a:pt x="0" y="1529"/>
                  </a:cubicBezTo>
                  <a:cubicBezTo>
                    <a:pt x="0" y="2357"/>
                    <a:pt x="677" y="3033"/>
                    <a:pt x="1504" y="3033"/>
                  </a:cubicBezTo>
                  <a:cubicBezTo>
                    <a:pt x="2356" y="3033"/>
                    <a:pt x="3033" y="2357"/>
                    <a:pt x="3033" y="1529"/>
                  </a:cubicBezTo>
                  <a:cubicBezTo>
                    <a:pt x="3033" y="677"/>
                    <a:pt x="2356" y="1"/>
                    <a:pt x="150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64"/>
            <p:cNvSpPr/>
            <p:nvPr/>
          </p:nvSpPr>
          <p:spPr>
            <a:xfrm>
              <a:off x="8209059" y="198000"/>
              <a:ext cx="120039" cy="120078"/>
            </a:xfrm>
            <a:custGeom>
              <a:avLst/>
              <a:gdLst/>
              <a:ahLst/>
              <a:cxnLst/>
              <a:rect l="l" t="t" r="r" b="b"/>
              <a:pathLst>
                <a:path w="3033" h="3034" extrusionOk="0">
                  <a:moveTo>
                    <a:pt x="1504" y="1"/>
                  </a:moveTo>
                  <a:cubicBezTo>
                    <a:pt x="677" y="1"/>
                    <a:pt x="0" y="677"/>
                    <a:pt x="0" y="1529"/>
                  </a:cubicBezTo>
                  <a:cubicBezTo>
                    <a:pt x="0" y="2357"/>
                    <a:pt x="677" y="3033"/>
                    <a:pt x="1504" y="3033"/>
                  </a:cubicBezTo>
                  <a:cubicBezTo>
                    <a:pt x="2356" y="3033"/>
                    <a:pt x="3033" y="2357"/>
                    <a:pt x="3033" y="1529"/>
                  </a:cubicBezTo>
                  <a:cubicBezTo>
                    <a:pt x="3033" y="677"/>
                    <a:pt x="2356" y="1"/>
                    <a:pt x="15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1440;p53">
            <a:extLst>
              <a:ext uri="{FF2B5EF4-FFF2-40B4-BE49-F238E27FC236}">
                <a16:creationId xmlns:a16="http://schemas.microsoft.com/office/drawing/2014/main" id="{4DB60E07-0549-EA0A-664B-B2D866E70D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65850" y="447121"/>
            <a:ext cx="6412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 rtl="1"/>
            <a:r>
              <a:rPr lang="ar-SA" dirty="0">
                <a:solidFill>
                  <a:schemeClr val="bg2"/>
                </a:solidFill>
                <a:cs typeface="+mn-cs"/>
              </a:rPr>
              <a:t>تطبيقات الهاتف المحمول </a:t>
            </a:r>
          </a:p>
        </p:txBody>
      </p:sp>
      <p:pic>
        <p:nvPicPr>
          <p:cNvPr id="15" name="Picture 14" descr="A cell phone with icons on the screen&#10;&#10;Description automatically generated">
            <a:extLst>
              <a:ext uri="{FF2B5EF4-FFF2-40B4-BE49-F238E27FC236}">
                <a16:creationId xmlns:a16="http://schemas.microsoft.com/office/drawing/2014/main" id="{2005B487-4E14-1CEF-420E-216589384B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56" r="33713"/>
          <a:stretch/>
        </p:blipFill>
        <p:spPr>
          <a:xfrm>
            <a:off x="204374" y="928238"/>
            <a:ext cx="2073729" cy="3630318"/>
          </a:xfrm>
          <a:prstGeom prst="rect">
            <a:avLst/>
          </a:prstGeom>
        </p:spPr>
      </p:pic>
      <p:sp>
        <p:nvSpPr>
          <p:cNvPr id="16" name="Google Shape;1543;p58">
            <a:extLst>
              <a:ext uri="{FF2B5EF4-FFF2-40B4-BE49-F238E27FC236}">
                <a16:creationId xmlns:a16="http://schemas.microsoft.com/office/drawing/2014/main" id="{3B33EC9C-9229-05CE-53A1-4391667B8E86}"/>
              </a:ext>
            </a:extLst>
          </p:cNvPr>
          <p:cNvSpPr/>
          <p:nvPr/>
        </p:nvSpPr>
        <p:spPr>
          <a:xfrm>
            <a:off x="2648775" y="1253840"/>
            <a:ext cx="4656600" cy="276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dirty="0"/>
              <a:t>بالتعاون مع مجموعتك وضحي مفهوم الهاتف المحمول ثم 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dirty="0"/>
              <a:t>اذكري اكبر قدر ممكن من امثلة الهاتف المحمول وضعيها في التصنيف المناسب </a:t>
            </a:r>
            <a:endParaRPr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11E8BA-D8ED-999A-92E2-8A69577E4AFC}"/>
              </a:ext>
            </a:extLst>
          </p:cNvPr>
          <p:cNvSpPr/>
          <p:nvPr/>
        </p:nvSpPr>
        <p:spPr>
          <a:xfrm>
            <a:off x="7339863" y="2933887"/>
            <a:ext cx="16273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12700">
                  <a:noFill/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بريد الكرتوني </a:t>
            </a:r>
            <a:endParaRPr lang="en-US" sz="2400" b="1" cap="none" spc="0" dirty="0">
              <a:ln w="12700">
                <a:noFill/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DCBB82-9454-E682-D7E0-C82CF528D5FE}"/>
              </a:ext>
            </a:extLst>
          </p:cNvPr>
          <p:cNvSpPr/>
          <p:nvPr/>
        </p:nvSpPr>
        <p:spPr>
          <a:xfrm>
            <a:off x="7311700" y="1978780"/>
            <a:ext cx="17940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12700">
                  <a:noFill/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تواصل اجتماعي</a:t>
            </a:r>
            <a:endParaRPr lang="en-US" sz="2400" b="1" cap="none" spc="0" dirty="0">
              <a:ln w="12700">
                <a:noFill/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B3CAC2-C410-3463-FE0D-D9FD3F54D9AB}"/>
              </a:ext>
            </a:extLst>
          </p:cNvPr>
          <p:cNvSpPr/>
          <p:nvPr/>
        </p:nvSpPr>
        <p:spPr>
          <a:xfrm>
            <a:off x="7305375" y="4010472"/>
            <a:ext cx="15520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12700">
                  <a:noFill/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مراسلة فورية</a:t>
            </a:r>
            <a:endParaRPr lang="en-US" sz="2400" b="1" cap="none" spc="0" dirty="0">
              <a:ln w="12700">
                <a:noFill/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D67243-DF4D-13DC-7C44-2F3E278972F5}"/>
              </a:ext>
            </a:extLst>
          </p:cNvPr>
          <p:cNvSpPr/>
          <p:nvPr/>
        </p:nvSpPr>
        <p:spPr>
          <a:xfrm>
            <a:off x="5813214" y="4494058"/>
            <a:ext cx="79220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12700">
                  <a:noFill/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خرائط</a:t>
            </a:r>
            <a:endParaRPr lang="en-US" sz="2400" b="1" cap="none" spc="0" dirty="0">
              <a:ln w="12700">
                <a:noFill/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5F465A-03E8-C798-2650-0E0615A49695}"/>
              </a:ext>
            </a:extLst>
          </p:cNvPr>
          <p:cNvSpPr/>
          <p:nvPr/>
        </p:nvSpPr>
        <p:spPr>
          <a:xfrm>
            <a:off x="3693803" y="4003496"/>
            <a:ext cx="17459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12700">
                  <a:noFill/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إدارية وحكومية</a:t>
            </a:r>
            <a:endParaRPr lang="en-US" sz="2400" b="1" cap="none" spc="0" dirty="0">
              <a:ln w="12700">
                <a:noFill/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DE1B7F-7155-7B32-CBC4-EAA160C57532}"/>
              </a:ext>
            </a:extLst>
          </p:cNvPr>
          <p:cNvSpPr/>
          <p:nvPr/>
        </p:nvSpPr>
        <p:spPr>
          <a:xfrm>
            <a:off x="2342908" y="4327723"/>
            <a:ext cx="7072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12700">
                  <a:noFill/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ألعاب</a:t>
            </a:r>
            <a:endParaRPr lang="en-US" sz="2400" b="1" cap="none" spc="0" dirty="0">
              <a:ln w="12700">
                <a:noFill/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51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p64"/>
          <p:cNvSpPr/>
          <p:nvPr/>
        </p:nvSpPr>
        <p:spPr>
          <a:xfrm>
            <a:off x="714799" y="458438"/>
            <a:ext cx="7704000" cy="469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5" name="Google Shape;1995;p64"/>
          <p:cNvGrpSpPr/>
          <p:nvPr/>
        </p:nvGrpSpPr>
        <p:grpSpPr>
          <a:xfrm>
            <a:off x="7631947" y="633263"/>
            <a:ext cx="636814" cy="120078"/>
            <a:chOff x="8209059" y="198000"/>
            <a:chExt cx="636814" cy="120078"/>
          </a:xfrm>
        </p:grpSpPr>
        <p:sp>
          <p:nvSpPr>
            <p:cNvPr id="1996" name="Google Shape;1996;p64"/>
            <p:cNvSpPr/>
            <p:nvPr/>
          </p:nvSpPr>
          <p:spPr>
            <a:xfrm>
              <a:off x="8466925" y="198000"/>
              <a:ext cx="121068" cy="120078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29"/>
                  </a:cubicBezTo>
                  <a:cubicBezTo>
                    <a:pt x="1" y="2357"/>
                    <a:pt x="678" y="3033"/>
                    <a:pt x="1530" y="3033"/>
                  </a:cubicBezTo>
                  <a:cubicBezTo>
                    <a:pt x="2357" y="3033"/>
                    <a:pt x="3059" y="2357"/>
                    <a:pt x="3059" y="1529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64"/>
            <p:cNvSpPr/>
            <p:nvPr/>
          </p:nvSpPr>
          <p:spPr>
            <a:xfrm>
              <a:off x="8725834" y="198000"/>
              <a:ext cx="120039" cy="120078"/>
            </a:xfrm>
            <a:custGeom>
              <a:avLst/>
              <a:gdLst/>
              <a:ahLst/>
              <a:cxnLst/>
              <a:rect l="l" t="t" r="r" b="b"/>
              <a:pathLst>
                <a:path w="3033" h="3034" extrusionOk="0">
                  <a:moveTo>
                    <a:pt x="1504" y="1"/>
                  </a:moveTo>
                  <a:cubicBezTo>
                    <a:pt x="677" y="1"/>
                    <a:pt x="0" y="677"/>
                    <a:pt x="0" y="1529"/>
                  </a:cubicBezTo>
                  <a:cubicBezTo>
                    <a:pt x="0" y="2357"/>
                    <a:pt x="677" y="3033"/>
                    <a:pt x="1504" y="3033"/>
                  </a:cubicBezTo>
                  <a:cubicBezTo>
                    <a:pt x="2356" y="3033"/>
                    <a:pt x="3033" y="2357"/>
                    <a:pt x="3033" y="1529"/>
                  </a:cubicBezTo>
                  <a:cubicBezTo>
                    <a:pt x="3033" y="677"/>
                    <a:pt x="2356" y="1"/>
                    <a:pt x="150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64"/>
            <p:cNvSpPr/>
            <p:nvPr/>
          </p:nvSpPr>
          <p:spPr>
            <a:xfrm>
              <a:off x="8209059" y="198000"/>
              <a:ext cx="120039" cy="120078"/>
            </a:xfrm>
            <a:custGeom>
              <a:avLst/>
              <a:gdLst/>
              <a:ahLst/>
              <a:cxnLst/>
              <a:rect l="l" t="t" r="r" b="b"/>
              <a:pathLst>
                <a:path w="3033" h="3034" extrusionOk="0">
                  <a:moveTo>
                    <a:pt x="1504" y="1"/>
                  </a:moveTo>
                  <a:cubicBezTo>
                    <a:pt x="677" y="1"/>
                    <a:pt x="0" y="677"/>
                    <a:pt x="0" y="1529"/>
                  </a:cubicBezTo>
                  <a:cubicBezTo>
                    <a:pt x="0" y="2357"/>
                    <a:pt x="677" y="3033"/>
                    <a:pt x="1504" y="3033"/>
                  </a:cubicBezTo>
                  <a:cubicBezTo>
                    <a:pt x="2356" y="3033"/>
                    <a:pt x="3033" y="2357"/>
                    <a:pt x="3033" y="1529"/>
                  </a:cubicBezTo>
                  <a:cubicBezTo>
                    <a:pt x="3033" y="677"/>
                    <a:pt x="2356" y="1"/>
                    <a:pt x="15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1440;p53">
            <a:extLst>
              <a:ext uri="{FF2B5EF4-FFF2-40B4-BE49-F238E27FC236}">
                <a16:creationId xmlns:a16="http://schemas.microsoft.com/office/drawing/2014/main" id="{4DB60E07-0549-EA0A-664B-B2D866E70D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65850" y="447121"/>
            <a:ext cx="6412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 rtl="1"/>
            <a:r>
              <a:rPr lang="ar-SA" dirty="0">
                <a:solidFill>
                  <a:schemeClr val="bg2"/>
                </a:solidFill>
                <a:cs typeface="+mn-cs"/>
              </a:rPr>
              <a:t>مراحل إنشاء الهواتف الذكية </a:t>
            </a:r>
          </a:p>
        </p:txBody>
      </p:sp>
      <p:grpSp>
        <p:nvGrpSpPr>
          <p:cNvPr id="3" name="Google Shape;508;p31">
            <a:extLst>
              <a:ext uri="{FF2B5EF4-FFF2-40B4-BE49-F238E27FC236}">
                <a16:creationId xmlns:a16="http://schemas.microsoft.com/office/drawing/2014/main" id="{D95B89A3-C8C9-3B13-CD92-EFC1D8C2B1F9}"/>
              </a:ext>
            </a:extLst>
          </p:cNvPr>
          <p:cNvGrpSpPr/>
          <p:nvPr/>
        </p:nvGrpSpPr>
        <p:grpSpPr>
          <a:xfrm>
            <a:off x="1467947" y="1194646"/>
            <a:ext cx="6482400" cy="3295800"/>
            <a:chOff x="349200" y="152800"/>
            <a:chExt cx="6482400" cy="32958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" name="Google Shape;509;p31">
              <a:extLst>
                <a:ext uri="{FF2B5EF4-FFF2-40B4-BE49-F238E27FC236}">
                  <a16:creationId xmlns:a16="http://schemas.microsoft.com/office/drawing/2014/main" id="{EFB9351F-64CC-2ED6-1EDD-4FFE33BA72A6}"/>
                </a:ext>
              </a:extLst>
            </p:cNvPr>
            <p:cNvSpPr/>
            <p:nvPr/>
          </p:nvSpPr>
          <p:spPr>
            <a:xfrm flipH="1">
              <a:off x="349200" y="152800"/>
              <a:ext cx="6482400" cy="3295800"/>
            </a:xfrm>
            <a:prstGeom prst="wedgeEllipseCallout">
              <a:avLst>
                <a:gd name="adj1" fmla="val -53536"/>
                <a:gd name="adj2" fmla="val 36092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000" dirty="0"/>
                <a:t>سبق وأن درست في الوحدة الأولى مراحل دورة حياة تطوير البرمجيات لتطبيق الهواتف الذكية </a:t>
              </a:r>
              <a:endParaRPr lang="en-US" sz="2000" dirty="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000" dirty="0"/>
                <a:t>بالتعاون مع مجموعتك قومي بكتابتها في مخطط يوضح هذه المراحل مع ذكر وظيفة كل مرحلة </a:t>
              </a:r>
              <a:endParaRPr sz="2000" dirty="0"/>
            </a:p>
          </p:txBody>
        </p:sp>
        <p:sp>
          <p:nvSpPr>
            <p:cNvPr id="5" name="Google Shape;510;p31">
              <a:extLst>
                <a:ext uri="{FF2B5EF4-FFF2-40B4-BE49-F238E27FC236}">
                  <a16:creationId xmlns:a16="http://schemas.microsoft.com/office/drawing/2014/main" id="{7CD9B538-BF3B-94F2-F6B7-5401B41E49C6}"/>
                </a:ext>
              </a:extLst>
            </p:cNvPr>
            <p:cNvSpPr/>
            <p:nvPr/>
          </p:nvSpPr>
          <p:spPr>
            <a:xfrm rot="-428780">
              <a:off x="453436" y="1782586"/>
              <a:ext cx="541983" cy="978944"/>
            </a:xfrm>
            <a:custGeom>
              <a:avLst/>
              <a:gdLst/>
              <a:ahLst/>
              <a:cxnLst/>
              <a:rect l="l" t="t" r="r" b="b"/>
              <a:pathLst>
                <a:path w="21680" h="39159" extrusionOk="0">
                  <a:moveTo>
                    <a:pt x="2100" y="0"/>
                  </a:moveTo>
                  <a:cubicBezTo>
                    <a:pt x="-5989" y="12147"/>
                    <a:pt x="11361" y="28840"/>
                    <a:pt x="21680" y="39159"/>
                  </a:cubicBezTo>
                </a:path>
              </a:pathLst>
            </a:custGeom>
            <a:grpFill/>
            <a:ln w="28575" cap="rnd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Google Shape;511;p31">
              <a:extLst>
                <a:ext uri="{FF2B5EF4-FFF2-40B4-BE49-F238E27FC236}">
                  <a16:creationId xmlns:a16="http://schemas.microsoft.com/office/drawing/2014/main" id="{7E516F9B-C50B-FE7E-0A47-DBDB7F34C094}"/>
                </a:ext>
              </a:extLst>
            </p:cNvPr>
            <p:cNvSpPr/>
            <p:nvPr/>
          </p:nvSpPr>
          <p:spPr>
            <a:xfrm>
              <a:off x="6487500" y="2308625"/>
              <a:ext cx="263000" cy="445650"/>
            </a:xfrm>
            <a:custGeom>
              <a:avLst/>
              <a:gdLst/>
              <a:ahLst/>
              <a:cxnLst/>
              <a:rect l="l" t="t" r="r" b="b"/>
              <a:pathLst>
                <a:path w="10520" h="17826" extrusionOk="0">
                  <a:moveTo>
                    <a:pt x="4091" y="0"/>
                  </a:moveTo>
                  <a:lnTo>
                    <a:pt x="0" y="6721"/>
                  </a:lnTo>
                  <a:lnTo>
                    <a:pt x="10520" y="17826"/>
                  </a:lnTo>
                </a:path>
              </a:pathLst>
            </a:custGeom>
            <a:grpFill/>
            <a:ln w="2857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Google Shape;512;p31">
              <a:extLst>
                <a:ext uri="{FF2B5EF4-FFF2-40B4-BE49-F238E27FC236}">
                  <a16:creationId xmlns:a16="http://schemas.microsoft.com/office/drawing/2014/main" id="{158812EB-0B5A-5CC3-D89F-F97623DF9AFE}"/>
                </a:ext>
              </a:extLst>
            </p:cNvPr>
            <p:cNvSpPr/>
            <p:nvPr/>
          </p:nvSpPr>
          <p:spPr>
            <a:xfrm>
              <a:off x="6589775" y="2688500"/>
              <a:ext cx="131500" cy="124200"/>
            </a:xfrm>
            <a:custGeom>
              <a:avLst/>
              <a:gdLst/>
              <a:ahLst/>
              <a:cxnLst/>
              <a:rect l="l" t="t" r="r" b="b"/>
              <a:pathLst>
                <a:path w="5260" h="4968" extrusionOk="0">
                  <a:moveTo>
                    <a:pt x="0" y="0"/>
                  </a:moveTo>
                  <a:cubicBezTo>
                    <a:pt x="1705" y="1706"/>
                    <a:pt x="3555" y="3263"/>
                    <a:pt x="5260" y="4968"/>
                  </a:cubicBezTo>
                </a:path>
              </a:pathLst>
            </a:custGeom>
            <a:grpFill/>
            <a:ln w="28575" cap="rnd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Google Shape;513;p31">
              <a:extLst>
                <a:ext uri="{FF2B5EF4-FFF2-40B4-BE49-F238E27FC236}">
                  <a16:creationId xmlns:a16="http://schemas.microsoft.com/office/drawing/2014/main" id="{683161AE-BB15-C9E3-CE44-2E8CFC956742}"/>
                </a:ext>
              </a:extLst>
            </p:cNvPr>
            <p:cNvSpPr/>
            <p:nvPr/>
          </p:nvSpPr>
          <p:spPr>
            <a:xfrm>
              <a:off x="5529075" y="548850"/>
              <a:ext cx="901200" cy="636925"/>
            </a:xfrm>
            <a:custGeom>
              <a:avLst/>
              <a:gdLst/>
              <a:ahLst/>
              <a:cxnLst/>
              <a:rect l="l" t="t" r="r" b="b"/>
              <a:pathLst>
                <a:path w="36048" h="25477" extrusionOk="0">
                  <a:moveTo>
                    <a:pt x="0" y="0"/>
                  </a:moveTo>
                  <a:cubicBezTo>
                    <a:pt x="7841" y="3136"/>
                    <a:pt x="16280" y="5706"/>
                    <a:pt x="22767" y="11112"/>
                  </a:cubicBezTo>
                  <a:cubicBezTo>
                    <a:pt x="27777" y="15287"/>
                    <a:pt x="31437" y="20866"/>
                    <a:pt x="36048" y="25477"/>
                  </a:cubicBezTo>
                </a:path>
              </a:pathLst>
            </a:custGeom>
            <a:grpFill/>
            <a:ln w="28575" cap="rnd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Google Shape;514;p31">
              <a:extLst>
                <a:ext uri="{FF2B5EF4-FFF2-40B4-BE49-F238E27FC236}">
                  <a16:creationId xmlns:a16="http://schemas.microsoft.com/office/drawing/2014/main" id="{311E3A0F-CDEE-8ECF-AE04-0AFFC7350377}"/>
                </a:ext>
              </a:extLst>
            </p:cNvPr>
            <p:cNvSpPr/>
            <p:nvPr/>
          </p:nvSpPr>
          <p:spPr>
            <a:xfrm rot="-1864311">
              <a:off x="5461325" y="562398"/>
              <a:ext cx="128747" cy="135522"/>
            </a:xfrm>
            <a:custGeom>
              <a:avLst/>
              <a:gdLst/>
              <a:ahLst/>
              <a:cxnLst/>
              <a:rect l="l" t="t" r="r" b="b"/>
              <a:pathLst>
                <a:path w="5150" h="5421" extrusionOk="0">
                  <a:moveTo>
                    <a:pt x="0" y="0"/>
                  </a:moveTo>
                  <a:cubicBezTo>
                    <a:pt x="1947" y="1556"/>
                    <a:pt x="3593" y="3475"/>
                    <a:pt x="5150" y="5421"/>
                  </a:cubicBezTo>
                </a:path>
              </a:pathLst>
            </a:custGeom>
            <a:grpFill/>
            <a:ln w="28575" cap="rnd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" name="Google Shape;580;p31">
            <a:extLst>
              <a:ext uri="{FF2B5EF4-FFF2-40B4-BE49-F238E27FC236}">
                <a16:creationId xmlns:a16="http://schemas.microsoft.com/office/drawing/2014/main" id="{809C1CA2-FE6B-D6AC-65EB-6E6711839BE1}"/>
              </a:ext>
            </a:extLst>
          </p:cNvPr>
          <p:cNvGrpSpPr/>
          <p:nvPr/>
        </p:nvGrpSpPr>
        <p:grpSpPr>
          <a:xfrm>
            <a:off x="2847725" y="3720084"/>
            <a:ext cx="849748" cy="766355"/>
            <a:chOff x="941775" y="3376000"/>
            <a:chExt cx="849748" cy="766355"/>
          </a:xfrm>
        </p:grpSpPr>
        <p:sp>
          <p:nvSpPr>
            <p:cNvPr id="11" name="Google Shape;581;p31">
              <a:extLst>
                <a:ext uri="{FF2B5EF4-FFF2-40B4-BE49-F238E27FC236}">
                  <a16:creationId xmlns:a16="http://schemas.microsoft.com/office/drawing/2014/main" id="{D13DF1C5-F50C-6E6C-34E4-AAC3333D6290}"/>
                </a:ext>
              </a:extLst>
            </p:cNvPr>
            <p:cNvSpPr/>
            <p:nvPr/>
          </p:nvSpPr>
          <p:spPr>
            <a:xfrm>
              <a:off x="941775" y="3376228"/>
              <a:ext cx="849748" cy="766127"/>
            </a:xfrm>
            <a:custGeom>
              <a:avLst/>
              <a:gdLst/>
              <a:ahLst/>
              <a:cxnLst/>
              <a:rect l="l" t="t" r="r" b="b"/>
              <a:pathLst>
                <a:path w="7469" h="6734" extrusionOk="0">
                  <a:moveTo>
                    <a:pt x="4086" y="0"/>
                  </a:moveTo>
                  <a:cubicBezTo>
                    <a:pt x="2718" y="0"/>
                    <a:pt x="1750" y="439"/>
                    <a:pt x="1750" y="439"/>
                  </a:cubicBezTo>
                  <a:cubicBezTo>
                    <a:pt x="0" y="999"/>
                    <a:pt x="62" y="4602"/>
                    <a:pt x="1437" y="5600"/>
                  </a:cubicBezTo>
                  <a:cubicBezTo>
                    <a:pt x="2758" y="6562"/>
                    <a:pt x="3976" y="6734"/>
                    <a:pt x="4606" y="6734"/>
                  </a:cubicBezTo>
                  <a:cubicBezTo>
                    <a:pt x="4791" y="6734"/>
                    <a:pt x="4926" y="6719"/>
                    <a:pt x="4997" y="6705"/>
                  </a:cubicBezTo>
                  <a:cubicBezTo>
                    <a:pt x="5310" y="6641"/>
                    <a:pt x="5038" y="6330"/>
                    <a:pt x="4914" y="6079"/>
                  </a:cubicBezTo>
                  <a:cubicBezTo>
                    <a:pt x="4789" y="5830"/>
                    <a:pt x="7015" y="6038"/>
                    <a:pt x="7309" y="4457"/>
                  </a:cubicBezTo>
                  <a:cubicBezTo>
                    <a:pt x="7389" y="4015"/>
                    <a:pt x="7468" y="897"/>
                    <a:pt x="6413" y="458"/>
                  </a:cubicBezTo>
                  <a:cubicBezTo>
                    <a:pt x="5584" y="114"/>
                    <a:pt x="4783" y="0"/>
                    <a:pt x="4086" y="0"/>
                  </a:cubicBezTo>
                  <a:close/>
                </a:path>
              </a:pathLst>
            </a:custGeom>
            <a:noFill/>
            <a:ln w="114300" cap="flat" cmpd="sng">
              <a:noFill/>
              <a:prstDash val="solid"/>
              <a:round/>
              <a:headEnd type="none" w="sm" len="sm"/>
              <a:tailEnd type="none" w="sm" len="sm"/>
            </a:ln>
            <a:effectLst>
              <a:outerShdw dist="66675" dir="7800000" algn="bl" rotWithShape="0">
                <a:srgbClr val="B7B7B7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82;p31">
              <a:extLst>
                <a:ext uri="{FF2B5EF4-FFF2-40B4-BE49-F238E27FC236}">
                  <a16:creationId xmlns:a16="http://schemas.microsoft.com/office/drawing/2014/main" id="{03AE5B28-A99E-44D1-CD51-A1D213B9699E}"/>
                </a:ext>
              </a:extLst>
            </p:cNvPr>
            <p:cNvSpPr/>
            <p:nvPr/>
          </p:nvSpPr>
          <p:spPr>
            <a:xfrm>
              <a:off x="941775" y="3376000"/>
              <a:ext cx="849748" cy="766127"/>
            </a:xfrm>
            <a:custGeom>
              <a:avLst/>
              <a:gdLst/>
              <a:ahLst/>
              <a:cxnLst/>
              <a:rect l="l" t="t" r="r" b="b"/>
              <a:pathLst>
                <a:path w="7469" h="6734" extrusionOk="0">
                  <a:moveTo>
                    <a:pt x="4082" y="1"/>
                  </a:moveTo>
                  <a:cubicBezTo>
                    <a:pt x="2716" y="1"/>
                    <a:pt x="1748" y="439"/>
                    <a:pt x="1748" y="439"/>
                  </a:cubicBezTo>
                  <a:cubicBezTo>
                    <a:pt x="0" y="1001"/>
                    <a:pt x="62" y="4604"/>
                    <a:pt x="1437" y="5602"/>
                  </a:cubicBezTo>
                  <a:cubicBezTo>
                    <a:pt x="2756" y="6562"/>
                    <a:pt x="3975" y="6733"/>
                    <a:pt x="4604" y="6733"/>
                  </a:cubicBezTo>
                  <a:cubicBezTo>
                    <a:pt x="4790" y="6733"/>
                    <a:pt x="4924" y="6719"/>
                    <a:pt x="4995" y="6704"/>
                  </a:cubicBezTo>
                  <a:cubicBezTo>
                    <a:pt x="5308" y="6643"/>
                    <a:pt x="5038" y="6330"/>
                    <a:pt x="4912" y="6081"/>
                  </a:cubicBezTo>
                  <a:cubicBezTo>
                    <a:pt x="4789" y="5832"/>
                    <a:pt x="7015" y="6040"/>
                    <a:pt x="7306" y="4457"/>
                  </a:cubicBezTo>
                  <a:cubicBezTo>
                    <a:pt x="7389" y="4014"/>
                    <a:pt x="7468" y="899"/>
                    <a:pt x="6413" y="460"/>
                  </a:cubicBezTo>
                  <a:cubicBezTo>
                    <a:pt x="5582" y="115"/>
                    <a:pt x="4780" y="1"/>
                    <a:pt x="40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83;p31">
              <a:extLst>
                <a:ext uri="{FF2B5EF4-FFF2-40B4-BE49-F238E27FC236}">
                  <a16:creationId xmlns:a16="http://schemas.microsoft.com/office/drawing/2014/main" id="{A82C84EC-E146-3946-1434-669EFA4DDE9F}"/>
                </a:ext>
              </a:extLst>
            </p:cNvPr>
            <p:cNvSpPr/>
            <p:nvPr/>
          </p:nvSpPr>
          <p:spPr>
            <a:xfrm>
              <a:off x="1169543" y="3574773"/>
              <a:ext cx="427548" cy="360064"/>
            </a:xfrm>
            <a:custGeom>
              <a:avLst/>
              <a:gdLst/>
              <a:ahLst/>
              <a:cxnLst/>
              <a:rect l="l" t="t" r="r" b="b"/>
              <a:pathLst>
                <a:path w="3758" h="3184" extrusionOk="0">
                  <a:moveTo>
                    <a:pt x="1729" y="0"/>
                  </a:moveTo>
                  <a:cubicBezTo>
                    <a:pt x="1314" y="0"/>
                    <a:pt x="1027" y="160"/>
                    <a:pt x="1027" y="160"/>
                  </a:cubicBezTo>
                  <a:cubicBezTo>
                    <a:pt x="1027" y="160"/>
                    <a:pt x="1" y="709"/>
                    <a:pt x="322" y="1882"/>
                  </a:cubicBezTo>
                  <a:cubicBezTo>
                    <a:pt x="476" y="2446"/>
                    <a:pt x="935" y="2521"/>
                    <a:pt x="1233" y="2567"/>
                  </a:cubicBezTo>
                  <a:cubicBezTo>
                    <a:pt x="1531" y="2616"/>
                    <a:pt x="1446" y="2940"/>
                    <a:pt x="1569" y="3140"/>
                  </a:cubicBezTo>
                  <a:cubicBezTo>
                    <a:pt x="1588" y="3170"/>
                    <a:pt x="1623" y="3184"/>
                    <a:pt x="1669" y="3184"/>
                  </a:cubicBezTo>
                  <a:cubicBezTo>
                    <a:pt x="1925" y="3184"/>
                    <a:pt x="2528" y="2782"/>
                    <a:pt x="2648" y="2721"/>
                  </a:cubicBezTo>
                  <a:cubicBezTo>
                    <a:pt x="2791" y="2648"/>
                    <a:pt x="2759" y="2446"/>
                    <a:pt x="2687" y="2303"/>
                  </a:cubicBezTo>
                  <a:cubicBezTo>
                    <a:pt x="2614" y="2161"/>
                    <a:pt x="3757" y="1084"/>
                    <a:pt x="2714" y="331"/>
                  </a:cubicBezTo>
                  <a:cubicBezTo>
                    <a:pt x="2360" y="76"/>
                    <a:pt x="2014" y="0"/>
                    <a:pt x="1729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584;p31">
              <a:extLst>
                <a:ext uri="{FF2B5EF4-FFF2-40B4-BE49-F238E27FC236}">
                  <a16:creationId xmlns:a16="http://schemas.microsoft.com/office/drawing/2014/main" id="{3B81DB04-D20C-98D3-8837-65AD8628ACB1}"/>
                </a:ext>
              </a:extLst>
            </p:cNvPr>
            <p:cNvSpPr/>
            <p:nvPr/>
          </p:nvSpPr>
          <p:spPr>
            <a:xfrm>
              <a:off x="1302540" y="3707410"/>
              <a:ext cx="155296" cy="202624"/>
            </a:xfrm>
            <a:custGeom>
              <a:avLst/>
              <a:gdLst/>
              <a:ahLst/>
              <a:cxnLst/>
              <a:rect l="l" t="t" r="r" b="b"/>
              <a:pathLst>
                <a:path w="1365" h="1781" extrusionOk="0">
                  <a:moveTo>
                    <a:pt x="688" y="503"/>
                  </a:moveTo>
                  <a:lnTo>
                    <a:pt x="688" y="503"/>
                  </a:lnTo>
                  <a:cubicBezTo>
                    <a:pt x="745" y="554"/>
                    <a:pt x="764" y="599"/>
                    <a:pt x="756" y="614"/>
                  </a:cubicBezTo>
                  <a:cubicBezTo>
                    <a:pt x="747" y="614"/>
                    <a:pt x="718" y="586"/>
                    <a:pt x="690" y="510"/>
                  </a:cubicBezTo>
                  <a:cubicBezTo>
                    <a:pt x="688" y="508"/>
                    <a:pt x="688" y="506"/>
                    <a:pt x="688" y="503"/>
                  </a:cubicBezTo>
                  <a:close/>
                  <a:moveTo>
                    <a:pt x="774" y="1"/>
                  </a:moveTo>
                  <a:cubicBezTo>
                    <a:pt x="669" y="1"/>
                    <a:pt x="614" y="62"/>
                    <a:pt x="590" y="105"/>
                  </a:cubicBezTo>
                  <a:cubicBezTo>
                    <a:pt x="556" y="165"/>
                    <a:pt x="539" y="231"/>
                    <a:pt x="539" y="299"/>
                  </a:cubicBezTo>
                  <a:cubicBezTo>
                    <a:pt x="505" y="291"/>
                    <a:pt x="472" y="286"/>
                    <a:pt x="441" y="286"/>
                  </a:cubicBezTo>
                  <a:cubicBezTo>
                    <a:pt x="371" y="286"/>
                    <a:pt x="306" y="308"/>
                    <a:pt x="254" y="350"/>
                  </a:cubicBezTo>
                  <a:cubicBezTo>
                    <a:pt x="0" y="550"/>
                    <a:pt x="541" y="1476"/>
                    <a:pt x="713" y="1755"/>
                  </a:cubicBezTo>
                  <a:cubicBezTo>
                    <a:pt x="724" y="1772"/>
                    <a:pt x="743" y="1780"/>
                    <a:pt x="762" y="1780"/>
                  </a:cubicBezTo>
                  <a:cubicBezTo>
                    <a:pt x="773" y="1780"/>
                    <a:pt x="784" y="1778"/>
                    <a:pt x="792" y="1772"/>
                  </a:cubicBezTo>
                  <a:cubicBezTo>
                    <a:pt x="818" y="1755"/>
                    <a:pt x="826" y="1721"/>
                    <a:pt x="811" y="1693"/>
                  </a:cubicBezTo>
                  <a:cubicBezTo>
                    <a:pt x="483" y="1163"/>
                    <a:pt x="205" y="533"/>
                    <a:pt x="324" y="437"/>
                  </a:cubicBezTo>
                  <a:cubicBezTo>
                    <a:pt x="358" y="410"/>
                    <a:pt x="398" y="399"/>
                    <a:pt x="439" y="399"/>
                  </a:cubicBezTo>
                  <a:cubicBezTo>
                    <a:pt x="475" y="399"/>
                    <a:pt x="512" y="408"/>
                    <a:pt x="547" y="420"/>
                  </a:cubicBezTo>
                  <a:cubicBezTo>
                    <a:pt x="564" y="527"/>
                    <a:pt x="605" y="623"/>
                    <a:pt x="652" y="676"/>
                  </a:cubicBezTo>
                  <a:cubicBezTo>
                    <a:pt x="689" y="716"/>
                    <a:pt x="726" y="727"/>
                    <a:pt x="755" y="727"/>
                  </a:cubicBezTo>
                  <a:cubicBezTo>
                    <a:pt x="776" y="727"/>
                    <a:pt x="794" y="721"/>
                    <a:pt x="805" y="716"/>
                  </a:cubicBezTo>
                  <a:cubicBezTo>
                    <a:pt x="847" y="697"/>
                    <a:pt x="875" y="657"/>
                    <a:pt x="877" y="610"/>
                  </a:cubicBezTo>
                  <a:cubicBezTo>
                    <a:pt x="877" y="512"/>
                    <a:pt x="769" y="406"/>
                    <a:pt x="656" y="346"/>
                  </a:cubicBezTo>
                  <a:cubicBezTo>
                    <a:pt x="649" y="265"/>
                    <a:pt x="662" y="186"/>
                    <a:pt x="701" y="146"/>
                  </a:cubicBezTo>
                  <a:cubicBezTo>
                    <a:pt x="709" y="138"/>
                    <a:pt x="728" y="116"/>
                    <a:pt x="776" y="116"/>
                  </a:cubicBezTo>
                  <a:cubicBezTo>
                    <a:pt x="790" y="116"/>
                    <a:pt x="806" y="118"/>
                    <a:pt x="826" y="122"/>
                  </a:cubicBezTo>
                  <a:cubicBezTo>
                    <a:pt x="1084" y="188"/>
                    <a:pt x="1222" y="1018"/>
                    <a:pt x="1247" y="1527"/>
                  </a:cubicBezTo>
                  <a:cubicBezTo>
                    <a:pt x="1249" y="1564"/>
                    <a:pt x="1277" y="1581"/>
                    <a:pt x="1305" y="1581"/>
                  </a:cubicBezTo>
                  <a:cubicBezTo>
                    <a:pt x="1334" y="1581"/>
                    <a:pt x="1365" y="1561"/>
                    <a:pt x="1362" y="1521"/>
                  </a:cubicBezTo>
                  <a:cubicBezTo>
                    <a:pt x="1356" y="1378"/>
                    <a:pt x="1279" y="118"/>
                    <a:pt x="856" y="12"/>
                  </a:cubicBezTo>
                  <a:cubicBezTo>
                    <a:pt x="826" y="4"/>
                    <a:pt x="799" y="1"/>
                    <a:pt x="7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85;p31">
              <a:extLst>
                <a:ext uri="{FF2B5EF4-FFF2-40B4-BE49-F238E27FC236}">
                  <a16:creationId xmlns:a16="http://schemas.microsoft.com/office/drawing/2014/main" id="{F55516C9-1907-0176-7D8F-F3AD07D565AD}"/>
                </a:ext>
              </a:extLst>
            </p:cNvPr>
            <p:cNvSpPr/>
            <p:nvPr/>
          </p:nvSpPr>
          <p:spPr>
            <a:xfrm>
              <a:off x="1369551" y="3915153"/>
              <a:ext cx="125033" cy="101597"/>
            </a:xfrm>
            <a:custGeom>
              <a:avLst/>
              <a:gdLst/>
              <a:ahLst/>
              <a:cxnLst/>
              <a:rect l="l" t="t" r="r" b="b"/>
              <a:pathLst>
                <a:path w="1099" h="893" extrusionOk="0">
                  <a:moveTo>
                    <a:pt x="913" y="1"/>
                  </a:moveTo>
                  <a:cubicBezTo>
                    <a:pt x="879" y="1"/>
                    <a:pt x="845" y="29"/>
                    <a:pt x="856" y="74"/>
                  </a:cubicBezTo>
                  <a:cubicBezTo>
                    <a:pt x="912" y="278"/>
                    <a:pt x="959" y="527"/>
                    <a:pt x="950" y="610"/>
                  </a:cubicBezTo>
                  <a:cubicBezTo>
                    <a:pt x="890" y="589"/>
                    <a:pt x="746" y="482"/>
                    <a:pt x="616" y="359"/>
                  </a:cubicBezTo>
                  <a:cubicBezTo>
                    <a:pt x="604" y="348"/>
                    <a:pt x="591" y="344"/>
                    <a:pt x="577" y="344"/>
                  </a:cubicBezTo>
                  <a:cubicBezTo>
                    <a:pt x="545" y="344"/>
                    <a:pt x="514" y="372"/>
                    <a:pt x="520" y="410"/>
                  </a:cubicBezTo>
                  <a:cubicBezTo>
                    <a:pt x="544" y="546"/>
                    <a:pt x="539" y="757"/>
                    <a:pt x="461" y="778"/>
                  </a:cubicBezTo>
                  <a:cubicBezTo>
                    <a:pt x="459" y="778"/>
                    <a:pt x="457" y="779"/>
                    <a:pt x="455" y="779"/>
                  </a:cubicBezTo>
                  <a:cubicBezTo>
                    <a:pt x="387" y="779"/>
                    <a:pt x="236" y="544"/>
                    <a:pt x="126" y="271"/>
                  </a:cubicBezTo>
                  <a:cubicBezTo>
                    <a:pt x="116" y="246"/>
                    <a:pt x="95" y="235"/>
                    <a:pt x="74" y="235"/>
                  </a:cubicBezTo>
                  <a:cubicBezTo>
                    <a:pt x="38" y="235"/>
                    <a:pt x="1" y="269"/>
                    <a:pt x="20" y="314"/>
                  </a:cubicBezTo>
                  <a:cubicBezTo>
                    <a:pt x="75" y="454"/>
                    <a:pt x="267" y="893"/>
                    <a:pt x="456" y="893"/>
                  </a:cubicBezTo>
                  <a:cubicBezTo>
                    <a:pt x="467" y="893"/>
                    <a:pt x="478" y="891"/>
                    <a:pt x="488" y="889"/>
                  </a:cubicBezTo>
                  <a:cubicBezTo>
                    <a:pt x="624" y="852"/>
                    <a:pt x="648" y="674"/>
                    <a:pt x="646" y="540"/>
                  </a:cubicBezTo>
                  <a:lnTo>
                    <a:pt x="646" y="540"/>
                  </a:lnTo>
                  <a:cubicBezTo>
                    <a:pt x="756" y="632"/>
                    <a:pt x="886" y="727"/>
                    <a:pt x="969" y="727"/>
                  </a:cubicBezTo>
                  <a:cubicBezTo>
                    <a:pt x="976" y="727"/>
                    <a:pt x="982" y="726"/>
                    <a:pt x="988" y="725"/>
                  </a:cubicBezTo>
                  <a:cubicBezTo>
                    <a:pt x="1016" y="718"/>
                    <a:pt x="1039" y="699"/>
                    <a:pt x="1050" y="672"/>
                  </a:cubicBezTo>
                  <a:cubicBezTo>
                    <a:pt x="1099" y="557"/>
                    <a:pt x="999" y="161"/>
                    <a:pt x="967" y="44"/>
                  </a:cubicBezTo>
                  <a:cubicBezTo>
                    <a:pt x="958" y="14"/>
                    <a:pt x="936" y="1"/>
                    <a:pt x="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86;p31">
              <a:extLst>
                <a:ext uri="{FF2B5EF4-FFF2-40B4-BE49-F238E27FC236}">
                  <a16:creationId xmlns:a16="http://schemas.microsoft.com/office/drawing/2014/main" id="{DA3E7B62-36AF-3A40-4E48-DC0BE671BFB4}"/>
                </a:ext>
              </a:extLst>
            </p:cNvPr>
            <p:cNvSpPr/>
            <p:nvPr/>
          </p:nvSpPr>
          <p:spPr>
            <a:xfrm>
              <a:off x="1322109" y="3853945"/>
              <a:ext cx="191361" cy="111495"/>
            </a:xfrm>
            <a:custGeom>
              <a:avLst/>
              <a:gdLst/>
              <a:ahLst/>
              <a:cxnLst/>
              <a:rect l="l" t="t" r="r" b="b"/>
              <a:pathLst>
                <a:path w="1682" h="980" extrusionOk="0">
                  <a:moveTo>
                    <a:pt x="1444" y="1"/>
                  </a:moveTo>
                  <a:cubicBezTo>
                    <a:pt x="1444" y="1"/>
                    <a:pt x="269" y="320"/>
                    <a:pt x="135" y="405"/>
                  </a:cubicBezTo>
                  <a:cubicBezTo>
                    <a:pt x="1" y="488"/>
                    <a:pt x="201" y="792"/>
                    <a:pt x="262" y="943"/>
                  </a:cubicBezTo>
                  <a:cubicBezTo>
                    <a:pt x="273" y="969"/>
                    <a:pt x="316" y="979"/>
                    <a:pt x="381" y="979"/>
                  </a:cubicBezTo>
                  <a:cubicBezTo>
                    <a:pt x="711" y="979"/>
                    <a:pt x="1600" y="707"/>
                    <a:pt x="1637" y="618"/>
                  </a:cubicBezTo>
                  <a:cubicBezTo>
                    <a:pt x="1682" y="511"/>
                    <a:pt x="1444" y="1"/>
                    <a:pt x="14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87;p31">
              <a:extLst>
                <a:ext uri="{FF2B5EF4-FFF2-40B4-BE49-F238E27FC236}">
                  <a16:creationId xmlns:a16="http://schemas.microsoft.com/office/drawing/2014/main" id="{82D54224-BAEA-35DA-07F1-A66395D4E6D5}"/>
                </a:ext>
              </a:extLst>
            </p:cNvPr>
            <p:cNvSpPr/>
            <p:nvPr/>
          </p:nvSpPr>
          <p:spPr>
            <a:xfrm>
              <a:off x="1349300" y="3889100"/>
              <a:ext cx="143236" cy="48011"/>
            </a:xfrm>
            <a:custGeom>
              <a:avLst/>
              <a:gdLst/>
              <a:ahLst/>
              <a:cxnLst/>
              <a:rect l="l" t="t" r="r" b="b"/>
              <a:pathLst>
                <a:path w="1259" h="422" extrusionOk="0">
                  <a:moveTo>
                    <a:pt x="1178" y="1"/>
                  </a:moveTo>
                  <a:cubicBezTo>
                    <a:pt x="1173" y="1"/>
                    <a:pt x="1167" y="1"/>
                    <a:pt x="1162" y="2"/>
                  </a:cubicBezTo>
                  <a:lnTo>
                    <a:pt x="64" y="309"/>
                  </a:lnTo>
                  <a:cubicBezTo>
                    <a:pt x="0" y="326"/>
                    <a:pt x="13" y="420"/>
                    <a:pt x="79" y="422"/>
                  </a:cubicBezTo>
                  <a:cubicBezTo>
                    <a:pt x="83" y="422"/>
                    <a:pt x="89" y="420"/>
                    <a:pt x="94" y="420"/>
                  </a:cubicBezTo>
                  <a:lnTo>
                    <a:pt x="1194" y="111"/>
                  </a:lnTo>
                  <a:cubicBezTo>
                    <a:pt x="1259" y="91"/>
                    <a:pt x="1238" y="1"/>
                    <a:pt x="11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88;p31">
              <a:extLst>
                <a:ext uri="{FF2B5EF4-FFF2-40B4-BE49-F238E27FC236}">
                  <a16:creationId xmlns:a16="http://schemas.microsoft.com/office/drawing/2014/main" id="{A3DBBA99-AA73-ABC6-7751-FBBC618C7F95}"/>
                </a:ext>
              </a:extLst>
            </p:cNvPr>
            <p:cNvSpPr/>
            <p:nvPr/>
          </p:nvSpPr>
          <p:spPr>
            <a:xfrm>
              <a:off x="1361246" y="3595461"/>
              <a:ext cx="117638" cy="58364"/>
            </a:xfrm>
            <a:custGeom>
              <a:avLst/>
              <a:gdLst/>
              <a:ahLst/>
              <a:cxnLst/>
              <a:rect l="l" t="t" r="r" b="b"/>
              <a:pathLst>
                <a:path w="1034" h="513" extrusionOk="0">
                  <a:moveTo>
                    <a:pt x="215" y="0"/>
                  </a:moveTo>
                  <a:cubicBezTo>
                    <a:pt x="131" y="0"/>
                    <a:pt x="76" y="8"/>
                    <a:pt x="74" y="8"/>
                  </a:cubicBezTo>
                  <a:cubicBezTo>
                    <a:pt x="1" y="19"/>
                    <a:pt x="15" y="122"/>
                    <a:pt x="81" y="122"/>
                  </a:cubicBezTo>
                  <a:cubicBezTo>
                    <a:pt x="84" y="122"/>
                    <a:pt x="88" y="122"/>
                    <a:pt x="91" y="121"/>
                  </a:cubicBezTo>
                  <a:cubicBezTo>
                    <a:pt x="93" y="121"/>
                    <a:pt x="141" y="114"/>
                    <a:pt x="215" y="114"/>
                  </a:cubicBezTo>
                  <a:cubicBezTo>
                    <a:pt x="405" y="114"/>
                    <a:pt x="760" y="159"/>
                    <a:pt x="917" y="481"/>
                  </a:cubicBezTo>
                  <a:cubicBezTo>
                    <a:pt x="927" y="500"/>
                    <a:pt x="946" y="513"/>
                    <a:pt x="970" y="513"/>
                  </a:cubicBezTo>
                  <a:cubicBezTo>
                    <a:pt x="978" y="513"/>
                    <a:pt x="987" y="511"/>
                    <a:pt x="993" y="506"/>
                  </a:cubicBezTo>
                  <a:cubicBezTo>
                    <a:pt x="1023" y="494"/>
                    <a:pt x="1034" y="460"/>
                    <a:pt x="1021" y="430"/>
                  </a:cubicBezTo>
                  <a:cubicBezTo>
                    <a:pt x="837" y="53"/>
                    <a:pt x="431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89;p31">
              <a:extLst>
                <a:ext uri="{FF2B5EF4-FFF2-40B4-BE49-F238E27FC236}">
                  <a16:creationId xmlns:a16="http://schemas.microsoft.com/office/drawing/2014/main" id="{2FE9301A-342A-5250-55E2-144FDBD6754E}"/>
                </a:ext>
              </a:extLst>
            </p:cNvPr>
            <p:cNvSpPr/>
            <p:nvPr/>
          </p:nvSpPr>
          <p:spPr>
            <a:xfrm>
              <a:off x="1475813" y="3664519"/>
              <a:ext cx="29011" cy="52789"/>
            </a:xfrm>
            <a:custGeom>
              <a:avLst/>
              <a:gdLst/>
              <a:ahLst/>
              <a:cxnLst/>
              <a:rect l="l" t="t" r="r" b="b"/>
              <a:pathLst>
                <a:path w="255" h="464" extrusionOk="0">
                  <a:moveTo>
                    <a:pt x="78" y="0"/>
                  </a:moveTo>
                  <a:cubicBezTo>
                    <a:pt x="39" y="0"/>
                    <a:pt x="0" y="42"/>
                    <a:pt x="27" y="87"/>
                  </a:cubicBezTo>
                  <a:cubicBezTo>
                    <a:pt x="29" y="87"/>
                    <a:pt x="122" y="253"/>
                    <a:pt x="56" y="380"/>
                  </a:cubicBezTo>
                  <a:cubicBezTo>
                    <a:pt x="42" y="408"/>
                    <a:pt x="52" y="442"/>
                    <a:pt x="80" y="457"/>
                  </a:cubicBezTo>
                  <a:cubicBezTo>
                    <a:pt x="88" y="461"/>
                    <a:pt x="97" y="463"/>
                    <a:pt x="105" y="463"/>
                  </a:cubicBezTo>
                  <a:cubicBezTo>
                    <a:pt x="127" y="463"/>
                    <a:pt x="146" y="453"/>
                    <a:pt x="156" y="434"/>
                  </a:cubicBezTo>
                  <a:cubicBezTo>
                    <a:pt x="254" y="248"/>
                    <a:pt x="131" y="38"/>
                    <a:pt x="125" y="29"/>
                  </a:cubicBezTo>
                  <a:cubicBezTo>
                    <a:pt x="113" y="9"/>
                    <a:pt x="95" y="0"/>
                    <a:pt x="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90;p31">
              <a:extLst>
                <a:ext uri="{FF2B5EF4-FFF2-40B4-BE49-F238E27FC236}">
                  <a16:creationId xmlns:a16="http://schemas.microsoft.com/office/drawing/2014/main" id="{B4237B9F-DC7F-50BA-699B-4E969193C635}"/>
                </a:ext>
              </a:extLst>
            </p:cNvPr>
            <p:cNvSpPr/>
            <p:nvPr/>
          </p:nvSpPr>
          <p:spPr>
            <a:xfrm>
              <a:off x="1195255" y="3880908"/>
              <a:ext cx="57909" cy="61094"/>
            </a:xfrm>
            <a:custGeom>
              <a:avLst/>
              <a:gdLst/>
              <a:ahLst/>
              <a:cxnLst/>
              <a:rect l="l" t="t" r="r" b="b"/>
              <a:pathLst>
                <a:path w="509" h="537" extrusionOk="0">
                  <a:moveTo>
                    <a:pt x="425" y="1"/>
                  </a:moveTo>
                  <a:cubicBezTo>
                    <a:pt x="410" y="1"/>
                    <a:pt x="394" y="7"/>
                    <a:pt x="382" y="23"/>
                  </a:cubicBezTo>
                  <a:lnTo>
                    <a:pt x="20" y="443"/>
                  </a:lnTo>
                  <a:cubicBezTo>
                    <a:pt x="1" y="466"/>
                    <a:pt x="3" y="502"/>
                    <a:pt x="26" y="523"/>
                  </a:cubicBezTo>
                  <a:cubicBezTo>
                    <a:pt x="37" y="532"/>
                    <a:pt x="50" y="536"/>
                    <a:pt x="62" y="536"/>
                  </a:cubicBezTo>
                  <a:cubicBezTo>
                    <a:pt x="79" y="536"/>
                    <a:pt x="96" y="530"/>
                    <a:pt x="107" y="517"/>
                  </a:cubicBezTo>
                  <a:lnTo>
                    <a:pt x="469" y="98"/>
                  </a:lnTo>
                  <a:cubicBezTo>
                    <a:pt x="508" y="55"/>
                    <a:pt x="468" y="1"/>
                    <a:pt x="4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91;p31">
              <a:extLst>
                <a:ext uri="{FF2B5EF4-FFF2-40B4-BE49-F238E27FC236}">
                  <a16:creationId xmlns:a16="http://schemas.microsoft.com/office/drawing/2014/main" id="{0A39CA6F-CB16-F1DF-EC16-42B6CA54DFA2}"/>
                </a:ext>
              </a:extLst>
            </p:cNvPr>
            <p:cNvSpPr/>
            <p:nvPr/>
          </p:nvSpPr>
          <p:spPr>
            <a:xfrm>
              <a:off x="1109359" y="3805138"/>
              <a:ext cx="79525" cy="45849"/>
            </a:xfrm>
            <a:custGeom>
              <a:avLst/>
              <a:gdLst/>
              <a:ahLst/>
              <a:cxnLst/>
              <a:rect l="l" t="t" r="r" b="b"/>
              <a:pathLst>
                <a:path w="699" h="403" extrusionOk="0">
                  <a:moveTo>
                    <a:pt x="615" y="0"/>
                  </a:moveTo>
                  <a:cubicBezTo>
                    <a:pt x="605" y="0"/>
                    <a:pt x="594" y="3"/>
                    <a:pt x="583" y="10"/>
                  </a:cubicBezTo>
                  <a:lnTo>
                    <a:pt x="49" y="296"/>
                  </a:lnTo>
                  <a:cubicBezTo>
                    <a:pt x="0" y="325"/>
                    <a:pt x="19" y="400"/>
                    <a:pt x="75" y="402"/>
                  </a:cubicBezTo>
                  <a:cubicBezTo>
                    <a:pt x="85" y="402"/>
                    <a:pt x="94" y="400"/>
                    <a:pt x="102" y="398"/>
                  </a:cubicBezTo>
                  <a:lnTo>
                    <a:pt x="636" y="110"/>
                  </a:lnTo>
                  <a:cubicBezTo>
                    <a:pt x="699" y="84"/>
                    <a:pt x="667" y="0"/>
                    <a:pt x="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92;p31">
              <a:extLst>
                <a:ext uri="{FF2B5EF4-FFF2-40B4-BE49-F238E27FC236}">
                  <a16:creationId xmlns:a16="http://schemas.microsoft.com/office/drawing/2014/main" id="{96E883FC-74E0-4DE2-C0FF-B42B50FFA40A}"/>
                </a:ext>
              </a:extLst>
            </p:cNvPr>
            <p:cNvSpPr/>
            <p:nvPr/>
          </p:nvSpPr>
          <p:spPr>
            <a:xfrm>
              <a:off x="1096047" y="3718559"/>
              <a:ext cx="69741" cy="15473"/>
            </a:xfrm>
            <a:custGeom>
              <a:avLst/>
              <a:gdLst/>
              <a:ahLst/>
              <a:cxnLst/>
              <a:rect l="l" t="t" r="r" b="b"/>
              <a:pathLst>
                <a:path w="613" h="136" extrusionOk="0">
                  <a:moveTo>
                    <a:pt x="555" y="1"/>
                  </a:moveTo>
                  <a:cubicBezTo>
                    <a:pt x="554" y="1"/>
                    <a:pt x="552" y="1"/>
                    <a:pt x="551" y="1"/>
                  </a:cubicBezTo>
                  <a:lnTo>
                    <a:pt x="77" y="20"/>
                  </a:lnTo>
                  <a:cubicBezTo>
                    <a:pt x="0" y="20"/>
                    <a:pt x="2" y="135"/>
                    <a:pt x="79" y="135"/>
                  </a:cubicBezTo>
                  <a:lnTo>
                    <a:pt x="81" y="135"/>
                  </a:lnTo>
                  <a:lnTo>
                    <a:pt x="558" y="116"/>
                  </a:lnTo>
                  <a:cubicBezTo>
                    <a:pt x="587" y="114"/>
                    <a:pt x="613" y="86"/>
                    <a:pt x="611" y="56"/>
                  </a:cubicBezTo>
                  <a:cubicBezTo>
                    <a:pt x="611" y="26"/>
                    <a:pt x="585" y="1"/>
                    <a:pt x="5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93;p31">
              <a:extLst>
                <a:ext uri="{FF2B5EF4-FFF2-40B4-BE49-F238E27FC236}">
                  <a16:creationId xmlns:a16="http://schemas.microsoft.com/office/drawing/2014/main" id="{B2B6E874-4574-0ED8-6927-8F00435BFE69}"/>
                </a:ext>
              </a:extLst>
            </p:cNvPr>
            <p:cNvSpPr/>
            <p:nvPr/>
          </p:nvSpPr>
          <p:spPr>
            <a:xfrm>
              <a:off x="1110724" y="3616850"/>
              <a:ext cx="94315" cy="30490"/>
            </a:xfrm>
            <a:custGeom>
              <a:avLst/>
              <a:gdLst/>
              <a:ahLst/>
              <a:cxnLst/>
              <a:rect l="l" t="t" r="r" b="b"/>
              <a:pathLst>
                <a:path w="829" h="268" extrusionOk="0">
                  <a:moveTo>
                    <a:pt x="67" y="1"/>
                  </a:moveTo>
                  <a:cubicBezTo>
                    <a:pt x="40" y="1"/>
                    <a:pt x="15" y="19"/>
                    <a:pt x="7" y="46"/>
                  </a:cubicBezTo>
                  <a:cubicBezTo>
                    <a:pt x="1" y="76"/>
                    <a:pt x="20" y="108"/>
                    <a:pt x="52" y="114"/>
                  </a:cubicBezTo>
                  <a:lnTo>
                    <a:pt x="737" y="267"/>
                  </a:lnTo>
                  <a:lnTo>
                    <a:pt x="750" y="267"/>
                  </a:lnTo>
                  <a:cubicBezTo>
                    <a:pt x="818" y="267"/>
                    <a:pt x="829" y="169"/>
                    <a:pt x="763" y="154"/>
                  </a:cubicBezTo>
                  <a:lnTo>
                    <a:pt x="75" y="1"/>
                  </a:lnTo>
                  <a:cubicBezTo>
                    <a:pt x="73" y="1"/>
                    <a:pt x="70" y="1"/>
                    <a:pt x="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94;p31">
              <a:extLst>
                <a:ext uri="{FF2B5EF4-FFF2-40B4-BE49-F238E27FC236}">
                  <a16:creationId xmlns:a16="http://schemas.microsoft.com/office/drawing/2014/main" id="{5522B7B3-96DB-3760-24FC-AE4B3D24603C}"/>
                </a:ext>
              </a:extLst>
            </p:cNvPr>
            <p:cNvSpPr/>
            <p:nvPr/>
          </p:nvSpPr>
          <p:spPr>
            <a:xfrm>
              <a:off x="1487758" y="3525379"/>
              <a:ext cx="67238" cy="54610"/>
            </a:xfrm>
            <a:custGeom>
              <a:avLst/>
              <a:gdLst/>
              <a:ahLst/>
              <a:cxnLst/>
              <a:rect l="l" t="t" r="r" b="b"/>
              <a:pathLst>
                <a:path w="591" h="480" extrusionOk="0">
                  <a:moveTo>
                    <a:pt x="506" y="0"/>
                  </a:moveTo>
                  <a:cubicBezTo>
                    <a:pt x="493" y="0"/>
                    <a:pt x="479" y="5"/>
                    <a:pt x="466" y="18"/>
                  </a:cubicBezTo>
                  <a:lnTo>
                    <a:pt x="28" y="380"/>
                  </a:lnTo>
                  <a:cubicBezTo>
                    <a:pt x="5" y="399"/>
                    <a:pt x="0" y="435"/>
                    <a:pt x="20" y="458"/>
                  </a:cubicBezTo>
                  <a:cubicBezTo>
                    <a:pt x="32" y="471"/>
                    <a:pt x="47" y="480"/>
                    <a:pt x="64" y="480"/>
                  </a:cubicBezTo>
                  <a:cubicBezTo>
                    <a:pt x="77" y="480"/>
                    <a:pt x="90" y="475"/>
                    <a:pt x="100" y="467"/>
                  </a:cubicBezTo>
                  <a:lnTo>
                    <a:pt x="539" y="105"/>
                  </a:lnTo>
                  <a:cubicBezTo>
                    <a:pt x="591" y="68"/>
                    <a:pt x="553" y="0"/>
                    <a:pt x="5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95;p31">
              <a:extLst>
                <a:ext uri="{FF2B5EF4-FFF2-40B4-BE49-F238E27FC236}">
                  <a16:creationId xmlns:a16="http://schemas.microsoft.com/office/drawing/2014/main" id="{E526DC4B-0561-ABA3-0222-D0E862B7C7BB}"/>
                </a:ext>
              </a:extLst>
            </p:cNvPr>
            <p:cNvSpPr/>
            <p:nvPr/>
          </p:nvSpPr>
          <p:spPr>
            <a:xfrm>
              <a:off x="1542254" y="3603652"/>
              <a:ext cx="118207" cy="39251"/>
            </a:xfrm>
            <a:custGeom>
              <a:avLst/>
              <a:gdLst/>
              <a:ahLst/>
              <a:cxnLst/>
              <a:rect l="l" t="t" r="r" b="b"/>
              <a:pathLst>
                <a:path w="1039" h="345" extrusionOk="0">
                  <a:moveTo>
                    <a:pt x="957" y="1"/>
                  </a:moveTo>
                  <a:cubicBezTo>
                    <a:pt x="952" y="1"/>
                    <a:pt x="948" y="1"/>
                    <a:pt x="943" y="2"/>
                  </a:cubicBezTo>
                  <a:lnTo>
                    <a:pt x="66" y="232"/>
                  </a:lnTo>
                  <a:cubicBezTo>
                    <a:pt x="0" y="247"/>
                    <a:pt x="13" y="345"/>
                    <a:pt x="81" y="345"/>
                  </a:cubicBezTo>
                  <a:cubicBezTo>
                    <a:pt x="85" y="345"/>
                    <a:pt x="90" y="343"/>
                    <a:pt x="94" y="343"/>
                  </a:cubicBezTo>
                  <a:lnTo>
                    <a:pt x="973" y="113"/>
                  </a:lnTo>
                  <a:cubicBezTo>
                    <a:pt x="1038" y="95"/>
                    <a:pt x="1019" y="1"/>
                    <a:pt x="9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96;p31">
              <a:extLst>
                <a:ext uri="{FF2B5EF4-FFF2-40B4-BE49-F238E27FC236}">
                  <a16:creationId xmlns:a16="http://schemas.microsoft.com/office/drawing/2014/main" id="{2F41AA6A-23D0-2CDF-0EC0-5B0DC710B486}"/>
                </a:ext>
              </a:extLst>
            </p:cNvPr>
            <p:cNvSpPr/>
            <p:nvPr/>
          </p:nvSpPr>
          <p:spPr>
            <a:xfrm>
              <a:off x="1555338" y="3705703"/>
              <a:ext cx="83166" cy="21730"/>
            </a:xfrm>
            <a:custGeom>
              <a:avLst/>
              <a:gdLst/>
              <a:ahLst/>
              <a:cxnLst/>
              <a:rect l="l" t="t" r="r" b="b"/>
              <a:pathLst>
                <a:path w="731" h="191" extrusionOk="0">
                  <a:moveTo>
                    <a:pt x="60" y="1"/>
                  </a:moveTo>
                  <a:cubicBezTo>
                    <a:pt x="32" y="1"/>
                    <a:pt x="8" y="21"/>
                    <a:pt x="4" y="50"/>
                  </a:cubicBezTo>
                  <a:cubicBezTo>
                    <a:pt x="0" y="82"/>
                    <a:pt x="24" y="110"/>
                    <a:pt x="53" y="114"/>
                  </a:cubicBezTo>
                  <a:lnTo>
                    <a:pt x="645" y="191"/>
                  </a:lnTo>
                  <a:lnTo>
                    <a:pt x="651" y="191"/>
                  </a:lnTo>
                  <a:cubicBezTo>
                    <a:pt x="724" y="191"/>
                    <a:pt x="730" y="86"/>
                    <a:pt x="660" y="78"/>
                  </a:cubicBezTo>
                  <a:lnTo>
                    <a:pt x="68" y="1"/>
                  </a:lnTo>
                  <a:cubicBezTo>
                    <a:pt x="66" y="1"/>
                    <a:pt x="63" y="1"/>
                    <a:pt x="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97;p31">
              <a:extLst>
                <a:ext uri="{FF2B5EF4-FFF2-40B4-BE49-F238E27FC236}">
                  <a16:creationId xmlns:a16="http://schemas.microsoft.com/office/drawing/2014/main" id="{5FA423F6-CACF-882B-FD17-AAD5FE94FB79}"/>
                </a:ext>
              </a:extLst>
            </p:cNvPr>
            <p:cNvSpPr/>
            <p:nvPr/>
          </p:nvSpPr>
          <p:spPr>
            <a:xfrm>
              <a:off x="1544302" y="3798994"/>
              <a:ext cx="83507" cy="41071"/>
            </a:xfrm>
            <a:custGeom>
              <a:avLst/>
              <a:gdLst/>
              <a:ahLst/>
              <a:cxnLst/>
              <a:rect l="l" t="t" r="r" b="b"/>
              <a:pathLst>
                <a:path w="734" h="361" extrusionOk="0">
                  <a:moveTo>
                    <a:pt x="82" y="0"/>
                  </a:moveTo>
                  <a:cubicBezTo>
                    <a:pt x="28" y="0"/>
                    <a:pt x="1" y="81"/>
                    <a:pt x="59" y="109"/>
                  </a:cubicBezTo>
                  <a:lnTo>
                    <a:pt x="631" y="356"/>
                  </a:lnTo>
                  <a:cubicBezTo>
                    <a:pt x="638" y="360"/>
                    <a:pt x="646" y="360"/>
                    <a:pt x="653" y="360"/>
                  </a:cubicBezTo>
                  <a:cubicBezTo>
                    <a:pt x="714" y="360"/>
                    <a:pt x="733" y="277"/>
                    <a:pt x="676" y="252"/>
                  </a:cubicBezTo>
                  <a:lnTo>
                    <a:pt x="106" y="5"/>
                  </a:lnTo>
                  <a:cubicBezTo>
                    <a:pt x="98" y="2"/>
                    <a:pt x="90" y="0"/>
                    <a:pt x="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98;p31">
              <a:extLst>
                <a:ext uri="{FF2B5EF4-FFF2-40B4-BE49-F238E27FC236}">
                  <a16:creationId xmlns:a16="http://schemas.microsoft.com/office/drawing/2014/main" id="{186364FA-22A8-DA96-AC9F-D7C8E98A2B1E}"/>
                </a:ext>
              </a:extLst>
            </p:cNvPr>
            <p:cNvSpPr/>
            <p:nvPr/>
          </p:nvSpPr>
          <p:spPr>
            <a:xfrm>
              <a:off x="1177393" y="3521056"/>
              <a:ext cx="66442" cy="54837"/>
            </a:xfrm>
            <a:custGeom>
              <a:avLst/>
              <a:gdLst/>
              <a:ahLst/>
              <a:cxnLst/>
              <a:rect l="l" t="t" r="r" b="b"/>
              <a:pathLst>
                <a:path w="584" h="482" extrusionOk="0">
                  <a:moveTo>
                    <a:pt x="84" y="0"/>
                  </a:moveTo>
                  <a:cubicBezTo>
                    <a:pt x="38" y="0"/>
                    <a:pt x="1" y="65"/>
                    <a:pt x="49" y="105"/>
                  </a:cubicBezTo>
                  <a:lnTo>
                    <a:pt x="468" y="467"/>
                  </a:lnTo>
                  <a:cubicBezTo>
                    <a:pt x="479" y="475"/>
                    <a:pt x="492" y="479"/>
                    <a:pt x="507" y="479"/>
                  </a:cubicBezTo>
                  <a:lnTo>
                    <a:pt x="507" y="481"/>
                  </a:lnTo>
                  <a:cubicBezTo>
                    <a:pt x="560" y="481"/>
                    <a:pt x="583" y="415"/>
                    <a:pt x="543" y="381"/>
                  </a:cubicBezTo>
                  <a:lnTo>
                    <a:pt x="124" y="18"/>
                  </a:lnTo>
                  <a:cubicBezTo>
                    <a:pt x="111" y="5"/>
                    <a:pt x="97" y="0"/>
                    <a:pt x="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99;p31">
              <a:extLst>
                <a:ext uri="{FF2B5EF4-FFF2-40B4-BE49-F238E27FC236}">
                  <a16:creationId xmlns:a16="http://schemas.microsoft.com/office/drawing/2014/main" id="{28C91AA7-BC50-60E4-6A63-4D3DA657A40C}"/>
                </a:ext>
              </a:extLst>
            </p:cNvPr>
            <p:cNvSpPr/>
            <p:nvPr/>
          </p:nvSpPr>
          <p:spPr>
            <a:xfrm>
              <a:off x="1310049" y="3447675"/>
              <a:ext cx="27191" cy="104213"/>
            </a:xfrm>
            <a:custGeom>
              <a:avLst/>
              <a:gdLst/>
              <a:ahLst/>
              <a:cxnLst/>
              <a:rect l="l" t="t" r="r" b="b"/>
              <a:pathLst>
                <a:path w="239" h="916" extrusionOk="0">
                  <a:moveTo>
                    <a:pt x="65" y="1"/>
                  </a:moveTo>
                  <a:cubicBezTo>
                    <a:pt x="33" y="1"/>
                    <a:pt x="1" y="24"/>
                    <a:pt x="7" y="67"/>
                  </a:cubicBezTo>
                  <a:lnTo>
                    <a:pt x="122" y="867"/>
                  </a:lnTo>
                  <a:cubicBezTo>
                    <a:pt x="126" y="894"/>
                    <a:pt x="149" y="916"/>
                    <a:pt x="179" y="916"/>
                  </a:cubicBezTo>
                  <a:cubicBezTo>
                    <a:pt x="181" y="916"/>
                    <a:pt x="183" y="916"/>
                    <a:pt x="188" y="914"/>
                  </a:cubicBezTo>
                  <a:cubicBezTo>
                    <a:pt x="217" y="909"/>
                    <a:pt x="239" y="882"/>
                    <a:pt x="234" y="850"/>
                  </a:cubicBezTo>
                  <a:lnTo>
                    <a:pt x="122" y="50"/>
                  </a:lnTo>
                  <a:cubicBezTo>
                    <a:pt x="117" y="16"/>
                    <a:pt x="91" y="1"/>
                    <a:pt x="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00;p31">
              <a:extLst>
                <a:ext uri="{FF2B5EF4-FFF2-40B4-BE49-F238E27FC236}">
                  <a16:creationId xmlns:a16="http://schemas.microsoft.com/office/drawing/2014/main" id="{24F3840A-0588-CE73-1536-F15D5EAB56E1}"/>
                </a:ext>
              </a:extLst>
            </p:cNvPr>
            <p:cNvSpPr/>
            <p:nvPr/>
          </p:nvSpPr>
          <p:spPr>
            <a:xfrm>
              <a:off x="1405389" y="3471794"/>
              <a:ext cx="36634" cy="75771"/>
            </a:xfrm>
            <a:custGeom>
              <a:avLst/>
              <a:gdLst/>
              <a:ahLst/>
              <a:cxnLst/>
              <a:rect l="l" t="t" r="r" b="b"/>
              <a:pathLst>
                <a:path w="322" h="666" extrusionOk="0">
                  <a:moveTo>
                    <a:pt x="252" y="0"/>
                  </a:moveTo>
                  <a:cubicBezTo>
                    <a:pt x="232" y="0"/>
                    <a:pt x="211" y="11"/>
                    <a:pt x="201" y="36"/>
                  </a:cubicBezTo>
                  <a:lnTo>
                    <a:pt x="11" y="589"/>
                  </a:lnTo>
                  <a:cubicBezTo>
                    <a:pt x="1" y="619"/>
                    <a:pt x="16" y="651"/>
                    <a:pt x="46" y="661"/>
                  </a:cubicBezTo>
                  <a:cubicBezTo>
                    <a:pt x="52" y="663"/>
                    <a:pt x="58" y="665"/>
                    <a:pt x="65" y="665"/>
                  </a:cubicBezTo>
                  <a:cubicBezTo>
                    <a:pt x="88" y="665"/>
                    <a:pt x="109" y="651"/>
                    <a:pt x="118" y="627"/>
                  </a:cubicBezTo>
                  <a:lnTo>
                    <a:pt x="309" y="74"/>
                  </a:lnTo>
                  <a:cubicBezTo>
                    <a:pt x="321" y="30"/>
                    <a:pt x="287" y="0"/>
                    <a:pt x="2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998B953-9495-51D7-FD82-777844DBAE2A}"/>
              </a:ext>
            </a:extLst>
          </p:cNvPr>
          <p:cNvSpPr/>
          <p:nvPr/>
        </p:nvSpPr>
        <p:spPr>
          <a:xfrm>
            <a:off x="195024" y="4098889"/>
            <a:ext cx="2462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2700">
                  <a:noFill/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ورقة عمل</a:t>
            </a:r>
            <a:endParaRPr lang="en-US" sz="5400" b="1" cap="none" spc="0" dirty="0">
              <a:ln w="12700">
                <a:noFill/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8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p64"/>
          <p:cNvSpPr/>
          <p:nvPr/>
        </p:nvSpPr>
        <p:spPr>
          <a:xfrm>
            <a:off x="714799" y="458438"/>
            <a:ext cx="7704000" cy="469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5" name="Google Shape;1995;p64"/>
          <p:cNvGrpSpPr/>
          <p:nvPr/>
        </p:nvGrpSpPr>
        <p:grpSpPr>
          <a:xfrm>
            <a:off x="7631947" y="633263"/>
            <a:ext cx="636814" cy="120078"/>
            <a:chOff x="8209059" y="198000"/>
            <a:chExt cx="636814" cy="120078"/>
          </a:xfrm>
        </p:grpSpPr>
        <p:sp>
          <p:nvSpPr>
            <p:cNvPr id="1996" name="Google Shape;1996;p64"/>
            <p:cNvSpPr/>
            <p:nvPr/>
          </p:nvSpPr>
          <p:spPr>
            <a:xfrm>
              <a:off x="8466925" y="198000"/>
              <a:ext cx="121068" cy="120078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29"/>
                  </a:cubicBezTo>
                  <a:cubicBezTo>
                    <a:pt x="1" y="2357"/>
                    <a:pt x="678" y="3033"/>
                    <a:pt x="1530" y="3033"/>
                  </a:cubicBezTo>
                  <a:cubicBezTo>
                    <a:pt x="2357" y="3033"/>
                    <a:pt x="3059" y="2357"/>
                    <a:pt x="3059" y="1529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64"/>
            <p:cNvSpPr/>
            <p:nvPr/>
          </p:nvSpPr>
          <p:spPr>
            <a:xfrm>
              <a:off x="8725834" y="198000"/>
              <a:ext cx="120039" cy="120078"/>
            </a:xfrm>
            <a:custGeom>
              <a:avLst/>
              <a:gdLst/>
              <a:ahLst/>
              <a:cxnLst/>
              <a:rect l="l" t="t" r="r" b="b"/>
              <a:pathLst>
                <a:path w="3033" h="3034" extrusionOk="0">
                  <a:moveTo>
                    <a:pt x="1504" y="1"/>
                  </a:moveTo>
                  <a:cubicBezTo>
                    <a:pt x="677" y="1"/>
                    <a:pt x="0" y="677"/>
                    <a:pt x="0" y="1529"/>
                  </a:cubicBezTo>
                  <a:cubicBezTo>
                    <a:pt x="0" y="2357"/>
                    <a:pt x="677" y="3033"/>
                    <a:pt x="1504" y="3033"/>
                  </a:cubicBezTo>
                  <a:cubicBezTo>
                    <a:pt x="2356" y="3033"/>
                    <a:pt x="3033" y="2357"/>
                    <a:pt x="3033" y="1529"/>
                  </a:cubicBezTo>
                  <a:cubicBezTo>
                    <a:pt x="3033" y="677"/>
                    <a:pt x="2356" y="1"/>
                    <a:pt x="150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64"/>
            <p:cNvSpPr/>
            <p:nvPr/>
          </p:nvSpPr>
          <p:spPr>
            <a:xfrm>
              <a:off x="8209059" y="198000"/>
              <a:ext cx="120039" cy="120078"/>
            </a:xfrm>
            <a:custGeom>
              <a:avLst/>
              <a:gdLst/>
              <a:ahLst/>
              <a:cxnLst/>
              <a:rect l="l" t="t" r="r" b="b"/>
              <a:pathLst>
                <a:path w="3033" h="3034" extrusionOk="0">
                  <a:moveTo>
                    <a:pt x="1504" y="1"/>
                  </a:moveTo>
                  <a:cubicBezTo>
                    <a:pt x="677" y="1"/>
                    <a:pt x="0" y="677"/>
                    <a:pt x="0" y="1529"/>
                  </a:cubicBezTo>
                  <a:cubicBezTo>
                    <a:pt x="0" y="2357"/>
                    <a:pt x="677" y="3033"/>
                    <a:pt x="1504" y="3033"/>
                  </a:cubicBezTo>
                  <a:cubicBezTo>
                    <a:pt x="2356" y="3033"/>
                    <a:pt x="3033" y="2357"/>
                    <a:pt x="3033" y="1529"/>
                  </a:cubicBezTo>
                  <a:cubicBezTo>
                    <a:pt x="3033" y="677"/>
                    <a:pt x="2356" y="1"/>
                    <a:pt x="15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1440;p53">
            <a:extLst>
              <a:ext uri="{FF2B5EF4-FFF2-40B4-BE49-F238E27FC236}">
                <a16:creationId xmlns:a16="http://schemas.microsoft.com/office/drawing/2014/main" id="{4DB60E07-0549-EA0A-664B-B2D866E70D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65850" y="447121"/>
            <a:ext cx="6412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 rtl="1"/>
            <a:r>
              <a:rPr lang="ar-SA" dirty="0">
                <a:solidFill>
                  <a:schemeClr val="bg2"/>
                </a:solidFill>
                <a:cs typeface="+mn-cs"/>
              </a:rPr>
              <a:t>مراحل إنشاء الهواتف الذكية </a:t>
            </a:r>
          </a:p>
        </p:txBody>
      </p:sp>
      <p:grpSp>
        <p:nvGrpSpPr>
          <p:cNvPr id="3" name="Google Shape;508;p31">
            <a:extLst>
              <a:ext uri="{FF2B5EF4-FFF2-40B4-BE49-F238E27FC236}">
                <a16:creationId xmlns:a16="http://schemas.microsoft.com/office/drawing/2014/main" id="{D95B89A3-C8C9-3B13-CD92-EFC1D8C2B1F9}"/>
              </a:ext>
            </a:extLst>
          </p:cNvPr>
          <p:cNvGrpSpPr/>
          <p:nvPr/>
        </p:nvGrpSpPr>
        <p:grpSpPr>
          <a:xfrm>
            <a:off x="1467947" y="1194646"/>
            <a:ext cx="6482400" cy="3295800"/>
            <a:chOff x="349200" y="152800"/>
            <a:chExt cx="6482400" cy="32958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" name="Google Shape;509;p31">
              <a:extLst>
                <a:ext uri="{FF2B5EF4-FFF2-40B4-BE49-F238E27FC236}">
                  <a16:creationId xmlns:a16="http://schemas.microsoft.com/office/drawing/2014/main" id="{EFB9351F-64CC-2ED6-1EDD-4FFE33BA72A6}"/>
                </a:ext>
              </a:extLst>
            </p:cNvPr>
            <p:cNvSpPr/>
            <p:nvPr/>
          </p:nvSpPr>
          <p:spPr>
            <a:xfrm flipH="1">
              <a:off x="349200" y="152800"/>
              <a:ext cx="6482400" cy="3295800"/>
            </a:xfrm>
            <a:prstGeom prst="wedgeEllipseCallout">
              <a:avLst>
                <a:gd name="adj1" fmla="val -53536"/>
                <a:gd name="adj2" fmla="val 36092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000" dirty="0"/>
                <a:t>التحليل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000" dirty="0"/>
                <a:t>التطوير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000" dirty="0"/>
                <a:t>الاختبار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000" dirty="0"/>
                <a:t>النشر والتسويق</a:t>
              </a:r>
              <a:endParaRPr sz="2000" dirty="0"/>
            </a:p>
          </p:txBody>
        </p:sp>
        <p:sp>
          <p:nvSpPr>
            <p:cNvPr id="5" name="Google Shape;510;p31">
              <a:extLst>
                <a:ext uri="{FF2B5EF4-FFF2-40B4-BE49-F238E27FC236}">
                  <a16:creationId xmlns:a16="http://schemas.microsoft.com/office/drawing/2014/main" id="{7CD9B538-BF3B-94F2-F6B7-5401B41E49C6}"/>
                </a:ext>
              </a:extLst>
            </p:cNvPr>
            <p:cNvSpPr/>
            <p:nvPr/>
          </p:nvSpPr>
          <p:spPr>
            <a:xfrm rot="-428780">
              <a:off x="453436" y="1782586"/>
              <a:ext cx="541983" cy="978944"/>
            </a:xfrm>
            <a:custGeom>
              <a:avLst/>
              <a:gdLst/>
              <a:ahLst/>
              <a:cxnLst/>
              <a:rect l="l" t="t" r="r" b="b"/>
              <a:pathLst>
                <a:path w="21680" h="39159" extrusionOk="0">
                  <a:moveTo>
                    <a:pt x="2100" y="0"/>
                  </a:moveTo>
                  <a:cubicBezTo>
                    <a:pt x="-5989" y="12147"/>
                    <a:pt x="11361" y="28840"/>
                    <a:pt x="21680" y="39159"/>
                  </a:cubicBezTo>
                </a:path>
              </a:pathLst>
            </a:custGeom>
            <a:grpFill/>
            <a:ln w="28575" cap="rnd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Google Shape;511;p31">
              <a:extLst>
                <a:ext uri="{FF2B5EF4-FFF2-40B4-BE49-F238E27FC236}">
                  <a16:creationId xmlns:a16="http://schemas.microsoft.com/office/drawing/2014/main" id="{7E516F9B-C50B-FE7E-0A47-DBDB7F34C094}"/>
                </a:ext>
              </a:extLst>
            </p:cNvPr>
            <p:cNvSpPr/>
            <p:nvPr/>
          </p:nvSpPr>
          <p:spPr>
            <a:xfrm>
              <a:off x="6487500" y="2308625"/>
              <a:ext cx="263000" cy="445650"/>
            </a:xfrm>
            <a:custGeom>
              <a:avLst/>
              <a:gdLst/>
              <a:ahLst/>
              <a:cxnLst/>
              <a:rect l="l" t="t" r="r" b="b"/>
              <a:pathLst>
                <a:path w="10520" h="17826" extrusionOk="0">
                  <a:moveTo>
                    <a:pt x="4091" y="0"/>
                  </a:moveTo>
                  <a:lnTo>
                    <a:pt x="0" y="6721"/>
                  </a:lnTo>
                  <a:lnTo>
                    <a:pt x="10520" y="17826"/>
                  </a:lnTo>
                </a:path>
              </a:pathLst>
            </a:custGeom>
            <a:grpFill/>
            <a:ln w="2857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Google Shape;512;p31">
              <a:extLst>
                <a:ext uri="{FF2B5EF4-FFF2-40B4-BE49-F238E27FC236}">
                  <a16:creationId xmlns:a16="http://schemas.microsoft.com/office/drawing/2014/main" id="{158812EB-0B5A-5CC3-D89F-F97623DF9AFE}"/>
                </a:ext>
              </a:extLst>
            </p:cNvPr>
            <p:cNvSpPr/>
            <p:nvPr/>
          </p:nvSpPr>
          <p:spPr>
            <a:xfrm>
              <a:off x="6589775" y="2688500"/>
              <a:ext cx="131500" cy="124200"/>
            </a:xfrm>
            <a:custGeom>
              <a:avLst/>
              <a:gdLst/>
              <a:ahLst/>
              <a:cxnLst/>
              <a:rect l="l" t="t" r="r" b="b"/>
              <a:pathLst>
                <a:path w="5260" h="4968" extrusionOk="0">
                  <a:moveTo>
                    <a:pt x="0" y="0"/>
                  </a:moveTo>
                  <a:cubicBezTo>
                    <a:pt x="1705" y="1706"/>
                    <a:pt x="3555" y="3263"/>
                    <a:pt x="5260" y="4968"/>
                  </a:cubicBezTo>
                </a:path>
              </a:pathLst>
            </a:custGeom>
            <a:grpFill/>
            <a:ln w="28575" cap="rnd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Google Shape;513;p31">
              <a:extLst>
                <a:ext uri="{FF2B5EF4-FFF2-40B4-BE49-F238E27FC236}">
                  <a16:creationId xmlns:a16="http://schemas.microsoft.com/office/drawing/2014/main" id="{683161AE-BB15-C9E3-CE44-2E8CFC956742}"/>
                </a:ext>
              </a:extLst>
            </p:cNvPr>
            <p:cNvSpPr/>
            <p:nvPr/>
          </p:nvSpPr>
          <p:spPr>
            <a:xfrm>
              <a:off x="5529075" y="548850"/>
              <a:ext cx="901200" cy="636925"/>
            </a:xfrm>
            <a:custGeom>
              <a:avLst/>
              <a:gdLst/>
              <a:ahLst/>
              <a:cxnLst/>
              <a:rect l="l" t="t" r="r" b="b"/>
              <a:pathLst>
                <a:path w="36048" h="25477" extrusionOk="0">
                  <a:moveTo>
                    <a:pt x="0" y="0"/>
                  </a:moveTo>
                  <a:cubicBezTo>
                    <a:pt x="7841" y="3136"/>
                    <a:pt x="16280" y="5706"/>
                    <a:pt x="22767" y="11112"/>
                  </a:cubicBezTo>
                  <a:cubicBezTo>
                    <a:pt x="27777" y="15287"/>
                    <a:pt x="31437" y="20866"/>
                    <a:pt x="36048" y="25477"/>
                  </a:cubicBezTo>
                </a:path>
              </a:pathLst>
            </a:custGeom>
            <a:grpFill/>
            <a:ln w="28575" cap="rnd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Google Shape;514;p31">
              <a:extLst>
                <a:ext uri="{FF2B5EF4-FFF2-40B4-BE49-F238E27FC236}">
                  <a16:creationId xmlns:a16="http://schemas.microsoft.com/office/drawing/2014/main" id="{311E3A0F-CDEE-8ECF-AE04-0AFFC7350377}"/>
                </a:ext>
              </a:extLst>
            </p:cNvPr>
            <p:cNvSpPr/>
            <p:nvPr/>
          </p:nvSpPr>
          <p:spPr>
            <a:xfrm rot="-1864311">
              <a:off x="5461325" y="562398"/>
              <a:ext cx="128747" cy="135522"/>
            </a:xfrm>
            <a:custGeom>
              <a:avLst/>
              <a:gdLst/>
              <a:ahLst/>
              <a:cxnLst/>
              <a:rect l="l" t="t" r="r" b="b"/>
              <a:pathLst>
                <a:path w="5150" h="5421" extrusionOk="0">
                  <a:moveTo>
                    <a:pt x="0" y="0"/>
                  </a:moveTo>
                  <a:cubicBezTo>
                    <a:pt x="1947" y="1556"/>
                    <a:pt x="3593" y="3475"/>
                    <a:pt x="5150" y="5421"/>
                  </a:cubicBezTo>
                </a:path>
              </a:pathLst>
            </a:custGeom>
            <a:grpFill/>
            <a:ln w="28575" cap="rnd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" name="Google Shape;580;p31">
            <a:extLst>
              <a:ext uri="{FF2B5EF4-FFF2-40B4-BE49-F238E27FC236}">
                <a16:creationId xmlns:a16="http://schemas.microsoft.com/office/drawing/2014/main" id="{809C1CA2-FE6B-D6AC-65EB-6E6711839BE1}"/>
              </a:ext>
            </a:extLst>
          </p:cNvPr>
          <p:cNvGrpSpPr/>
          <p:nvPr/>
        </p:nvGrpSpPr>
        <p:grpSpPr>
          <a:xfrm>
            <a:off x="2847725" y="3720084"/>
            <a:ext cx="849748" cy="766355"/>
            <a:chOff x="941775" y="3376000"/>
            <a:chExt cx="849748" cy="766355"/>
          </a:xfrm>
        </p:grpSpPr>
        <p:sp>
          <p:nvSpPr>
            <p:cNvPr id="11" name="Google Shape;581;p31">
              <a:extLst>
                <a:ext uri="{FF2B5EF4-FFF2-40B4-BE49-F238E27FC236}">
                  <a16:creationId xmlns:a16="http://schemas.microsoft.com/office/drawing/2014/main" id="{D13DF1C5-F50C-6E6C-34E4-AAC3333D6290}"/>
                </a:ext>
              </a:extLst>
            </p:cNvPr>
            <p:cNvSpPr/>
            <p:nvPr/>
          </p:nvSpPr>
          <p:spPr>
            <a:xfrm>
              <a:off x="941775" y="3376228"/>
              <a:ext cx="849748" cy="766127"/>
            </a:xfrm>
            <a:custGeom>
              <a:avLst/>
              <a:gdLst/>
              <a:ahLst/>
              <a:cxnLst/>
              <a:rect l="l" t="t" r="r" b="b"/>
              <a:pathLst>
                <a:path w="7469" h="6734" extrusionOk="0">
                  <a:moveTo>
                    <a:pt x="4086" y="0"/>
                  </a:moveTo>
                  <a:cubicBezTo>
                    <a:pt x="2718" y="0"/>
                    <a:pt x="1750" y="439"/>
                    <a:pt x="1750" y="439"/>
                  </a:cubicBezTo>
                  <a:cubicBezTo>
                    <a:pt x="0" y="999"/>
                    <a:pt x="62" y="4602"/>
                    <a:pt x="1437" y="5600"/>
                  </a:cubicBezTo>
                  <a:cubicBezTo>
                    <a:pt x="2758" y="6562"/>
                    <a:pt x="3976" y="6734"/>
                    <a:pt x="4606" y="6734"/>
                  </a:cubicBezTo>
                  <a:cubicBezTo>
                    <a:pt x="4791" y="6734"/>
                    <a:pt x="4926" y="6719"/>
                    <a:pt x="4997" y="6705"/>
                  </a:cubicBezTo>
                  <a:cubicBezTo>
                    <a:pt x="5310" y="6641"/>
                    <a:pt x="5038" y="6330"/>
                    <a:pt x="4914" y="6079"/>
                  </a:cubicBezTo>
                  <a:cubicBezTo>
                    <a:pt x="4789" y="5830"/>
                    <a:pt x="7015" y="6038"/>
                    <a:pt x="7309" y="4457"/>
                  </a:cubicBezTo>
                  <a:cubicBezTo>
                    <a:pt x="7389" y="4015"/>
                    <a:pt x="7468" y="897"/>
                    <a:pt x="6413" y="458"/>
                  </a:cubicBezTo>
                  <a:cubicBezTo>
                    <a:pt x="5584" y="114"/>
                    <a:pt x="4783" y="0"/>
                    <a:pt x="4086" y="0"/>
                  </a:cubicBezTo>
                  <a:close/>
                </a:path>
              </a:pathLst>
            </a:custGeom>
            <a:noFill/>
            <a:ln w="114300" cap="flat" cmpd="sng">
              <a:noFill/>
              <a:prstDash val="solid"/>
              <a:round/>
              <a:headEnd type="none" w="sm" len="sm"/>
              <a:tailEnd type="none" w="sm" len="sm"/>
            </a:ln>
            <a:effectLst>
              <a:outerShdw dist="66675" dir="7800000" algn="bl" rotWithShape="0">
                <a:srgbClr val="B7B7B7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82;p31">
              <a:extLst>
                <a:ext uri="{FF2B5EF4-FFF2-40B4-BE49-F238E27FC236}">
                  <a16:creationId xmlns:a16="http://schemas.microsoft.com/office/drawing/2014/main" id="{03AE5B28-A99E-44D1-CD51-A1D213B9699E}"/>
                </a:ext>
              </a:extLst>
            </p:cNvPr>
            <p:cNvSpPr/>
            <p:nvPr/>
          </p:nvSpPr>
          <p:spPr>
            <a:xfrm>
              <a:off x="941775" y="3376000"/>
              <a:ext cx="849748" cy="766127"/>
            </a:xfrm>
            <a:custGeom>
              <a:avLst/>
              <a:gdLst/>
              <a:ahLst/>
              <a:cxnLst/>
              <a:rect l="l" t="t" r="r" b="b"/>
              <a:pathLst>
                <a:path w="7469" h="6734" extrusionOk="0">
                  <a:moveTo>
                    <a:pt x="4082" y="1"/>
                  </a:moveTo>
                  <a:cubicBezTo>
                    <a:pt x="2716" y="1"/>
                    <a:pt x="1748" y="439"/>
                    <a:pt x="1748" y="439"/>
                  </a:cubicBezTo>
                  <a:cubicBezTo>
                    <a:pt x="0" y="1001"/>
                    <a:pt x="62" y="4604"/>
                    <a:pt x="1437" y="5602"/>
                  </a:cubicBezTo>
                  <a:cubicBezTo>
                    <a:pt x="2756" y="6562"/>
                    <a:pt x="3975" y="6733"/>
                    <a:pt x="4604" y="6733"/>
                  </a:cubicBezTo>
                  <a:cubicBezTo>
                    <a:pt x="4790" y="6733"/>
                    <a:pt x="4924" y="6719"/>
                    <a:pt x="4995" y="6704"/>
                  </a:cubicBezTo>
                  <a:cubicBezTo>
                    <a:pt x="5308" y="6643"/>
                    <a:pt x="5038" y="6330"/>
                    <a:pt x="4912" y="6081"/>
                  </a:cubicBezTo>
                  <a:cubicBezTo>
                    <a:pt x="4789" y="5832"/>
                    <a:pt x="7015" y="6040"/>
                    <a:pt x="7306" y="4457"/>
                  </a:cubicBezTo>
                  <a:cubicBezTo>
                    <a:pt x="7389" y="4014"/>
                    <a:pt x="7468" y="899"/>
                    <a:pt x="6413" y="460"/>
                  </a:cubicBezTo>
                  <a:cubicBezTo>
                    <a:pt x="5582" y="115"/>
                    <a:pt x="4780" y="1"/>
                    <a:pt x="40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83;p31">
              <a:extLst>
                <a:ext uri="{FF2B5EF4-FFF2-40B4-BE49-F238E27FC236}">
                  <a16:creationId xmlns:a16="http://schemas.microsoft.com/office/drawing/2014/main" id="{A82C84EC-E146-3946-1434-669EFA4DDE9F}"/>
                </a:ext>
              </a:extLst>
            </p:cNvPr>
            <p:cNvSpPr/>
            <p:nvPr/>
          </p:nvSpPr>
          <p:spPr>
            <a:xfrm>
              <a:off x="1169543" y="3574773"/>
              <a:ext cx="427548" cy="360064"/>
            </a:xfrm>
            <a:custGeom>
              <a:avLst/>
              <a:gdLst/>
              <a:ahLst/>
              <a:cxnLst/>
              <a:rect l="l" t="t" r="r" b="b"/>
              <a:pathLst>
                <a:path w="3758" h="3184" extrusionOk="0">
                  <a:moveTo>
                    <a:pt x="1729" y="0"/>
                  </a:moveTo>
                  <a:cubicBezTo>
                    <a:pt x="1314" y="0"/>
                    <a:pt x="1027" y="160"/>
                    <a:pt x="1027" y="160"/>
                  </a:cubicBezTo>
                  <a:cubicBezTo>
                    <a:pt x="1027" y="160"/>
                    <a:pt x="1" y="709"/>
                    <a:pt x="322" y="1882"/>
                  </a:cubicBezTo>
                  <a:cubicBezTo>
                    <a:pt x="476" y="2446"/>
                    <a:pt x="935" y="2521"/>
                    <a:pt x="1233" y="2567"/>
                  </a:cubicBezTo>
                  <a:cubicBezTo>
                    <a:pt x="1531" y="2616"/>
                    <a:pt x="1446" y="2940"/>
                    <a:pt x="1569" y="3140"/>
                  </a:cubicBezTo>
                  <a:cubicBezTo>
                    <a:pt x="1588" y="3170"/>
                    <a:pt x="1623" y="3184"/>
                    <a:pt x="1669" y="3184"/>
                  </a:cubicBezTo>
                  <a:cubicBezTo>
                    <a:pt x="1925" y="3184"/>
                    <a:pt x="2528" y="2782"/>
                    <a:pt x="2648" y="2721"/>
                  </a:cubicBezTo>
                  <a:cubicBezTo>
                    <a:pt x="2791" y="2648"/>
                    <a:pt x="2759" y="2446"/>
                    <a:pt x="2687" y="2303"/>
                  </a:cubicBezTo>
                  <a:cubicBezTo>
                    <a:pt x="2614" y="2161"/>
                    <a:pt x="3757" y="1084"/>
                    <a:pt x="2714" y="331"/>
                  </a:cubicBezTo>
                  <a:cubicBezTo>
                    <a:pt x="2360" y="76"/>
                    <a:pt x="2014" y="0"/>
                    <a:pt x="1729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584;p31">
              <a:extLst>
                <a:ext uri="{FF2B5EF4-FFF2-40B4-BE49-F238E27FC236}">
                  <a16:creationId xmlns:a16="http://schemas.microsoft.com/office/drawing/2014/main" id="{3B81DB04-D20C-98D3-8837-65AD8628ACB1}"/>
                </a:ext>
              </a:extLst>
            </p:cNvPr>
            <p:cNvSpPr/>
            <p:nvPr/>
          </p:nvSpPr>
          <p:spPr>
            <a:xfrm>
              <a:off x="1302540" y="3707410"/>
              <a:ext cx="155296" cy="202624"/>
            </a:xfrm>
            <a:custGeom>
              <a:avLst/>
              <a:gdLst/>
              <a:ahLst/>
              <a:cxnLst/>
              <a:rect l="l" t="t" r="r" b="b"/>
              <a:pathLst>
                <a:path w="1365" h="1781" extrusionOk="0">
                  <a:moveTo>
                    <a:pt x="688" y="503"/>
                  </a:moveTo>
                  <a:lnTo>
                    <a:pt x="688" y="503"/>
                  </a:lnTo>
                  <a:cubicBezTo>
                    <a:pt x="745" y="554"/>
                    <a:pt x="764" y="599"/>
                    <a:pt x="756" y="614"/>
                  </a:cubicBezTo>
                  <a:cubicBezTo>
                    <a:pt x="747" y="614"/>
                    <a:pt x="718" y="586"/>
                    <a:pt x="690" y="510"/>
                  </a:cubicBezTo>
                  <a:cubicBezTo>
                    <a:pt x="688" y="508"/>
                    <a:pt x="688" y="506"/>
                    <a:pt x="688" y="503"/>
                  </a:cubicBezTo>
                  <a:close/>
                  <a:moveTo>
                    <a:pt x="774" y="1"/>
                  </a:moveTo>
                  <a:cubicBezTo>
                    <a:pt x="669" y="1"/>
                    <a:pt x="614" y="62"/>
                    <a:pt x="590" y="105"/>
                  </a:cubicBezTo>
                  <a:cubicBezTo>
                    <a:pt x="556" y="165"/>
                    <a:pt x="539" y="231"/>
                    <a:pt x="539" y="299"/>
                  </a:cubicBezTo>
                  <a:cubicBezTo>
                    <a:pt x="505" y="291"/>
                    <a:pt x="472" y="286"/>
                    <a:pt x="441" y="286"/>
                  </a:cubicBezTo>
                  <a:cubicBezTo>
                    <a:pt x="371" y="286"/>
                    <a:pt x="306" y="308"/>
                    <a:pt x="254" y="350"/>
                  </a:cubicBezTo>
                  <a:cubicBezTo>
                    <a:pt x="0" y="550"/>
                    <a:pt x="541" y="1476"/>
                    <a:pt x="713" y="1755"/>
                  </a:cubicBezTo>
                  <a:cubicBezTo>
                    <a:pt x="724" y="1772"/>
                    <a:pt x="743" y="1780"/>
                    <a:pt x="762" y="1780"/>
                  </a:cubicBezTo>
                  <a:cubicBezTo>
                    <a:pt x="773" y="1780"/>
                    <a:pt x="784" y="1778"/>
                    <a:pt x="792" y="1772"/>
                  </a:cubicBezTo>
                  <a:cubicBezTo>
                    <a:pt x="818" y="1755"/>
                    <a:pt x="826" y="1721"/>
                    <a:pt x="811" y="1693"/>
                  </a:cubicBezTo>
                  <a:cubicBezTo>
                    <a:pt x="483" y="1163"/>
                    <a:pt x="205" y="533"/>
                    <a:pt x="324" y="437"/>
                  </a:cubicBezTo>
                  <a:cubicBezTo>
                    <a:pt x="358" y="410"/>
                    <a:pt x="398" y="399"/>
                    <a:pt x="439" y="399"/>
                  </a:cubicBezTo>
                  <a:cubicBezTo>
                    <a:pt x="475" y="399"/>
                    <a:pt x="512" y="408"/>
                    <a:pt x="547" y="420"/>
                  </a:cubicBezTo>
                  <a:cubicBezTo>
                    <a:pt x="564" y="527"/>
                    <a:pt x="605" y="623"/>
                    <a:pt x="652" y="676"/>
                  </a:cubicBezTo>
                  <a:cubicBezTo>
                    <a:pt x="689" y="716"/>
                    <a:pt x="726" y="727"/>
                    <a:pt x="755" y="727"/>
                  </a:cubicBezTo>
                  <a:cubicBezTo>
                    <a:pt x="776" y="727"/>
                    <a:pt x="794" y="721"/>
                    <a:pt x="805" y="716"/>
                  </a:cubicBezTo>
                  <a:cubicBezTo>
                    <a:pt x="847" y="697"/>
                    <a:pt x="875" y="657"/>
                    <a:pt x="877" y="610"/>
                  </a:cubicBezTo>
                  <a:cubicBezTo>
                    <a:pt x="877" y="512"/>
                    <a:pt x="769" y="406"/>
                    <a:pt x="656" y="346"/>
                  </a:cubicBezTo>
                  <a:cubicBezTo>
                    <a:pt x="649" y="265"/>
                    <a:pt x="662" y="186"/>
                    <a:pt x="701" y="146"/>
                  </a:cubicBezTo>
                  <a:cubicBezTo>
                    <a:pt x="709" y="138"/>
                    <a:pt x="728" y="116"/>
                    <a:pt x="776" y="116"/>
                  </a:cubicBezTo>
                  <a:cubicBezTo>
                    <a:pt x="790" y="116"/>
                    <a:pt x="806" y="118"/>
                    <a:pt x="826" y="122"/>
                  </a:cubicBezTo>
                  <a:cubicBezTo>
                    <a:pt x="1084" y="188"/>
                    <a:pt x="1222" y="1018"/>
                    <a:pt x="1247" y="1527"/>
                  </a:cubicBezTo>
                  <a:cubicBezTo>
                    <a:pt x="1249" y="1564"/>
                    <a:pt x="1277" y="1581"/>
                    <a:pt x="1305" y="1581"/>
                  </a:cubicBezTo>
                  <a:cubicBezTo>
                    <a:pt x="1334" y="1581"/>
                    <a:pt x="1365" y="1561"/>
                    <a:pt x="1362" y="1521"/>
                  </a:cubicBezTo>
                  <a:cubicBezTo>
                    <a:pt x="1356" y="1378"/>
                    <a:pt x="1279" y="118"/>
                    <a:pt x="856" y="12"/>
                  </a:cubicBezTo>
                  <a:cubicBezTo>
                    <a:pt x="826" y="4"/>
                    <a:pt x="799" y="1"/>
                    <a:pt x="7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85;p31">
              <a:extLst>
                <a:ext uri="{FF2B5EF4-FFF2-40B4-BE49-F238E27FC236}">
                  <a16:creationId xmlns:a16="http://schemas.microsoft.com/office/drawing/2014/main" id="{F55516C9-1907-0176-7D8F-F3AD07D565AD}"/>
                </a:ext>
              </a:extLst>
            </p:cNvPr>
            <p:cNvSpPr/>
            <p:nvPr/>
          </p:nvSpPr>
          <p:spPr>
            <a:xfrm>
              <a:off x="1369551" y="3915153"/>
              <a:ext cx="125033" cy="101597"/>
            </a:xfrm>
            <a:custGeom>
              <a:avLst/>
              <a:gdLst/>
              <a:ahLst/>
              <a:cxnLst/>
              <a:rect l="l" t="t" r="r" b="b"/>
              <a:pathLst>
                <a:path w="1099" h="893" extrusionOk="0">
                  <a:moveTo>
                    <a:pt x="913" y="1"/>
                  </a:moveTo>
                  <a:cubicBezTo>
                    <a:pt x="879" y="1"/>
                    <a:pt x="845" y="29"/>
                    <a:pt x="856" y="74"/>
                  </a:cubicBezTo>
                  <a:cubicBezTo>
                    <a:pt x="912" y="278"/>
                    <a:pt x="959" y="527"/>
                    <a:pt x="950" y="610"/>
                  </a:cubicBezTo>
                  <a:cubicBezTo>
                    <a:pt x="890" y="589"/>
                    <a:pt x="746" y="482"/>
                    <a:pt x="616" y="359"/>
                  </a:cubicBezTo>
                  <a:cubicBezTo>
                    <a:pt x="604" y="348"/>
                    <a:pt x="591" y="344"/>
                    <a:pt x="577" y="344"/>
                  </a:cubicBezTo>
                  <a:cubicBezTo>
                    <a:pt x="545" y="344"/>
                    <a:pt x="514" y="372"/>
                    <a:pt x="520" y="410"/>
                  </a:cubicBezTo>
                  <a:cubicBezTo>
                    <a:pt x="544" y="546"/>
                    <a:pt x="539" y="757"/>
                    <a:pt x="461" y="778"/>
                  </a:cubicBezTo>
                  <a:cubicBezTo>
                    <a:pt x="459" y="778"/>
                    <a:pt x="457" y="779"/>
                    <a:pt x="455" y="779"/>
                  </a:cubicBezTo>
                  <a:cubicBezTo>
                    <a:pt x="387" y="779"/>
                    <a:pt x="236" y="544"/>
                    <a:pt x="126" y="271"/>
                  </a:cubicBezTo>
                  <a:cubicBezTo>
                    <a:pt x="116" y="246"/>
                    <a:pt x="95" y="235"/>
                    <a:pt x="74" y="235"/>
                  </a:cubicBezTo>
                  <a:cubicBezTo>
                    <a:pt x="38" y="235"/>
                    <a:pt x="1" y="269"/>
                    <a:pt x="20" y="314"/>
                  </a:cubicBezTo>
                  <a:cubicBezTo>
                    <a:pt x="75" y="454"/>
                    <a:pt x="267" y="893"/>
                    <a:pt x="456" y="893"/>
                  </a:cubicBezTo>
                  <a:cubicBezTo>
                    <a:pt x="467" y="893"/>
                    <a:pt x="478" y="891"/>
                    <a:pt x="488" y="889"/>
                  </a:cubicBezTo>
                  <a:cubicBezTo>
                    <a:pt x="624" y="852"/>
                    <a:pt x="648" y="674"/>
                    <a:pt x="646" y="540"/>
                  </a:cubicBezTo>
                  <a:lnTo>
                    <a:pt x="646" y="540"/>
                  </a:lnTo>
                  <a:cubicBezTo>
                    <a:pt x="756" y="632"/>
                    <a:pt x="886" y="727"/>
                    <a:pt x="969" y="727"/>
                  </a:cubicBezTo>
                  <a:cubicBezTo>
                    <a:pt x="976" y="727"/>
                    <a:pt x="982" y="726"/>
                    <a:pt x="988" y="725"/>
                  </a:cubicBezTo>
                  <a:cubicBezTo>
                    <a:pt x="1016" y="718"/>
                    <a:pt x="1039" y="699"/>
                    <a:pt x="1050" y="672"/>
                  </a:cubicBezTo>
                  <a:cubicBezTo>
                    <a:pt x="1099" y="557"/>
                    <a:pt x="999" y="161"/>
                    <a:pt x="967" y="44"/>
                  </a:cubicBezTo>
                  <a:cubicBezTo>
                    <a:pt x="958" y="14"/>
                    <a:pt x="936" y="1"/>
                    <a:pt x="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86;p31">
              <a:extLst>
                <a:ext uri="{FF2B5EF4-FFF2-40B4-BE49-F238E27FC236}">
                  <a16:creationId xmlns:a16="http://schemas.microsoft.com/office/drawing/2014/main" id="{DA3E7B62-36AF-3A40-4E48-DC0BE671BFB4}"/>
                </a:ext>
              </a:extLst>
            </p:cNvPr>
            <p:cNvSpPr/>
            <p:nvPr/>
          </p:nvSpPr>
          <p:spPr>
            <a:xfrm>
              <a:off x="1322109" y="3853945"/>
              <a:ext cx="191361" cy="111495"/>
            </a:xfrm>
            <a:custGeom>
              <a:avLst/>
              <a:gdLst/>
              <a:ahLst/>
              <a:cxnLst/>
              <a:rect l="l" t="t" r="r" b="b"/>
              <a:pathLst>
                <a:path w="1682" h="980" extrusionOk="0">
                  <a:moveTo>
                    <a:pt x="1444" y="1"/>
                  </a:moveTo>
                  <a:cubicBezTo>
                    <a:pt x="1444" y="1"/>
                    <a:pt x="269" y="320"/>
                    <a:pt x="135" y="405"/>
                  </a:cubicBezTo>
                  <a:cubicBezTo>
                    <a:pt x="1" y="488"/>
                    <a:pt x="201" y="792"/>
                    <a:pt x="262" y="943"/>
                  </a:cubicBezTo>
                  <a:cubicBezTo>
                    <a:pt x="273" y="969"/>
                    <a:pt x="316" y="979"/>
                    <a:pt x="381" y="979"/>
                  </a:cubicBezTo>
                  <a:cubicBezTo>
                    <a:pt x="711" y="979"/>
                    <a:pt x="1600" y="707"/>
                    <a:pt x="1637" y="618"/>
                  </a:cubicBezTo>
                  <a:cubicBezTo>
                    <a:pt x="1682" y="511"/>
                    <a:pt x="1444" y="1"/>
                    <a:pt x="14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87;p31">
              <a:extLst>
                <a:ext uri="{FF2B5EF4-FFF2-40B4-BE49-F238E27FC236}">
                  <a16:creationId xmlns:a16="http://schemas.microsoft.com/office/drawing/2014/main" id="{82D54224-BAEA-35DA-07F1-A66395D4E6D5}"/>
                </a:ext>
              </a:extLst>
            </p:cNvPr>
            <p:cNvSpPr/>
            <p:nvPr/>
          </p:nvSpPr>
          <p:spPr>
            <a:xfrm>
              <a:off x="1349300" y="3889100"/>
              <a:ext cx="143236" cy="48011"/>
            </a:xfrm>
            <a:custGeom>
              <a:avLst/>
              <a:gdLst/>
              <a:ahLst/>
              <a:cxnLst/>
              <a:rect l="l" t="t" r="r" b="b"/>
              <a:pathLst>
                <a:path w="1259" h="422" extrusionOk="0">
                  <a:moveTo>
                    <a:pt x="1178" y="1"/>
                  </a:moveTo>
                  <a:cubicBezTo>
                    <a:pt x="1173" y="1"/>
                    <a:pt x="1167" y="1"/>
                    <a:pt x="1162" y="2"/>
                  </a:cubicBezTo>
                  <a:lnTo>
                    <a:pt x="64" y="309"/>
                  </a:lnTo>
                  <a:cubicBezTo>
                    <a:pt x="0" y="326"/>
                    <a:pt x="13" y="420"/>
                    <a:pt x="79" y="422"/>
                  </a:cubicBezTo>
                  <a:cubicBezTo>
                    <a:pt x="83" y="422"/>
                    <a:pt x="89" y="420"/>
                    <a:pt x="94" y="420"/>
                  </a:cubicBezTo>
                  <a:lnTo>
                    <a:pt x="1194" y="111"/>
                  </a:lnTo>
                  <a:cubicBezTo>
                    <a:pt x="1259" y="91"/>
                    <a:pt x="1238" y="1"/>
                    <a:pt x="11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88;p31">
              <a:extLst>
                <a:ext uri="{FF2B5EF4-FFF2-40B4-BE49-F238E27FC236}">
                  <a16:creationId xmlns:a16="http://schemas.microsoft.com/office/drawing/2014/main" id="{A3DBBA99-AA73-ABC6-7751-FBBC618C7F95}"/>
                </a:ext>
              </a:extLst>
            </p:cNvPr>
            <p:cNvSpPr/>
            <p:nvPr/>
          </p:nvSpPr>
          <p:spPr>
            <a:xfrm>
              <a:off x="1361246" y="3595461"/>
              <a:ext cx="117638" cy="58364"/>
            </a:xfrm>
            <a:custGeom>
              <a:avLst/>
              <a:gdLst/>
              <a:ahLst/>
              <a:cxnLst/>
              <a:rect l="l" t="t" r="r" b="b"/>
              <a:pathLst>
                <a:path w="1034" h="513" extrusionOk="0">
                  <a:moveTo>
                    <a:pt x="215" y="0"/>
                  </a:moveTo>
                  <a:cubicBezTo>
                    <a:pt x="131" y="0"/>
                    <a:pt x="76" y="8"/>
                    <a:pt x="74" y="8"/>
                  </a:cubicBezTo>
                  <a:cubicBezTo>
                    <a:pt x="1" y="19"/>
                    <a:pt x="15" y="122"/>
                    <a:pt x="81" y="122"/>
                  </a:cubicBezTo>
                  <a:cubicBezTo>
                    <a:pt x="84" y="122"/>
                    <a:pt x="88" y="122"/>
                    <a:pt x="91" y="121"/>
                  </a:cubicBezTo>
                  <a:cubicBezTo>
                    <a:pt x="93" y="121"/>
                    <a:pt x="141" y="114"/>
                    <a:pt x="215" y="114"/>
                  </a:cubicBezTo>
                  <a:cubicBezTo>
                    <a:pt x="405" y="114"/>
                    <a:pt x="760" y="159"/>
                    <a:pt x="917" y="481"/>
                  </a:cubicBezTo>
                  <a:cubicBezTo>
                    <a:pt x="927" y="500"/>
                    <a:pt x="946" y="513"/>
                    <a:pt x="970" y="513"/>
                  </a:cubicBezTo>
                  <a:cubicBezTo>
                    <a:pt x="978" y="513"/>
                    <a:pt x="987" y="511"/>
                    <a:pt x="993" y="506"/>
                  </a:cubicBezTo>
                  <a:cubicBezTo>
                    <a:pt x="1023" y="494"/>
                    <a:pt x="1034" y="460"/>
                    <a:pt x="1021" y="430"/>
                  </a:cubicBezTo>
                  <a:cubicBezTo>
                    <a:pt x="837" y="53"/>
                    <a:pt x="431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89;p31">
              <a:extLst>
                <a:ext uri="{FF2B5EF4-FFF2-40B4-BE49-F238E27FC236}">
                  <a16:creationId xmlns:a16="http://schemas.microsoft.com/office/drawing/2014/main" id="{2FE9301A-342A-5250-55E2-144FDBD6754E}"/>
                </a:ext>
              </a:extLst>
            </p:cNvPr>
            <p:cNvSpPr/>
            <p:nvPr/>
          </p:nvSpPr>
          <p:spPr>
            <a:xfrm>
              <a:off x="1475813" y="3664519"/>
              <a:ext cx="29011" cy="52789"/>
            </a:xfrm>
            <a:custGeom>
              <a:avLst/>
              <a:gdLst/>
              <a:ahLst/>
              <a:cxnLst/>
              <a:rect l="l" t="t" r="r" b="b"/>
              <a:pathLst>
                <a:path w="255" h="464" extrusionOk="0">
                  <a:moveTo>
                    <a:pt x="78" y="0"/>
                  </a:moveTo>
                  <a:cubicBezTo>
                    <a:pt x="39" y="0"/>
                    <a:pt x="0" y="42"/>
                    <a:pt x="27" y="87"/>
                  </a:cubicBezTo>
                  <a:cubicBezTo>
                    <a:pt x="29" y="87"/>
                    <a:pt x="122" y="253"/>
                    <a:pt x="56" y="380"/>
                  </a:cubicBezTo>
                  <a:cubicBezTo>
                    <a:pt x="42" y="408"/>
                    <a:pt x="52" y="442"/>
                    <a:pt x="80" y="457"/>
                  </a:cubicBezTo>
                  <a:cubicBezTo>
                    <a:pt x="88" y="461"/>
                    <a:pt x="97" y="463"/>
                    <a:pt x="105" y="463"/>
                  </a:cubicBezTo>
                  <a:cubicBezTo>
                    <a:pt x="127" y="463"/>
                    <a:pt x="146" y="453"/>
                    <a:pt x="156" y="434"/>
                  </a:cubicBezTo>
                  <a:cubicBezTo>
                    <a:pt x="254" y="248"/>
                    <a:pt x="131" y="38"/>
                    <a:pt x="125" y="29"/>
                  </a:cubicBezTo>
                  <a:cubicBezTo>
                    <a:pt x="113" y="9"/>
                    <a:pt x="95" y="0"/>
                    <a:pt x="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90;p31">
              <a:extLst>
                <a:ext uri="{FF2B5EF4-FFF2-40B4-BE49-F238E27FC236}">
                  <a16:creationId xmlns:a16="http://schemas.microsoft.com/office/drawing/2014/main" id="{B4237B9F-DC7F-50BA-699B-4E969193C635}"/>
                </a:ext>
              </a:extLst>
            </p:cNvPr>
            <p:cNvSpPr/>
            <p:nvPr/>
          </p:nvSpPr>
          <p:spPr>
            <a:xfrm>
              <a:off x="1195255" y="3880908"/>
              <a:ext cx="57909" cy="61094"/>
            </a:xfrm>
            <a:custGeom>
              <a:avLst/>
              <a:gdLst/>
              <a:ahLst/>
              <a:cxnLst/>
              <a:rect l="l" t="t" r="r" b="b"/>
              <a:pathLst>
                <a:path w="509" h="537" extrusionOk="0">
                  <a:moveTo>
                    <a:pt x="425" y="1"/>
                  </a:moveTo>
                  <a:cubicBezTo>
                    <a:pt x="410" y="1"/>
                    <a:pt x="394" y="7"/>
                    <a:pt x="382" y="23"/>
                  </a:cubicBezTo>
                  <a:lnTo>
                    <a:pt x="20" y="443"/>
                  </a:lnTo>
                  <a:cubicBezTo>
                    <a:pt x="1" y="466"/>
                    <a:pt x="3" y="502"/>
                    <a:pt x="26" y="523"/>
                  </a:cubicBezTo>
                  <a:cubicBezTo>
                    <a:pt x="37" y="532"/>
                    <a:pt x="50" y="536"/>
                    <a:pt x="62" y="536"/>
                  </a:cubicBezTo>
                  <a:cubicBezTo>
                    <a:pt x="79" y="536"/>
                    <a:pt x="96" y="530"/>
                    <a:pt x="107" y="517"/>
                  </a:cubicBezTo>
                  <a:lnTo>
                    <a:pt x="469" y="98"/>
                  </a:lnTo>
                  <a:cubicBezTo>
                    <a:pt x="508" y="55"/>
                    <a:pt x="468" y="1"/>
                    <a:pt x="4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91;p31">
              <a:extLst>
                <a:ext uri="{FF2B5EF4-FFF2-40B4-BE49-F238E27FC236}">
                  <a16:creationId xmlns:a16="http://schemas.microsoft.com/office/drawing/2014/main" id="{0A39CA6F-CB16-F1DF-EC16-42B6CA54DFA2}"/>
                </a:ext>
              </a:extLst>
            </p:cNvPr>
            <p:cNvSpPr/>
            <p:nvPr/>
          </p:nvSpPr>
          <p:spPr>
            <a:xfrm>
              <a:off x="1109359" y="3805138"/>
              <a:ext cx="79525" cy="45849"/>
            </a:xfrm>
            <a:custGeom>
              <a:avLst/>
              <a:gdLst/>
              <a:ahLst/>
              <a:cxnLst/>
              <a:rect l="l" t="t" r="r" b="b"/>
              <a:pathLst>
                <a:path w="699" h="403" extrusionOk="0">
                  <a:moveTo>
                    <a:pt x="615" y="0"/>
                  </a:moveTo>
                  <a:cubicBezTo>
                    <a:pt x="605" y="0"/>
                    <a:pt x="594" y="3"/>
                    <a:pt x="583" y="10"/>
                  </a:cubicBezTo>
                  <a:lnTo>
                    <a:pt x="49" y="296"/>
                  </a:lnTo>
                  <a:cubicBezTo>
                    <a:pt x="0" y="325"/>
                    <a:pt x="19" y="400"/>
                    <a:pt x="75" y="402"/>
                  </a:cubicBezTo>
                  <a:cubicBezTo>
                    <a:pt x="85" y="402"/>
                    <a:pt x="94" y="400"/>
                    <a:pt x="102" y="398"/>
                  </a:cubicBezTo>
                  <a:lnTo>
                    <a:pt x="636" y="110"/>
                  </a:lnTo>
                  <a:cubicBezTo>
                    <a:pt x="699" y="84"/>
                    <a:pt x="667" y="0"/>
                    <a:pt x="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92;p31">
              <a:extLst>
                <a:ext uri="{FF2B5EF4-FFF2-40B4-BE49-F238E27FC236}">
                  <a16:creationId xmlns:a16="http://schemas.microsoft.com/office/drawing/2014/main" id="{96E883FC-74E0-4DE2-C0FF-B42B50FFA40A}"/>
                </a:ext>
              </a:extLst>
            </p:cNvPr>
            <p:cNvSpPr/>
            <p:nvPr/>
          </p:nvSpPr>
          <p:spPr>
            <a:xfrm>
              <a:off x="1096047" y="3718559"/>
              <a:ext cx="69741" cy="15473"/>
            </a:xfrm>
            <a:custGeom>
              <a:avLst/>
              <a:gdLst/>
              <a:ahLst/>
              <a:cxnLst/>
              <a:rect l="l" t="t" r="r" b="b"/>
              <a:pathLst>
                <a:path w="613" h="136" extrusionOk="0">
                  <a:moveTo>
                    <a:pt x="555" y="1"/>
                  </a:moveTo>
                  <a:cubicBezTo>
                    <a:pt x="554" y="1"/>
                    <a:pt x="552" y="1"/>
                    <a:pt x="551" y="1"/>
                  </a:cubicBezTo>
                  <a:lnTo>
                    <a:pt x="77" y="20"/>
                  </a:lnTo>
                  <a:cubicBezTo>
                    <a:pt x="0" y="20"/>
                    <a:pt x="2" y="135"/>
                    <a:pt x="79" y="135"/>
                  </a:cubicBezTo>
                  <a:lnTo>
                    <a:pt x="81" y="135"/>
                  </a:lnTo>
                  <a:lnTo>
                    <a:pt x="558" y="116"/>
                  </a:lnTo>
                  <a:cubicBezTo>
                    <a:pt x="587" y="114"/>
                    <a:pt x="613" y="86"/>
                    <a:pt x="611" y="56"/>
                  </a:cubicBezTo>
                  <a:cubicBezTo>
                    <a:pt x="611" y="26"/>
                    <a:pt x="585" y="1"/>
                    <a:pt x="5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93;p31">
              <a:extLst>
                <a:ext uri="{FF2B5EF4-FFF2-40B4-BE49-F238E27FC236}">
                  <a16:creationId xmlns:a16="http://schemas.microsoft.com/office/drawing/2014/main" id="{B2B6E874-4574-0ED8-6927-8F00435BFE69}"/>
                </a:ext>
              </a:extLst>
            </p:cNvPr>
            <p:cNvSpPr/>
            <p:nvPr/>
          </p:nvSpPr>
          <p:spPr>
            <a:xfrm>
              <a:off x="1110724" y="3616850"/>
              <a:ext cx="94315" cy="30490"/>
            </a:xfrm>
            <a:custGeom>
              <a:avLst/>
              <a:gdLst/>
              <a:ahLst/>
              <a:cxnLst/>
              <a:rect l="l" t="t" r="r" b="b"/>
              <a:pathLst>
                <a:path w="829" h="268" extrusionOk="0">
                  <a:moveTo>
                    <a:pt x="67" y="1"/>
                  </a:moveTo>
                  <a:cubicBezTo>
                    <a:pt x="40" y="1"/>
                    <a:pt x="15" y="19"/>
                    <a:pt x="7" y="46"/>
                  </a:cubicBezTo>
                  <a:cubicBezTo>
                    <a:pt x="1" y="76"/>
                    <a:pt x="20" y="108"/>
                    <a:pt x="52" y="114"/>
                  </a:cubicBezTo>
                  <a:lnTo>
                    <a:pt x="737" y="267"/>
                  </a:lnTo>
                  <a:lnTo>
                    <a:pt x="750" y="267"/>
                  </a:lnTo>
                  <a:cubicBezTo>
                    <a:pt x="818" y="267"/>
                    <a:pt x="829" y="169"/>
                    <a:pt x="763" y="154"/>
                  </a:cubicBezTo>
                  <a:lnTo>
                    <a:pt x="75" y="1"/>
                  </a:lnTo>
                  <a:cubicBezTo>
                    <a:pt x="73" y="1"/>
                    <a:pt x="70" y="1"/>
                    <a:pt x="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94;p31">
              <a:extLst>
                <a:ext uri="{FF2B5EF4-FFF2-40B4-BE49-F238E27FC236}">
                  <a16:creationId xmlns:a16="http://schemas.microsoft.com/office/drawing/2014/main" id="{5522B7B3-96DB-3760-24FC-AE4B3D24603C}"/>
                </a:ext>
              </a:extLst>
            </p:cNvPr>
            <p:cNvSpPr/>
            <p:nvPr/>
          </p:nvSpPr>
          <p:spPr>
            <a:xfrm>
              <a:off x="1487758" y="3525379"/>
              <a:ext cx="67238" cy="54610"/>
            </a:xfrm>
            <a:custGeom>
              <a:avLst/>
              <a:gdLst/>
              <a:ahLst/>
              <a:cxnLst/>
              <a:rect l="l" t="t" r="r" b="b"/>
              <a:pathLst>
                <a:path w="591" h="480" extrusionOk="0">
                  <a:moveTo>
                    <a:pt x="506" y="0"/>
                  </a:moveTo>
                  <a:cubicBezTo>
                    <a:pt x="493" y="0"/>
                    <a:pt x="479" y="5"/>
                    <a:pt x="466" y="18"/>
                  </a:cubicBezTo>
                  <a:lnTo>
                    <a:pt x="28" y="380"/>
                  </a:lnTo>
                  <a:cubicBezTo>
                    <a:pt x="5" y="399"/>
                    <a:pt x="0" y="435"/>
                    <a:pt x="20" y="458"/>
                  </a:cubicBezTo>
                  <a:cubicBezTo>
                    <a:pt x="32" y="471"/>
                    <a:pt x="47" y="480"/>
                    <a:pt x="64" y="480"/>
                  </a:cubicBezTo>
                  <a:cubicBezTo>
                    <a:pt x="77" y="480"/>
                    <a:pt x="90" y="475"/>
                    <a:pt x="100" y="467"/>
                  </a:cubicBezTo>
                  <a:lnTo>
                    <a:pt x="539" y="105"/>
                  </a:lnTo>
                  <a:cubicBezTo>
                    <a:pt x="591" y="68"/>
                    <a:pt x="553" y="0"/>
                    <a:pt x="5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95;p31">
              <a:extLst>
                <a:ext uri="{FF2B5EF4-FFF2-40B4-BE49-F238E27FC236}">
                  <a16:creationId xmlns:a16="http://schemas.microsoft.com/office/drawing/2014/main" id="{E526DC4B-0561-ABA3-0222-D0E862B7C7BB}"/>
                </a:ext>
              </a:extLst>
            </p:cNvPr>
            <p:cNvSpPr/>
            <p:nvPr/>
          </p:nvSpPr>
          <p:spPr>
            <a:xfrm>
              <a:off x="1542254" y="3603652"/>
              <a:ext cx="118207" cy="39251"/>
            </a:xfrm>
            <a:custGeom>
              <a:avLst/>
              <a:gdLst/>
              <a:ahLst/>
              <a:cxnLst/>
              <a:rect l="l" t="t" r="r" b="b"/>
              <a:pathLst>
                <a:path w="1039" h="345" extrusionOk="0">
                  <a:moveTo>
                    <a:pt x="957" y="1"/>
                  </a:moveTo>
                  <a:cubicBezTo>
                    <a:pt x="952" y="1"/>
                    <a:pt x="948" y="1"/>
                    <a:pt x="943" y="2"/>
                  </a:cubicBezTo>
                  <a:lnTo>
                    <a:pt x="66" y="232"/>
                  </a:lnTo>
                  <a:cubicBezTo>
                    <a:pt x="0" y="247"/>
                    <a:pt x="13" y="345"/>
                    <a:pt x="81" y="345"/>
                  </a:cubicBezTo>
                  <a:cubicBezTo>
                    <a:pt x="85" y="345"/>
                    <a:pt x="90" y="343"/>
                    <a:pt x="94" y="343"/>
                  </a:cubicBezTo>
                  <a:lnTo>
                    <a:pt x="973" y="113"/>
                  </a:lnTo>
                  <a:cubicBezTo>
                    <a:pt x="1038" y="95"/>
                    <a:pt x="1019" y="1"/>
                    <a:pt x="9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96;p31">
              <a:extLst>
                <a:ext uri="{FF2B5EF4-FFF2-40B4-BE49-F238E27FC236}">
                  <a16:creationId xmlns:a16="http://schemas.microsoft.com/office/drawing/2014/main" id="{2F41AA6A-23D0-2CDF-0EC0-5B0DC710B486}"/>
                </a:ext>
              </a:extLst>
            </p:cNvPr>
            <p:cNvSpPr/>
            <p:nvPr/>
          </p:nvSpPr>
          <p:spPr>
            <a:xfrm>
              <a:off x="1555338" y="3705703"/>
              <a:ext cx="83166" cy="21730"/>
            </a:xfrm>
            <a:custGeom>
              <a:avLst/>
              <a:gdLst/>
              <a:ahLst/>
              <a:cxnLst/>
              <a:rect l="l" t="t" r="r" b="b"/>
              <a:pathLst>
                <a:path w="731" h="191" extrusionOk="0">
                  <a:moveTo>
                    <a:pt x="60" y="1"/>
                  </a:moveTo>
                  <a:cubicBezTo>
                    <a:pt x="32" y="1"/>
                    <a:pt x="8" y="21"/>
                    <a:pt x="4" y="50"/>
                  </a:cubicBezTo>
                  <a:cubicBezTo>
                    <a:pt x="0" y="82"/>
                    <a:pt x="24" y="110"/>
                    <a:pt x="53" y="114"/>
                  </a:cubicBezTo>
                  <a:lnTo>
                    <a:pt x="645" y="191"/>
                  </a:lnTo>
                  <a:lnTo>
                    <a:pt x="651" y="191"/>
                  </a:lnTo>
                  <a:cubicBezTo>
                    <a:pt x="724" y="191"/>
                    <a:pt x="730" y="86"/>
                    <a:pt x="660" y="78"/>
                  </a:cubicBezTo>
                  <a:lnTo>
                    <a:pt x="68" y="1"/>
                  </a:lnTo>
                  <a:cubicBezTo>
                    <a:pt x="66" y="1"/>
                    <a:pt x="63" y="1"/>
                    <a:pt x="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97;p31">
              <a:extLst>
                <a:ext uri="{FF2B5EF4-FFF2-40B4-BE49-F238E27FC236}">
                  <a16:creationId xmlns:a16="http://schemas.microsoft.com/office/drawing/2014/main" id="{5FA423F6-CACF-882B-FD17-AAD5FE94FB79}"/>
                </a:ext>
              </a:extLst>
            </p:cNvPr>
            <p:cNvSpPr/>
            <p:nvPr/>
          </p:nvSpPr>
          <p:spPr>
            <a:xfrm>
              <a:off x="1544302" y="3798994"/>
              <a:ext cx="83507" cy="41071"/>
            </a:xfrm>
            <a:custGeom>
              <a:avLst/>
              <a:gdLst/>
              <a:ahLst/>
              <a:cxnLst/>
              <a:rect l="l" t="t" r="r" b="b"/>
              <a:pathLst>
                <a:path w="734" h="361" extrusionOk="0">
                  <a:moveTo>
                    <a:pt x="82" y="0"/>
                  </a:moveTo>
                  <a:cubicBezTo>
                    <a:pt x="28" y="0"/>
                    <a:pt x="1" y="81"/>
                    <a:pt x="59" y="109"/>
                  </a:cubicBezTo>
                  <a:lnTo>
                    <a:pt x="631" y="356"/>
                  </a:lnTo>
                  <a:cubicBezTo>
                    <a:pt x="638" y="360"/>
                    <a:pt x="646" y="360"/>
                    <a:pt x="653" y="360"/>
                  </a:cubicBezTo>
                  <a:cubicBezTo>
                    <a:pt x="714" y="360"/>
                    <a:pt x="733" y="277"/>
                    <a:pt x="676" y="252"/>
                  </a:cubicBezTo>
                  <a:lnTo>
                    <a:pt x="106" y="5"/>
                  </a:lnTo>
                  <a:cubicBezTo>
                    <a:pt x="98" y="2"/>
                    <a:pt x="90" y="0"/>
                    <a:pt x="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98;p31">
              <a:extLst>
                <a:ext uri="{FF2B5EF4-FFF2-40B4-BE49-F238E27FC236}">
                  <a16:creationId xmlns:a16="http://schemas.microsoft.com/office/drawing/2014/main" id="{186364FA-22A8-DA96-AC9F-D7C8E98A2B1E}"/>
                </a:ext>
              </a:extLst>
            </p:cNvPr>
            <p:cNvSpPr/>
            <p:nvPr/>
          </p:nvSpPr>
          <p:spPr>
            <a:xfrm>
              <a:off x="1177393" y="3521056"/>
              <a:ext cx="66442" cy="54837"/>
            </a:xfrm>
            <a:custGeom>
              <a:avLst/>
              <a:gdLst/>
              <a:ahLst/>
              <a:cxnLst/>
              <a:rect l="l" t="t" r="r" b="b"/>
              <a:pathLst>
                <a:path w="584" h="482" extrusionOk="0">
                  <a:moveTo>
                    <a:pt x="84" y="0"/>
                  </a:moveTo>
                  <a:cubicBezTo>
                    <a:pt x="38" y="0"/>
                    <a:pt x="1" y="65"/>
                    <a:pt x="49" y="105"/>
                  </a:cubicBezTo>
                  <a:lnTo>
                    <a:pt x="468" y="467"/>
                  </a:lnTo>
                  <a:cubicBezTo>
                    <a:pt x="479" y="475"/>
                    <a:pt x="492" y="479"/>
                    <a:pt x="507" y="479"/>
                  </a:cubicBezTo>
                  <a:lnTo>
                    <a:pt x="507" y="481"/>
                  </a:lnTo>
                  <a:cubicBezTo>
                    <a:pt x="560" y="481"/>
                    <a:pt x="583" y="415"/>
                    <a:pt x="543" y="381"/>
                  </a:cubicBezTo>
                  <a:lnTo>
                    <a:pt x="124" y="18"/>
                  </a:lnTo>
                  <a:cubicBezTo>
                    <a:pt x="111" y="5"/>
                    <a:pt x="97" y="0"/>
                    <a:pt x="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99;p31">
              <a:extLst>
                <a:ext uri="{FF2B5EF4-FFF2-40B4-BE49-F238E27FC236}">
                  <a16:creationId xmlns:a16="http://schemas.microsoft.com/office/drawing/2014/main" id="{28C91AA7-BC50-60E4-6A63-4D3DA657A40C}"/>
                </a:ext>
              </a:extLst>
            </p:cNvPr>
            <p:cNvSpPr/>
            <p:nvPr/>
          </p:nvSpPr>
          <p:spPr>
            <a:xfrm>
              <a:off x="1310049" y="3447675"/>
              <a:ext cx="27191" cy="104213"/>
            </a:xfrm>
            <a:custGeom>
              <a:avLst/>
              <a:gdLst/>
              <a:ahLst/>
              <a:cxnLst/>
              <a:rect l="l" t="t" r="r" b="b"/>
              <a:pathLst>
                <a:path w="239" h="916" extrusionOk="0">
                  <a:moveTo>
                    <a:pt x="65" y="1"/>
                  </a:moveTo>
                  <a:cubicBezTo>
                    <a:pt x="33" y="1"/>
                    <a:pt x="1" y="24"/>
                    <a:pt x="7" y="67"/>
                  </a:cubicBezTo>
                  <a:lnTo>
                    <a:pt x="122" y="867"/>
                  </a:lnTo>
                  <a:cubicBezTo>
                    <a:pt x="126" y="894"/>
                    <a:pt x="149" y="916"/>
                    <a:pt x="179" y="916"/>
                  </a:cubicBezTo>
                  <a:cubicBezTo>
                    <a:pt x="181" y="916"/>
                    <a:pt x="183" y="916"/>
                    <a:pt x="188" y="914"/>
                  </a:cubicBezTo>
                  <a:cubicBezTo>
                    <a:pt x="217" y="909"/>
                    <a:pt x="239" y="882"/>
                    <a:pt x="234" y="850"/>
                  </a:cubicBezTo>
                  <a:lnTo>
                    <a:pt x="122" y="50"/>
                  </a:lnTo>
                  <a:cubicBezTo>
                    <a:pt x="117" y="16"/>
                    <a:pt x="91" y="1"/>
                    <a:pt x="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00;p31">
              <a:extLst>
                <a:ext uri="{FF2B5EF4-FFF2-40B4-BE49-F238E27FC236}">
                  <a16:creationId xmlns:a16="http://schemas.microsoft.com/office/drawing/2014/main" id="{24F3840A-0588-CE73-1536-F15D5EAB56E1}"/>
                </a:ext>
              </a:extLst>
            </p:cNvPr>
            <p:cNvSpPr/>
            <p:nvPr/>
          </p:nvSpPr>
          <p:spPr>
            <a:xfrm>
              <a:off x="1405389" y="3471794"/>
              <a:ext cx="36634" cy="75771"/>
            </a:xfrm>
            <a:custGeom>
              <a:avLst/>
              <a:gdLst/>
              <a:ahLst/>
              <a:cxnLst/>
              <a:rect l="l" t="t" r="r" b="b"/>
              <a:pathLst>
                <a:path w="322" h="666" extrusionOk="0">
                  <a:moveTo>
                    <a:pt x="252" y="0"/>
                  </a:moveTo>
                  <a:cubicBezTo>
                    <a:pt x="232" y="0"/>
                    <a:pt x="211" y="11"/>
                    <a:pt x="201" y="36"/>
                  </a:cubicBezTo>
                  <a:lnTo>
                    <a:pt x="11" y="589"/>
                  </a:lnTo>
                  <a:cubicBezTo>
                    <a:pt x="1" y="619"/>
                    <a:pt x="16" y="651"/>
                    <a:pt x="46" y="661"/>
                  </a:cubicBezTo>
                  <a:cubicBezTo>
                    <a:pt x="52" y="663"/>
                    <a:pt x="58" y="665"/>
                    <a:pt x="65" y="665"/>
                  </a:cubicBezTo>
                  <a:cubicBezTo>
                    <a:pt x="88" y="665"/>
                    <a:pt x="109" y="651"/>
                    <a:pt x="118" y="627"/>
                  </a:cubicBezTo>
                  <a:lnTo>
                    <a:pt x="309" y="74"/>
                  </a:lnTo>
                  <a:cubicBezTo>
                    <a:pt x="321" y="30"/>
                    <a:pt x="287" y="0"/>
                    <a:pt x="2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8130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p64"/>
          <p:cNvSpPr/>
          <p:nvPr/>
        </p:nvSpPr>
        <p:spPr>
          <a:xfrm>
            <a:off x="6120700" y="1218611"/>
            <a:ext cx="819300" cy="8193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3" name="Google Shape;1993;p64"/>
          <p:cNvSpPr/>
          <p:nvPr/>
        </p:nvSpPr>
        <p:spPr>
          <a:xfrm>
            <a:off x="2203870" y="1186115"/>
            <a:ext cx="819300" cy="8193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4" name="Google Shape;1994;p64"/>
          <p:cNvSpPr/>
          <p:nvPr/>
        </p:nvSpPr>
        <p:spPr>
          <a:xfrm>
            <a:off x="714799" y="458438"/>
            <a:ext cx="7704000" cy="469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5" name="Google Shape;1995;p64"/>
          <p:cNvGrpSpPr/>
          <p:nvPr/>
        </p:nvGrpSpPr>
        <p:grpSpPr>
          <a:xfrm>
            <a:off x="7631947" y="633263"/>
            <a:ext cx="636814" cy="120078"/>
            <a:chOff x="8209059" y="198000"/>
            <a:chExt cx="636814" cy="120078"/>
          </a:xfrm>
        </p:grpSpPr>
        <p:sp>
          <p:nvSpPr>
            <p:cNvPr id="1996" name="Google Shape;1996;p64"/>
            <p:cNvSpPr/>
            <p:nvPr/>
          </p:nvSpPr>
          <p:spPr>
            <a:xfrm>
              <a:off x="8466925" y="198000"/>
              <a:ext cx="121068" cy="120078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29"/>
                  </a:cubicBezTo>
                  <a:cubicBezTo>
                    <a:pt x="1" y="2357"/>
                    <a:pt x="678" y="3033"/>
                    <a:pt x="1530" y="3033"/>
                  </a:cubicBezTo>
                  <a:cubicBezTo>
                    <a:pt x="2357" y="3033"/>
                    <a:pt x="3059" y="2357"/>
                    <a:pt x="3059" y="1529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64"/>
            <p:cNvSpPr/>
            <p:nvPr/>
          </p:nvSpPr>
          <p:spPr>
            <a:xfrm>
              <a:off x="8725834" y="198000"/>
              <a:ext cx="120039" cy="120078"/>
            </a:xfrm>
            <a:custGeom>
              <a:avLst/>
              <a:gdLst/>
              <a:ahLst/>
              <a:cxnLst/>
              <a:rect l="l" t="t" r="r" b="b"/>
              <a:pathLst>
                <a:path w="3033" h="3034" extrusionOk="0">
                  <a:moveTo>
                    <a:pt x="1504" y="1"/>
                  </a:moveTo>
                  <a:cubicBezTo>
                    <a:pt x="677" y="1"/>
                    <a:pt x="0" y="677"/>
                    <a:pt x="0" y="1529"/>
                  </a:cubicBezTo>
                  <a:cubicBezTo>
                    <a:pt x="0" y="2357"/>
                    <a:pt x="677" y="3033"/>
                    <a:pt x="1504" y="3033"/>
                  </a:cubicBezTo>
                  <a:cubicBezTo>
                    <a:pt x="2356" y="3033"/>
                    <a:pt x="3033" y="2357"/>
                    <a:pt x="3033" y="1529"/>
                  </a:cubicBezTo>
                  <a:cubicBezTo>
                    <a:pt x="3033" y="677"/>
                    <a:pt x="2356" y="1"/>
                    <a:pt x="150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64"/>
            <p:cNvSpPr/>
            <p:nvPr/>
          </p:nvSpPr>
          <p:spPr>
            <a:xfrm>
              <a:off x="8209059" y="198000"/>
              <a:ext cx="120039" cy="120078"/>
            </a:xfrm>
            <a:custGeom>
              <a:avLst/>
              <a:gdLst/>
              <a:ahLst/>
              <a:cxnLst/>
              <a:rect l="l" t="t" r="r" b="b"/>
              <a:pathLst>
                <a:path w="3033" h="3034" extrusionOk="0">
                  <a:moveTo>
                    <a:pt x="1504" y="1"/>
                  </a:moveTo>
                  <a:cubicBezTo>
                    <a:pt x="677" y="1"/>
                    <a:pt x="0" y="677"/>
                    <a:pt x="0" y="1529"/>
                  </a:cubicBezTo>
                  <a:cubicBezTo>
                    <a:pt x="0" y="2357"/>
                    <a:pt x="677" y="3033"/>
                    <a:pt x="1504" y="3033"/>
                  </a:cubicBezTo>
                  <a:cubicBezTo>
                    <a:pt x="2356" y="3033"/>
                    <a:pt x="3033" y="2357"/>
                    <a:pt x="3033" y="1529"/>
                  </a:cubicBezTo>
                  <a:cubicBezTo>
                    <a:pt x="3033" y="677"/>
                    <a:pt x="2356" y="1"/>
                    <a:pt x="15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0" name="Google Shape;2000;p64"/>
          <p:cNvSpPr txBox="1">
            <a:spLocks noGrp="1"/>
          </p:cNvSpPr>
          <p:nvPr>
            <p:ph type="subTitle" idx="1"/>
          </p:nvPr>
        </p:nvSpPr>
        <p:spPr>
          <a:xfrm>
            <a:off x="1354425" y="2221936"/>
            <a:ext cx="2518500" cy="3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مزايا استخدامها</a:t>
            </a:r>
            <a:endParaRPr sz="1800" b="1" dirty="0">
              <a:solidFill>
                <a:schemeClr val="accent6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01" name="Google Shape;2001;p64"/>
          <p:cNvSpPr txBox="1">
            <a:spLocks noGrp="1"/>
          </p:cNvSpPr>
          <p:nvPr>
            <p:ph type="subTitle" idx="2"/>
          </p:nvPr>
        </p:nvSpPr>
        <p:spPr>
          <a:xfrm>
            <a:off x="261068" y="2571750"/>
            <a:ext cx="4198582" cy="86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r" rt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ar-SA" dirty="0">
                <a:latin typeface="+mn-lt"/>
                <a:cs typeface="+mn-cs"/>
              </a:rPr>
              <a:t>سرعة وسهولة التطوير </a:t>
            </a:r>
          </a:p>
          <a:p>
            <a:pPr marL="285750" lvl="0" indent="-285750" algn="r" rt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ar-SA" dirty="0">
                <a:latin typeface="+mn-lt"/>
                <a:cs typeface="+mn-cs"/>
              </a:rPr>
              <a:t>تطوير المهارات الإبداعية </a:t>
            </a:r>
          </a:p>
          <a:p>
            <a:pPr marL="285750" lvl="0" indent="-285750" algn="r" rt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ar-SA" dirty="0">
                <a:latin typeface="+mn-lt"/>
                <a:cs typeface="+mn-cs"/>
              </a:rPr>
              <a:t>سهولة مشاركة التطبيقات </a:t>
            </a:r>
          </a:p>
          <a:p>
            <a:pPr marL="285750" lvl="0" indent="-285750" algn="r" rt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ar-SA" dirty="0">
                <a:latin typeface="+mn-lt"/>
                <a:cs typeface="+mn-cs"/>
              </a:rPr>
              <a:t>إمكانية الوصول الى العدد من الوظائف الأساسيةمثل المكالمات والرسائل القصيره وغيرها .</a:t>
            </a:r>
          </a:p>
          <a:p>
            <a:pPr marL="285750" lvl="0" indent="-285750" algn="r" rt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ar-SA" dirty="0">
                <a:latin typeface="+mn-lt"/>
                <a:cs typeface="+mn-cs"/>
              </a:rPr>
              <a:t>حفظ البيانات عبر منصات التخزين السحابي</a:t>
            </a:r>
          </a:p>
        </p:txBody>
      </p:sp>
      <p:sp>
        <p:nvSpPr>
          <p:cNvPr id="2002" name="Google Shape;2002;p64"/>
          <p:cNvSpPr txBox="1">
            <a:spLocks noGrp="1"/>
          </p:cNvSpPr>
          <p:nvPr>
            <p:ph type="subTitle" idx="3"/>
          </p:nvPr>
        </p:nvSpPr>
        <p:spPr>
          <a:xfrm>
            <a:off x="5233486" y="2264323"/>
            <a:ext cx="2518500" cy="3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استخداماتها</a:t>
            </a:r>
            <a:endParaRPr sz="1800" b="1" dirty="0">
              <a:solidFill>
                <a:schemeClr val="accent6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03" name="Google Shape;2003;p64"/>
          <p:cNvSpPr txBox="1">
            <a:spLocks noGrp="1"/>
          </p:cNvSpPr>
          <p:nvPr>
            <p:ph type="subTitle" idx="4"/>
          </p:nvPr>
        </p:nvSpPr>
        <p:spPr>
          <a:xfrm>
            <a:off x="5051088" y="2699592"/>
            <a:ext cx="3052107" cy="188057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r" rt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ar-SA" dirty="0">
                <a:latin typeface="+mn-lt"/>
                <a:cs typeface="+mn-cs"/>
              </a:rPr>
              <a:t>تستخدم </a:t>
            </a:r>
            <a:r>
              <a:rPr lang="en-US" dirty="0">
                <a:latin typeface="+mn-lt"/>
                <a:cs typeface="+mn-cs"/>
              </a:rPr>
              <a:t>MIT</a:t>
            </a:r>
            <a:r>
              <a:rPr lang="ar-SA" dirty="0">
                <a:latin typeface="+mn-lt"/>
                <a:cs typeface="+mn-cs"/>
              </a:rPr>
              <a:t> لتطوير تطبيقات الهواتف الذكية حيث يمكن من خلالها إنشاء التطبيقات دون الحاجة إلى كتابة نص برمجي باستخدام بيئة قائمة على اللبنات </a:t>
            </a:r>
          </a:p>
          <a:p>
            <a:pPr marL="285750" lvl="0" indent="-285750" algn="r" rt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ar-SA" dirty="0">
              <a:latin typeface="+mn-lt"/>
              <a:cs typeface="+mn-cs"/>
            </a:endParaRPr>
          </a:p>
          <a:p>
            <a:pPr marL="285750" lvl="0" indent="-285750" algn="r" rt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ar-SA" dirty="0">
              <a:latin typeface="+mn-lt"/>
              <a:cs typeface="+mn-cs"/>
            </a:endParaRPr>
          </a:p>
          <a:p>
            <a:pPr marL="285750" lvl="0" indent="-285750" algn="r" rt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ar-SA" dirty="0">
                <a:latin typeface="+mn-lt"/>
                <a:cs typeface="+mn-cs"/>
              </a:rPr>
              <a:t>جافا – كوتلن – سويفت </a:t>
            </a:r>
            <a:endParaRPr lang="en-US" dirty="0">
              <a:latin typeface="+mn-lt"/>
              <a:cs typeface="+mn-cs"/>
            </a:endParaRPr>
          </a:p>
        </p:txBody>
      </p:sp>
      <p:grpSp>
        <p:nvGrpSpPr>
          <p:cNvPr id="2004" name="Google Shape;2004;p64"/>
          <p:cNvGrpSpPr/>
          <p:nvPr/>
        </p:nvGrpSpPr>
        <p:grpSpPr>
          <a:xfrm>
            <a:off x="6267632" y="1399122"/>
            <a:ext cx="525435" cy="458156"/>
            <a:chOff x="4901150" y="3438125"/>
            <a:chExt cx="386975" cy="337450"/>
          </a:xfrm>
        </p:grpSpPr>
        <p:sp>
          <p:nvSpPr>
            <p:cNvPr id="2005" name="Google Shape;2005;p64"/>
            <p:cNvSpPr/>
            <p:nvPr/>
          </p:nvSpPr>
          <p:spPr>
            <a:xfrm>
              <a:off x="5059725" y="3721350"/>
              <a:ext cx="69375" cy="47550"/>
            </a:xfrm>
            <a:custGeom>
              <a:avLst/>
              <a:gdLst/>
              <a:ahLst/>
              <a:cxnLst/>
              <a:rect l="l" t="t" r="r" b="b"/>
              <a:pathLst>
                <a:path w="2775" h="1902" extrusionOk="0">
                  <a:moveTo>
                    <a:pt x="455" y="1"/>
                  </a:moveTo>
                  <a:lnTo>
                    <a:pt x="232" y="929"/>
                  </a:lnTo>
                  <a:lnTo>
                    <a:pt x="0" y="1901"/>
                  </a:lnTo>
                  <a:lnTo>
                    <a:pt x="2775" y="1901"/>
                  </a:lnTo>
                  <a:lnTo>
                    <a:pt x="2543" y="929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64"/>
            <p:cNvSpPr/>
            <p:nvPr/>
          </p:nvSpPr>
          <p:spPr>
            <a:xfrm>
              <a:off x="5065300" y="3696825"/>
              <a:ext cx="58225" cy="47975"/>
            </a:xfrm>
            <a:custGeom>
              <a:avLst/>
              <a:gdLst/>
              <a:ahLst/>
              <a:cxnLst/>
              <a:rect l="l" t="t" r="r" b="b"/>
              <a:pathLst>
                <a:path w="2329" h="1919" extrusionOk="0">
                  <a:moveTo>
                    <a:pt x="1115" y="1"/>
                  </a:moveTo>
                  <a:lnTo>
                    <a:pt x="232" y="973"/>
                  </a:lnTo>
                  <a:lnTo>
                    <a:pt x="0" y="1919"/>
                  </a:lnTo>
                  <a:lnTo>
                    <a:pt x="2329" y="1919"/>
                  </a:lnTo>
                  <a:lnTo>
                    <a:pt x="2105" y="973"/>
                  </a:lnTo>
                  <a:lnTo>
                    <a:pt x="11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64"/>
            <p:cNvSpPr/>
            <p:nvPr/>
          </p:nvSpPr>
          <p:spPr>
            <a:xfrm>
              <a:off x="4908050" y="3445025"/>
              <a:ext cx="372925" cy="276350"/>
            </a:xfrm>
            <a:custGeom>
              <a:avLst/>
              <a:gdLst/>
              <a:ahLst/>
              <a:cxnLst/>
              <a:rect l="l" t="t" r="r" b="b"/>
              <a:pathLst>
                <a:path w="14917" h="11054" extrusionOk="0">
                  <a:moveTo>
                    <a:pt x="982" y="1"/>
                  </a:moveTo>
                  <a:cubicBezTo>
                    <a:pt x="438" y="1"/>
                    <a:pt x="1" y="438"/>
                    <a:pt x="1" y="982"/>
                  </a:cubicBezTo>
                  <a:lnTo>
                    <a:pt x="1" y="10064"/>
                  </a:lnTo>
                  <a:cubicBezTo>
                    <a:pt x="1" y="10608"/>
                    <a:pt x="438" y="11054"/>
                    <a:pt x="982" y="11054"/>
                  </a:cubicBezTo>
                  <a:lnTo>
                    <a:pt x="13927" y="11054"/>
                  </a:lnTo>
                  <a:cubicBezTo>
                    <a:pt x="14471" y="11054"/>
                    <a:pt x="14917" y="10608"/>
                    <a:pt x="14917" y="10064"/>
                  </a:cubicBezTo>
                  <a:lnTo>
                    <a:pt x="14917" y="982"/>
                  </a:lnTo>
                  <a:cubicBezTo>
                    <a:pt x="14917" y="438"/>
                    <a:pt x="14471" y="1"/>
                    <a:pt x="139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64"/>
            <p:cNvSpPr/>
            <p:nvPr/>
          </p:nvSpPr>
          <p:spPr>
            <a:xfrm>
              <a:off x="5057700" y="3445025"/>
              <a:ext cx="223275" cy="276350"/>
            </a:xfrm>
            <a:custGeom>
              <a:avLst/>
              <a:gdLst/>
              <a:ahLst/>
              <a:cxnLst/>
              <a:rect l="l" t="t" r="r" b="b"/>
              <a:pathLst>
                <a:path w="8931" h="11054" extrusionOk="0">
                  <a:moveTo>
                    <a:pt x="3105" y="1"/>
                  </a:moveTo>
                  <a:lnTo>
                    <a:pt x="1" y="11054"/>
                  </a:lnTo>
                  <a:lnTo>
                    <a:pt x="7941" y="11054"/>
                  </a:lnTo>
                  <a:cubicBezTo>
                    <a:pt x="8485" y="11054"/>
                    <a:pt x="8931" y="10608"/>
                    <a:pt x="8931" y="10064"/>
                  </a:cubicBezTo>
                  <a:lnTo>
                    <a:pt x="8931" y="982"/>
                  </a:lnTo>
                  <a:cubicBezTo>
                    <a:pt x="8931" y="438"/>
                    <a:pt x="8485" y="1"/>
                    <a:pt x="79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64"/>
            <p:cNvSpPr/>
            <p:nvPr/>
          </p:nvSpPr>
          <p:spPr>
            <a:xfrm>
              <a:off x="4908050" y="3478925"/>
              <a:ext cx="372925" cy="208350"/>
            </a:xfrm>
            <a:custGeom>
              <a:avLst/>
              <a:gdLst/>
              <a:ahLst/>
              <a:cxnLst/>
              <a:rect l="l" t="t" r="r" b="b"/>
              <a:pathLst>
                <a:path w="14917" h="8334" extrusionOk="0">
                  <a:moveTo>
                    <a:pt x="1" y="1"/>
                  </a:moveTo>
                  <a:lnTo>
                    <a:pt x="1" y="8333"/>
                  </a:lnTo>
                  <a:lnTo>
                    <a:pt x="14917" y="8333"/>
                  </a:lnTo>
                  <a:lnTo>
                    <a:pt x="149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0" name="Google Shape;2010;p64"/>
            <p:cNvSpPr/>
            <p:nvPr/>
          </p:nvSpPr>
          <p:spPr>
            <a:xfrm>
              <a:off x="5067525" y="3478925"/>
              <a:ext cx="213450" cy="208350"/>
            </a:xfrm>
            <a:custGeom>
              <a:avLst/>
              <a:gdLst/>
              <a:ahLst/>
              <a:cxnLst/>
              <a:rect l="l" t="t" r="r" b="b"/>
              <a:pathLst>
                <a:path w="8538" h="8334" extrusionOk="0">
                  <a:moveTo>
                    <a:pt x="2338" y="1"/>
                  </a:moveTo>
                  <a:lnTo>
                    <a:pt x="0" y="8333"/>
                  </a:lnTo>
                  <a:lnTo>
                    <a:pt x="8538" y="8333"/>
                  </a:lnTo>
                  <a:lnTo>
                    <a:pt x="85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1" name="Google Shape;2011;p64"/>
            <p:cNvSpPr/>
            <p:nvPr/>
          </p:nvSpPr>
          <p:spPr>
            <a:xfrm>
              <a:off x="4901150" y="3438125"/>
              <a:ext cx="386525" cy="240075"/>
            </a:xfrm>
            <a:custGeom>
              <a:avLst/>
              <a:gdLst/>
              <a:ahLst/>
              <a:cxnLst/>
              <a:rect l="l" t="t" r="r" b="b"/>
              <a:pathLst>
                <a:path w="15461" h="9603" extrusionOk="0">
                  <a:moveTo>
                    <a:pt x="286" y="0"/>
                  </a:moveTo>
                  <a:cubicBezTo>
                    <a:pt x="125" y="0"/>
                    <a:pt x="0" y="125"/>
                    <a:pt x="0" y="286"/>
                  </a:cubicBezTo>
                  <a:lnTo>
                    <a:pt x="0" y="2587"/>
                  </a:lnTo>
                  <a:cubicBezTo>
                    <a:pt x="0" y="2605"/>
                    <a:pt x="9" y="2623"/>
                    <a:pt x="18" y="2632"/>
                  </a:cubicBezTo>
                  <a:cubicBezTo>
                    <a:pt x="102" y="2719"/>
                    <a:pt x="192" y="2756"/>
                    <a:pt x="273" y="2756"/>
                  </a:cubicBezTo>
                  <a:cubicBezTo>
                    <a:pt x="424" y="2756"/>
                    <a:pt x="544" y="2631"/>
                    <a:pt x="544" y="2480"/>
                  </a:cubicBezTo>
                  <a:lnTo>
                    <a:pt x="544" y="705"/>
                  </a:lnTo>
                  <a:cubicBezTo>
                    <a:pt x="544" y="616"/>
                    <a:pt x="616" y="545"/>
                    <a:pt x="705" y="545"/>
                  </a:cubicBezTo>
                  <a:lnTo>
                    <a:pt x="14756" y="545"/>
                  </a:lnTo>
                  <a:cubicBezTo>
                    <a:pt x="14845" y="545"/>
                    <a:pt x="14916" y="616"/>
                    <a:pt x="14916" y="705"/>
                  </a:cubicBezTo>
                  <a:lnTo>
                    <a:pt x="14916" y="9439"/>
                  </a:lnTo>
                  <a:cubicBezTo>
                    <a:pt x="14916" y="9457"/>
                    <a:pt x="14925" y="9474"/>
                    <a:pt x="14934" y="9483"/>
                  </a:cubicBezTo>
                  <a:cubicBezTo>
                    <a:pt x="15018" y="9568"/>
                    <a:pt x="15108" y="9603"/>
                    <a:pt x="15190" y="9603"/>
                  </a:cubicBezTo>
                  <a:cubicBezTo>
                    <a:pt x="15340" y="9603"/>
                    <a:pt x="15460" y="9482"/>
                    <a:pt x="15460" y="9332"/>
                  </a:cubicBezTo>
                  <a:lnTo>
                    <a:pt x="15460" y="286"/>
                  </a:lnTo>
                  <a:cubicBezTo>
                    <a:pt x="15460" y="125"/>
                    <a:pt x="15335" y="0"/>
                    <a:pt x="15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64"/>
            <p:cNvSpPr/>
            <p:nvPr/>
          </p:nvSpPr>
          <p:spPr>
            <a:xfrm>
              <a:off x="4901150" y="3519525"/>
              <a:ext cx="386975" cy="256050"/>
            </a:xfrm>
            <a:custGeom>
              <a:avLst/>
              <a:gdLst/>
              <a:ahLst/>
              <a:cxnLst/>
              <a:rect l="l" t="t" r="r" b="b"/>
              <a:pathLst>
                <a:path w="15479" h="10242" extrusionOk="0">
                  <a:moveTo>
                    <a:pt x="8448" y="8342"/>
                  </a:moveTo>
                  <a:lnTo>
                    <a:pt x="8779" y="9698"/>
                  </a:lnTo>
                  <a:lnTo>
                    <a:pt x="6691" y="9698"/>
                  </a:lnTo>
                  <a:lnTo>
                    <a:pt x="7012" y="8342"/>
                  </a:lnTo>
                  <a:close/>
                  <a:moveTo>
                    <a:pt x="268" y="0"/>
                  </a:moveTo>
                  <a:cubicBezTo>
                    <a:pt x="125" y="0"/>
                    <a:pt x="0" y="125"/>
                    <a:pt x="0" y="277"/>
                  </a:cubicBezTo>
                  <a:lnTo>
                    <a:pt x="0" y="7075"/>
                  </a:lnTo>
                  <a:cubicBezTo>
                    <a:pt x="0" y="7771"/>
                    <a:pt x="562" y="8333"/>
                    <a:pt x="1258" y="8342"/>
                  </a:cubicBezTo>
                  <a:lnTo>
                    <a:pt x="6450" y="8342"/>
                  </a:lnTo>
                  <a:lnTo>
                    <a:pt x="6120" y="9698"/>
                  </a:lnTo>
                  <a:lnTo>
                    <a:pt x="4844" y="9698"/>
                  </a:lnTo>
                  <a:cubicBezTo>
                    <a:pt x="4702" y="9698"/>
                    <a:pt x="4586" y="9796"/>
                    <a:pt x="4568" y="9930"/>
                  </a:cubicBezTo>
                  <a:cubicBezTo>
                    <a:pt x="4541" y="10099"/>
                    <a:pt x="4666" y="10242"/>
                    <a:pt x="4835" y="10242"/>
                  </a:cubicBezTo>
                  <a:lnTo>
                    <a:pt x="10625" y="10242"/>
                  </a:lnTo>
                  <a:cubicBezTo>
                    <a:pt x="10759" y="10242"/>
                    <a:pt x="10884" y="10153"/>
                    <a:pt x="10902" y="10010"/>
                  </a:cubicBezTo>
                  <a:cubicBezTo>
                    <a:pt x="10929" y="9849"/>
                    <a:pt x="10795" y="9698"/>
                    <a:pt x="10634" y="9698"/>
                  </a:cubicBezTo>
                  <a:lnTo>
                    <a:pt x="9341" y="9698"/>
                  </a:lnTo>
                  <a:lnTo>
                    <a:pt x="9019" y="8342"/>
                  </a:lnTo>
                  <a:lnTo>
                    <a:pt x="14220" y="8342"/>
                  </a:lnTo>
                  <a:cubicBezTo>
                    <a:pt x="14916" y="8342"/>
                    <a:pt x="15478" y="7780"/>
                    <a:pt x="15478" y="7084"/>
                  </a:cubicBezTo>
                  <a:cubicBezTo>
                    <a:pt x="15478" y="6930"/>
                    <a:pt x="15353" y="6813"/>
                    <a:pt x="15203" y="6813"/>
                  </a:cubicBezTo>
                  <a:cubicBezTo>
                    <a:pt x="15188" y="6813"/>
                    <a:pt x="15173" y="6814"/>
                    <a:pt x="15157" y="6816"/>
                  </a:cubicBezTo>
                  <a:cubicBezTo>
                    <a:pt x="15032" y="6834"/>
                    <a:pt x="14934" y="6959"/>
                    <a:pt x="14934" y="7084"/>
                  </a:cubicBezTo>
                  <a:cubicBezTo>
                    <a:pt x="14934" y="7476"/>
                    <a:pt x="14613" y="7797"/>
                    <a:pt x="14220" y="7797"/>
                  </a:cubicBezTo>
                  <a:lnTo>
                    <a:pt x="1258" y="7797"/>
                  </a:lnTo>
                  <a:cubicBezTo>
                    <a:pt x="866" y="7797"/>
                    <a:pt x="544" y="7476"/>
                    <a:pt x="544" y="7084"/>
                  </a:cubicBezTo>
                  <a:lnTo>
                    <a:pt x="544" y="277"/>
                  </a:lnTo>
                  <a:cubicBezTo>
                    <a:pt x="544" y="277"/>
                    <a:pt x="420" y="0"/>
                    <a:pt x="2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6" name="Google Shape;2016;p64"/>
          <p:cNvGrpSpPr/>
          <p:nvPr/>
        </p:nvGrpSpPr>
        <p:grpSpPr>
          <a:xfrm>
            <a:off x="2350956" y="1399035"/>
            <a:ext cx="525435" cy="458461"/>
            <a:chOff x="2419975" y="1894800"/>
            <a:chExt cx="386975" cy="337675"/>
          </a:xfrm>
        </p:grpSpPr>
        <p:sp>
          <p:nvSpPr>
            <p:cNvPr id="2017" name="Google Shape;2017;p64"/>
            <p:cNvSpPr/>
            <p:nvPr/>
          </p:nvSpPr>
          <p:spPr>
            <a:xfrm>
              <a:off x="2578775" y="2178025"/>
              <a:ext cx="69375" cy="47525"/>
            </a:xfrm>
            <a:custGeom>
              <a:avLst/>
              <a:gdLst/>
              <a:ahLst/>
              <a:cxnLst/>
              <a:rect l="l" t="t" r="r" b="b"/>
              <a:pathLst>
                <a:path w="2775" h="1901" extrusionOk="0">
                  <a:moveTo>
                    <a:pt x="455" y="1"/>
                  </a:moveTo>
                  <a:lnTo>
                    <a:pt x="232" y="937"/>
                  </a:lnTo>
                  <a:lnTo>
                    <a:pt x="0" y="1901"/>
                  </a:lnTo>
                  <a:lnTo>
                    <a:pt x="2775" y="1901"/>
                  </a:lnTo>
                  <a:lnTo>
                    <a:pt x="2543" y="937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64"/>
            <p:cNvSpPr/>
            <p:nvPr/>
          </p:nvSpPr>
          <p:spPr>
            <a:xfrm>
              <a:off x="2584350" y="2153725"/>
              <a:ext cx="58225" cy="47750"/>
            </a:xfrm>
            <a:custGeom>
              <a:avLst/>
              <a:gdLst/>
              <a:ahLst/>
              <a:cxnLst/>
              <a:rect l="l" t="t" r="r" b="b"/>
              <a:pathLst>
                <a:path w="2329" h="1910" extrusionOk="0">
                  <a:moveTo>
                    <a:pt x="1116" y="0"/>
                  </a:moveTo>
                  <a:lnTo>
                    <a:pt x="223" y="964"/>
                  </a:lnTo>
                  <a:lnTo>
                    <a:pt x="0" y="1909"/>
                  </a:lnTo>
                  <a:lnTo>
                    <a:pt x="2329" y="1909"/>
                  </a:lnTo>
                  <a:lnTo>
                    <a:pt x="2106" y="964"/>
                  </a:lnTo>
                  <a:lnTo>
                    <a:pt x="11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64"/>
            <p:cNvSpPr/>
            <p:nvPr/>
          </p:nvSpPr>
          <p:spPr>
            <a:xfrm>
              <a:off x="2426900" y="1901700"/>
              <a:ext cx="372925" cy="276350"/>
            </a:xfrm>
            <a:custGeom>
              <a:avLst/>
              <a:gdLst/>
              <a:ahLst/>
              <a:cxnLst/>
              <a:rect l="l" t="t" r="r" b="b"/>
              <a:pathLst>
                <a:path w="14917" h="11054" extrusionOk="0">
                  <a:moveTo>
                    <a:pt x="981" y="1"/>
                  </a:moveTo>
                  <a:cubicBezTo>
                    <a:pt x="437" y="1"/>
                    <a:pt x="0" y="438"/>
                    <a:pt x="0" y="982"/>
                  </a:cubicBezTo>
                  <a:lnTo>
                    <a:pt x="0" y="10063"/>
                  </a:lnTo>
                  <a:cubicBezTo>
                    <a:pt x="0" y="10608"/>
                    <a:pt x="437" y="11054"/>
                    <a:pt x="981" y="11054"/>
                  </a:cubicBezTo>
                  <a:lnTo>
                    <a:pt x="13935" y="11054"/>
                  </a:lnTo>
                  <a:cubicBezTo>
                    <a:pt x="14479" y="11054"/>
                    <a:pt x="14916" y="10608"/>
                    <a:pt x="14916" y="10063"/>
                  </a:cubicBezTo>
                  <a:lnTo>
                    <a:pt x="14916" y="991"/>
                  </a:lnTo>
                  <a:cubicBezTo>
                    <a:pt x="14916" y="438"/>
                    <a:pt x="14479" y="1"/>
                    <a:pt x="139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64"/>
            <p:cNvSpPr/>
            <p:nvPr/>
          </p:nvSpPr>
          <p:spPr>
            <a:xfrm>
              <a:off x="2576775" y="1901700"/>
              <a:ext cx="223050" cy="276350"/>
            </a:xfrm>
            <a:custGeom>
              <a:avLst/>
              <a:gdLst/>
              <a:ahLst/>
              <a:cxnLst/>
              <a:rect l="l" t="t" r="r" b="b"/>
              <a:pathLst>
                <a:path w="8922" h="11054" extrusionOk="0">
                  <a:moveTo>
                    <a:pt x="3096" y="1"/>
                  </a:moveTo>
                  <a:lnTo>
                    <a:pt x="0" y="11054"/>
                  </a:lnTo>
                  <a:lnTo>
                    <a:pt x="7940" y="11054"/>
                  </a:lnTo>
                  <a:cubicBezTo>
                    <a:pt x="8484" y="11054"/>
                    <a:pt x="8921" y="10608"/>
                    <a:pt x="8921" y="10063"/>
                  </a:cubicBezTo>
                  <a:lnTo>
                    <a:pt x="8921" y="982"/>
                  </a:lnTo>
                  <a:cubicBezTo>
                    <a:pt x="8921" y="438"/>
                    <a:pt x="8484" y="1"/>
                    <a:pt x="79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64"/>
            <p:cNvSpPr/>
            <p:nvPr/>
          </p:nvSpPr>
          <p:spPr>
            <a:xfrm>
              <a:off x="2426900" y="1935600"/>
              <a:ext cx="372925" cy="208550"/>
            </a:xfrm>
            <a:custGeom>
              <a:avLst/>
              <a:gdLst/>
              <a:ahLst/>
              <a:cxnLst/>
              <a:rect l="l" t="t" r="r" b="b"/>
              <a:pathLst>
                <a:path w="14917" h="8342" extrusionOk="0">
                  <a:moveTo>
                    <a:pt x="0" y="1"/>
                  </a:moveTo>
                  <a:lnTo>
                    <a:pt x="0" y="8342"/>
                  </a:lnTo>
                  <a:lnTo>
                    <a:pt x="14916" y="8342"/>
                  </a:lnTo>
                  <a:lnTo>
                    <a:pt x="149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2" name="Google Shape;2022;p64"/>
            <p:cNvSpPr/>
            <p:nvPr/>
          </p:nvSpPr>
          <p:spPr>
            <a:xfrm>
              <a:off x="2586349" y="1935600"/>
              <a:ext cx="213475" cy="208550"/>
            </a:xfrm>
            <a:custGeom>
              <a:avLst/>
              <a:gdLst/>
              <a:ahLst/>
              <a:cxnLst/>
              <a:rect l="l" t="t" r="r" b="b"/>
              <a:pathLst>
                <a:path w="8539" h="8342" extrusionOk="0">
                  <a:moveTo>
                    <a:pt x="2338" y="1"/>
                  </a:moveTo>
                  <a:lnTo>
                    <a:pt x="1" y="8342"/>
                  </a:lnTo>
                  <a:lnTo>
                    <a:pt x="8538" y="8342"/>
                  </a:lnTo>
                  <a:lnTo>
                    <a:pt x="85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3" name="Google Shape;2023;p64"/>
            <p:cNvSpPr/>
            <p:nvPr/>
          </p:nvSpPr>
          <p:spPr>
            <a:xfrm>
              <a:off x="2419975" y="1894800"/>
              <a:ext cx="386750" cy="240175"/>
            </a:xfrm>
            <a:custGeom>
              <a:avLst/>
              <a:gdLst/>
              <a:ahLst/>
              <a:cxnLst/>
              <a:rect l="l" t="t" r="r" b="b"/>
              <a:pathLst>
                <a:path w="15470" h="9607" extrusionOk="0">
                  <a:moveTo>
                    <a:pt x="286" y="0"/>
                  </a:moveTo>
                  <a:cubicBezTo>
                    <a:pt x="134" y="0"/>
                    <a:pt x="1" y="134"/>
                    <a:pt x="1" y="285"/>
                  </a:cubicBezTo>
                  <a:lnTo>
                    <a:pt x="1" y="2587"/>
                  </a:lnTo>
                  <a:cubicBezTo>
                    <a:pt x="1" y="2605"/>
                    <a:pt x="10" y="2623"/>
                    <a:pt x="18" y="2632"/>
                  </a:cubicBezTo>
                  <a:cubicBezTo>
                    <a:pt x="104" y="2721"/>
                    <a:pt x="196" y="2758"/>
                    <a:pt x="278" y="2758"/>
                  </a:cubicBezTo>
                  <a:cubicBezTo>
                    <a:pt x="427" y="2758"/>
                    <a:pt x="545" y="2638"/>
                    <a:pt x="545" y="2489"/>
                  </a:cubicBezTo>
                  <a:lnTo>
                    <a:pt x="545" y="705"/>
                  </a:lnTo>
                  <a:cubicBezTo>
                    <a:pt x="545" y="616"/>
                    <a:pt x="616" y="544"/>
                    <a:pt x="705" y="544"/>
                  </a:cubicBezTo>
                  <a:lnTo>
                    <a:pt x="14765" y="544"/>
                  </a:lnTo>
                  <a:cubicBezTo>
                    <a:pt x="14854" y="544"/>
                    <a:pt x="14925" y="616"/>
                    <a:pt x="14925" y="705"/>
                  </a:cubicBezTo>
                  <a:lnTo>
                    <a:pt x="14925" y="9438"/>
                  </a:lnTo>
                  <a:cubicBezTo>
                    <a:pt x="14925" y="9456"/>
                    <a:pt x="14925" y="9474"/>
                    <a:pt x="14943" y="9483"/>
                  </a:cubicBezTo>
                  <a:cubicBezTo>
                    <a:pt x="15025" y="9570"/>
                    <a:pt x="15113" y="9607"/>
                    <a:pt x="15195" y="9607"/>
                  </a:cubicBezTo>
                  <a:cubicBezTo>
                    <a:pt x="15345" y="9607"/>
                    <a:pt x="15470" y="9482"/>
                    <a:pt x="15470" y="9331"/>
                  </a:cubicBezTo>
                  <a:lnTo>
                    <a:pt x="15470" y="285"/>
                  </a:lnTo>
                  <a:cubicBezTo>
                    <a:pt x="15470" y="134"/>
                    <a:pt x="15336" y="0"/>
                    <a:pt x="15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64"/>
            <p:cNvSpPr/>
            <p:nvPr/>
          </p:nvSpPr>
          <p:spPr>
            <a:xfrm>
              <a:off x="2419975" y="1976425"/>
              <a:ext cx="386975" cy="256050"/>
            </a:xfrm>
            <a:custGeom>
              <a:avLst/>
              <a:gdLst/>
              <a:ahLst/>
              <a:cxnLst/>
              <a:rect l="l" t="t" r="r" b="b"/>
              <a:pathLst>
                <a:path w="15479" h="10242" extrusionOk="0">
                  <a:moveTo>
                    <a:pt x="8458" y="8332"/>
                  </a:moveTo>
                  <a:lnTo>
                    <a:pt x="8779" y="9697"/>
                  </a:lnTo>
                  <a:lnTo>
                    <a:pt x="6700" y="9697"/>
                  </a:lnTo>
                  <a:lnTo>
                    <a:pt x="7021" y="8332"/>
                  </a:lnTo>
                  <a:close/>
                  <a:moveTo>
                    <a:pt x="277" y="0"/>
                  </a:moveTo>
                  <a:cubicBezTo>
                    <a:pt x="125" y="0"/>
                    <a:pt x="10" y="116"/>
                    <a:pt x="1" y="268"/>
                  </a:cubicBezTo>
                  <a:lnTo>
                    <a:pt x="1" y="7066"/>
                  </a:lnTo>
                  <a:cubicBezTo>
                    <a:pt x="10" y="7761"/>
                    <a:pt x="572" y="8323"/>
                    <a:pt x="1267" y="8332"/>
                  </a:cubicBezTo>
                  <a:lnTo>
                    <a:pt x="6459" y="8332"/>
                  </a:lnTo>
                  <a:lnTo>
                    <a:pt x="6129" y="9697"/>
                  </a:lnTo>
                  <a:lnTo>
                    <a:pt x="4845" y="9697"/>
                  </a:lnTo>
                  <a:cubicBezTo>
                    <a:pt x="4711" y="9697"/>
                    <a:pt x="4586" y="9786"/>
                    <a:pt x="4568" y="9929"/>
                  </a:cubicBezTo>
                  <a:cubicBezTo>
                    <a:pt x="4550" y="10090"/>
                    <a:pt x="4675" y="10241"/>
                    <a:pt x="4836" y="10241"/>
                  </a:cubicBezTo>
                  <a:lnTo>
                    <a:pt x="10634" y="10241"/>
                  </a:lnTo>
                  <a:cubicBezTo>
                    <a:pt x="10768" y="10241"/>
                    <a:pt x="10884" y="10143"/>
                    <a:pt x="10911" y="10009"/>
                  </a:cubicBezTo>
                  <a:cubicBezTo>
                    <a:pt x="10929" y="9840"/>
                    <a:pt x="10804" y="9697"/>
                    <a:pt x="10634" y="9697"/>
                  </a:cubicBezTo>
                  <a:lnTo>
                    <a:pt x="9350" y="9697"/>
                  </a:lnTo>
                  <a:lnTo>
                    <a:pt x="9020" y="8332"/>
                  </a:lnTo>
                  <a:lnTo>
                    <a:pt x="14221" y="8332"/>
                  </a:lnTo>
                  <a:cubicBezTo>
                    <a:pt x="14917" y="8332"/>
                    <a:pt x="15479" y="7770"/>
                    <a:pt x="15479" y="7074"/>
                  </a:cubicBezTo>
                  <a:cubicBezTo>
                    <a:pt x="15479" y="6928"/>
                    <a:pt x="15359" y="6803"/>
                    <a:pt x="15210" y="6803"/>
                  </a:cubicBezTo>
                  <a:cubicBezTo>
                    <a:pt x="15195" y="6803"/>
                    <a:pt x="15181" y="6805"/>
                    <a:pt x="15166" y="6807"/>
                  </a:cubicBezTo>
                  <a:cubicBezTo>
                    <a:pt x="15033" y="6834"/>
                    <a:pt x="14943" y="6950"/>
                    <a:pt x="14934" y="7083"/>
                  </a:cubicBezTo>
                  <a:cubicBezTo>
                    <a:pt x="14934" y="7476"/>
                    <a:pt x="14613" y="7788"/>
                    <a:pt x="14221" y="7788"/>
                  </a:cubicBezTo>
                  <a:lnTo>
                    <a:pt x="1267" y="7788"/>
                  </a:lnTo>
                  <a:cubicBezTo>
                    <a:pt x="866" y="7788"/>
                    <a:pt x="545" y="7467"/>
                    <a:pt x="545" y="7074"/>
                  </a:cubicBezTo>
                  <a:lnTo>
                    <a:pt x="545" y="268"/>
                  </a:lnTo>
                  <a:cubicBezTo>
                    <a:pt x="545" y="268"/>
                    <a:pt x="429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64"/>
            <p:cNvSpPr/>
            <p:nvPr/>
          </p:nvSpPr>
          <p:spPr>
            <a:xfrm>
              <a:off x="2641000" y="2060750"/>
              <a:ext cx="26125" cy="20500"/>
            </a:xfrm>
            <a:custGeom>
              <a:avLst/>
              <a:gdLst/>
              <a:ahLst/>
              <a:cxnLst/>
              <a:rect l="l" t="t" r="r" b="b"/>
              <a:pathLst>
                <a:path w="1045" h="820" extrusionOk="0">
                  <a:moveTo>
                    <a:pt x="727" y="1"/>
                  </a:moveTo>
                  <a:cubicBezTo>
                    <a:pt x="676" y="1"/>
                    <a:pt x="625" y="15"/>
                    <a:pt x="580" y="44"/>
                  </a:cubicBezTo>
                  <a:lnTo>
                    <a:pt x="161" y="320"/>
                  </a:lnTo>
                  <a:cubicBezTo>
                    <a:pt x="36" y="401"/>
                    <a:pt x="0" y="570"/>
                    <a:pt x="81" y="695"/>
                  </a:cubicBezTo>
                  <a:cubicBezTo>
                    <a:pt x="134" y="775"/>
                    <a:pt x="223" y="820"/>
                    <a:pt x="313" y="820"/>
                  </a:cubicBezTo>
                  <a:cubicBezTo>
                    <a:pt x="357" y="820"/>
                    <a:pt x="411" y="802"/>
                    <a:pt x="455" y="775"/>
                  </a:cubicBezTo>
                  <a:lnTo>
                    <a:pt x="884" y="499"/>
                  </a:lnTo>
                  <a:cubicBezTo>
                    <a:pt x="1008" y="419"/>
                    <a:pt x="1044" y="249"/>
                    <a:pt x="955" y="124"/>
                  </a:cubicBezTo>
                  <a:cubicBezTo>
                    <a:pt x="904" y="44"/>
                    <a:pt x="816" y="1"/>
                    <a:pt x="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Google Shape;1440;p53">
            <a:extLst>
              <a:ext uri="{FF2B5EF4-FFF2-40B4-BE49-F238E27FC236}">
                <a16:creationId xmlns:a16="http://schemas.microsoft.com/office/drawing/2014/main" id="{91ECC8CB-50FE-8981-5BCB-75B25F7BD2E3}"/>
              </a:ext>
            </a:extLst>
          </p:cNvPr>
          <p:cNvSpPr txBox="1">
            <a:spLocks/>
          </p:cNvSpPr>
          <p:nvPr/>
        </p:nvSpPr>
        <p:spPr>
          <a:xfrm>
            <a:off x="1585184" y="438653"/>
            <a:ext cx="6413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accent5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rtl="1"/>
            <a:r>
              <a:rPr lang="ar-SA" dirty="0">
                <a:solidFill>
                  <a:schemeClr val="bg2"/>
                </a:solidFill>
                <a:latin typeface="+mn-lt"/>
                <a:cs typeface="+mn-cs"/>
              </a:rPr>
              <a:t> مخترع التطبيقات </a:t>
            </a:r>
            <a:r>
              <a:rPr lang="en-US" dirty="0">
                <a:solidFill>
                  <a:schemeClr val="bg2"/>
                </a:solidFill>
                <a:latin typeface="+mn-lt"/>
                <a:cs typeface="+mn-cs"/>
              </a:rPr>
              <a:t>MIT</a:t>
            </a:r>
            <a:endParaRPr lang="ar-SA" dirty="0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9E6F72A-D889-3F3E-5553-7B09F5D61A8E}"/>
              </a:ext>
            </a:extLst>
          </p:cNvPr>
          <p:cNvSpPr txBox="1"/>
          <p:nvPr/>
        </p:nvSpPr>
        <p:spPr>
          <a:xfrm>
            <a:off x="5739821" y="1409861"/>
            <a:ext cx="10059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dirty="0"/>
              <a:t>MIT</a:t>
            </a:r>
            <a:endParaRPr lang="ar-SA" dirty="0"/>
          </a:p>
        </p:txBody>
      </p:sp>
      <p:sp>
        <p:nvSpPr>
          <p:cNvPr id="2" name="Google Shape;2002;p64">
            <a:extLst>
              <a:ext uri="{FF2B5EF4-FFF2-40B4-BE49-F238E27FC236}">
                <a16:creationId xmlns:a16="http://schemas.microsoft.com/office/drawing/2014/main" id="{CE4A76D9-AC13-8AFB-D5C6-9745CC00FF1A}"/>
              </a:ext>
            </a:extLst>
          </p:cNvPr>
          <p:cNvSpPr txBox="1">
            <a:spLocks/>
          </p:cNvSpPr>
          <p:nvPr/>
        </p:nvSpPr>
        <p:spPr>
          <a:xfrm>
            <a:off x="5371313" y="3818383"/>
            <a:ext cx="25185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2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ebas Neue"/>
              <a:buNone/>
              <a:defRPr sz="20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rtl="1"/>
            <a:r>
              <a:rPr lang="ar-SA" sz="18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لغات التطوير للهواتف الذكية</a:t>
            </a:r>
          </a:p>
        </p:txBody>
      </p:sp>
    </p:spTree>
    <p:extLst>
      <p:ext uri="{BB962C8B-B14F-4D97-AF65-F5344CB8AC3E}">
        <p14:creationId xmlns:p14="http://schemas.microsoft.com/office/powerpoint/2010/main" val="379764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ternational Programmers Day XL by Slidesgo">
  <a:themeElements>
    <a:clrScheme name="Simple Light">
      <a:dk1>
        <a:srgbClr val="FFFFFF"/>
      </a:dk1>
      <a:lt1>
        <a:srgbClr val="FFFFFF"/>
      </a:lt1>
      <a:dk2>
        <a:srgbClr val="011635"/>
      </a:dk2>
      <a:lt2>
        <a:srgbClr val="F99AAA"/>
      </a:lt2>
      <a:accent1>
        <a:srgbClr val="F9CAD2"/>
      </a:accent1>
      <a:accent2>
        <a:srgbClr val="F4DC90"/>
      </a:accent2>
      <a:accent3>
        <a:srgbClr val="00CFBE"/>
      </a:accent3>
      <a:accent4>
        <a:srgbClr val="8791FF"/>
      </a:accent4>
      <a:accent5>
        <a:srgbClr val="5863E0"/>
      </a:accent5>
      <a:accent6>
        <a:srgbClr val="011635"/>
      </a:accent6>
      <a:hlink>
        <a:srgbClr val="8492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5327</TotalTime>
  <Words>366</Words>
  <Application>Microsoft Office PowerPoint</Application>
  <PresentationFormat>عرض على الشاشة (16:9)</PresentationFormat>
  <Paragraphs>79</Paragraphs>
  <Slides>14</Slides>
  <Notes>11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2" baseType="lpstr">
      <vt:lpstr>Roboto Condensed Light</vt:lpstr>
      <vt:lpstr>Wingdings</vt:lpstr>
      <vt:lpstr>Quicksand</vt:lpstr>
      <vt:lpstr>Bebas Neue</vt:lpstr>
      <vt:lpstr>Avenir Next LT Pro</vt:lpstr>
      <vt:lpstr>Arial</vt:lpstr>
      <vt:lpstr>Livvic</vt:lpstr>
      <vt:lpstr>International Programmers Day XL by Slidesgo</vt:lpstr>
      <vt:lpstr>الوحدة الثالثة تطوير التطبيقات باستخدام مخترع التطبيقات (MIT) </vt:lpstr>
      <vt:lpstr>دروس الوحدة</vt:lpstr>
      <vt:lpstr>أهداف الدرس </vt:lpstr>
      <vt:lpstr>عرض تقديمي في PowerPoint</vt:lpstr>
      <vt:lpstr>مقدمة إلى مخترع التطبيقاتMIT</vt:lpstr>
      <vt:lpstr>تطبيقات الهاتف المحمول </vt:lpstr>
      <vt:lpstr>مراحل إنشاء الهواتف الذكية </vt:lpstr>
      <vt:lpstr>مراحل إنشاء الهواتف الذكية </vt:lpstr>
      <vt:lpstr>عرض تقديمي في PowerPoint</vt:lpstr>
      <vt:lpstr> مخترع التطبيقات MIT</vt:lpstr>
      <vt:lpstr>عرض تقديمي في PowerPoint</vt:lpstr>
      <vt:lpstr>عرض تقديمي في PowerPoint</vt:lpstr>
      <vt:lpstr>02</vt:lpstr>
      <vt:lpstr>(اللهم علمنا ما ينفعنا وانفعنا بما علمتنا وزدنا علماً)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الثاني  لغات البرمجة ومعالجتها</dc:title>
  <dc:creator>عادل الشريف</dc:creator>
  <cp:lastModifiedBy>sultanah albrak</cp:lastModifiedBy>
  <cp:revision>8</cp:revision>
  <dcterms:modified xsi:type="dcterms:W3CDTF">2023-09-19T04:26:05Z</dcterms:modified>
</cp:coreProperties>
</file>