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xml" ContentType="application/vnd.openxmlformats-officedocument.presentationml.tags+xml"/>
  <Override PartName="/ppt/tags/tag3.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25"/>
  </p:notesMasterIdLst>
  <p:sldIdLst>
    <p:sldId id="256" r:id="rId2"/>
    <p:sldId id="11088944" r:id="rId3"/>
    <p:sldId id="301" r:id="rId4"/>
    <p:sldId id="303" r:id="rId5"/>
    <p:sldId id="260" r:id="rId6"/>
    <p:sldId id="304" r:id="rId7"/>
    <p:sldId id="11088946" r:id="rId8"/>
    <p:sldId id="308" r:id="rId9"/>
    <p:sldId id="11088947" r:id="rId10"/>
    <p:sldId id="11088948" r:id="rId11"/>
    <p:sldId id="11088949" r:id="rId12"/>
    <p:sldId id="316" r:id="rId13"/>
    <p:sldId id="8429" r:id="rId14"/>
    <p:sldId id="11088955" r:id="rId15"/>
    <p:sldId id="11088952" r:id="rId16"/>
    <p:sldId id="306" r:id="rId17"/>
    <p:sldId id="11088950" r:id="rId18"/>
    <p:sldId id="11088951" r:id="rId19"/>
    <p:sldId id="11088954" r:id="rId20"/>
    <p:sldId id="11088957" r:id="rId21"/>
    <p:sldId id="11088956" r:id="rId22"/>
    <p:sldId id="8483" r:id="rId23"/>
    <p:sldId id="8484" r:id="rId24"/>
  </p:sldIdLst>
  <p:sldSz cx="9144000" cy="5143500" type="screen16x9"/>
  <p:notesSz cx="6858000" cy="9144000"/>
  <p:embeddedFontLst>
    <p:embeddedFont>
      <p:font typeface="Akhbar MT" pitchFamily="2" charset="-78"/>
      <p:regular r:id="rId26"/>
      <p:bold r:id="rId27"/>
    </p:embeddedFont>
    <p:embeddedFont>
      <p:font typeface="Arabic Typesetting" panose="03020402040406030203" pitchFamily="66" charset="-78"/>
      <p:regular r:id="rId28"/>
    </p:embeddedFont>
    <p:embeddedFont>
      <p:font typeface="Archivo" panose="020B0604020202020204" charset="0"/>
      <p:regular r:id="rId29"/>
      <p:bold r:id="rId30"/>
      <p:italic r:id="rId31"/>
      <p:boldItalic r:id="rId32"/>
    </p:embeddedFont>
    <p:embeddedFont>
      <p:font typeface="Archivo Light" panose="020B0604020202020204" charset="0"/>
      <p:regular r:id="rId33"/>
      <p:bold r:id="rId34"/>
      <p:italic r:id="rId35"/>
      <p:boldItalic r:id="rId36"/>
    </p:embeddedFont>
    <p:embeddedFont>
      <p:font typeface="Avenir Next LT Pro" panose="020B0504020202020204" pitchFamily="34" charset="0"/>
      <p:regular r:id="rId37"/>
      <p:bold r:id="rId38"/>
      <p:italic r:id="rId39"/>
      <p:boldItalic r:id="rId40"/>
    </p:embeddedFont>
    <p:embeddedFont>
      <p:font typeface="Calibri" panose="020F0502020204030204" pitchFamily="34" charset="0"/>
      <p:regular r:id="rId41"/>
      <p:bold r:id="rId42"/>
    </p:embeddedFont>
    <p:embeddedFont>
      <p:font typeface="Dubai" panose="020B0503030403030204" pitchFamily="34" charset="-78"/>
      <p:regular r:id="rId43"/>
      <p:bold r:id="rId44"/>
    </p:embeddedFont>
    <p:embeddedFont>
      <p:font typeface="Dubai Medium" panose="020B0603030403030204" pitchFamily="34" charset="-78"/>
      <p:regular r:id="rId45"/>
    </p:embeddedFont>
    <p:embeddedFont>
      <p:font typeface="Lexend Deca SemiBold" panose="020B0604020202020204" charset="0"/>
      <p:regular r:id="rId46"/>
      <p:bold r:id="rId47"/>
    </p:embeddedFont>
    <p:embeddedFont>
      <p:font typeface="Montserrat" panose="00000500000000000000" pitchFamily="2" charset="0"/>
      <p:regular r:id="rId48"/>
      <p:bold r:id="rId49"/>
      <p:italic r:id="rId50"/>
      <p:boldItalic r:id="rId51"/>
    </p:embeddedFont>
    <p:embeddedFont>
      <p:font typeface="Sakkal Majalla" panose="02000000000000000000" pitchFamily="2" charset="-78"/>
      <p:regular r:id="rId52"/>
      <p:bold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61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9025E1F-B821-4AFD-95BE-C542DB90C2C8}">
  <a:tblStyle styleId="{99025E1F-B821-4AFD-95BE-C542DB90C2C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102" d="100"/>
          <a:sy n="102" d="100"/>
        </p:scale>
        <p:origin x="379" y="13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font" Target="fonts/font25.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font" Target="fonts/font28.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9.xml"/><Relationship Id="rId41" Type="http://schemas.openxmlformats.org/officeDocument/2006/relationships/font" Target="fonts/font16.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font" Target="fonts/font27.fntdata"/></Relationships>
</file>

<file path=ppt/diagrams/_rels/data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3F7887-97C0-5D44-9C64-6DC026BD2634}" type="doc">
      <dgm:prSet loTypeId="urn:microsoft.com/office/officeart/2011/layout/CircleProcess" loCatId="process" qsTypeId="urn:microsoft.com/office/officeart/2005/8/quickstyle/simple1" qsCatId="simple" csTypeId="urn:microsoft.com/office/officeart/2005/8/colors/colorful1" csCatId="colorful" phldr="1"/>
      <dgm:spPr/>
      <dgm:t>
        <a:bodyPr/>
        <a:lstStyle/>
        <a:p>
          <a:pPr rtl="1"/>
          <a:endParaRPr lang="ar-SA"/>
        </a:p>
      </dgm:t>
    </dgm:pt>
    <dgm:pt modelId="{B0048872-CDE9-F846-944B-87A1476798EF}">
      <dgm:prSet phldrT="[نص]" phldr="0"/>
      <dgm:spPr/>
      <dgm:t>
        <a:bodyPr/>
        <a:lstStyle/>
        <a:p>
          <a:pPr algn="ctr" rtl="1"/>
          <a:r>
            <a:rPr lang="ar-SA" dirty="0">
              <a:solidFill>
                <a:schemeClr val="bg2"/>
              </a:solidFill>
            </a:rPr>
            <a:t>اختبار التطبيقات ونشرها</a:t>
          </a:r>
        </a:p>
      </dgm:t>
    </dgm:pt>
    <dgm:pt modelId="{BAAEC298-21AE-0745-AB42-98F11BF70C36}" type="parTrans" cxnId="{50BDB0F6-C77E-594A-9055-9448A276D4E9}">
      <dgm:prSet/>
      <dgm:spPr/>
      <dgm:t>
        <a:bodyPr/>
        <a:lstStyle/>
        <a:p>
          <a:pPr rtl="1"/>
          <a:endParaRPr lang="ar-SA">
            <a:solidFill>
              <a:schemeClr val="bg2"/>
            </a:solidFill>
          </a:endParaRPr>
        </a:p>
      </dgm:t>
    </dgm:pt>
    <dgm:pt modelId="{62BB923A-7B44-634F-B363-3166253F52E9}" type="sibTrans" cxnId="{50BDB0F6-C77E-594A-9055-9448A276D4E9}">
      <dgm:prSet/>
      <dgm:spPr/>
      <dgm:t>
        <a:bodyPr/>
        <a:lstStyle/>
        <a:p>
          <a:pPr rtl="1"/>
          <a:endParaRPr lang="ar-SA">
            <a:solidFill>
              <a:schemeClr val="bg2"/>
            </a:solidFill>
          </a:endParaRPr>
        </a:p>
      </dgm:t>
    </dgm:pt>
    <dgm:pt modelId="{6FD0952D-96CE-7543-8413-DE4A534D0A6D}">
      <dgm:prSet phldrT="[نص]" phldr="0"/>
      <dgm:spPr/>
      <dgm:t>
        <a:bodyPr/>
        <a:lstStyle/>
        <a:p>
          <a:pPr rtl="1"/>
          <a:r>
            <a:rPr lang="ar-SA" dirty="0">
              <a:solidFill>
                <a:schemeClr val="bg2"/>
              </a:solidFill>
            </a:rPr>
            <a:t>التضمين الرقمي</a:t>
          </a:r>
        </a:p>
      </dgm:t>
    </dgm:pt>
    <dgm:pt modelId="{374B3771-CC52-FA44-8C0C-AD5D4B400CBE}" type="parTrans" cxnId="{86041C94-E9AD-1B46-A18C-9363C4CD1882}">
      <dgm:prSet/>
      <dgm:spPr/>
      <dgm:t>
        <a:bodyPr/>
        <a:lstStyle/>
        <a:p>
          <a:pPr rtl="1"/>
          <a:endParaRPr lang="ar-SA">
            <a:solidFill>
              <a:schemeClr val="bg2"/>
            </a:solidFill>
          </a:endParaRPr>
        </a:p>
      </dgm:t>
    </dgm:pt>
    <dgm:pt modelId="{34E64D6D-B1D4-F04D-AA98-7C776F6C6D01}" type="sibTrans" cxnId="{86041C94-E9AD-1B46-A18C-9363C4CD1882}">
      <dgm:prSet/>
      <dgm:spPr/>
      <dgm:t>
        <a:bodyPr/>
        <a:lstStyle/>
        <a:p>
          <a:pPr rtl="1"/>
          <a:endParaRPr lang="ar-SA">
            <a:solidFill>
              <a:schemeClr val="bg2"/>
            </a:solidFill>
          </a:endParaRPr>
        </a:p>
      </dgm:t>
    </dgm:pt>
    <dgm:pt modelId="{2ADDD5C3-7FF2-304E-8B22-51B399C8F27D}">
      <dgm:prSet phldrT="[نص]" phldr="0"/>
      <dgm:spPr/>
      <dgm:t>
        <a:bodyPr/>
        <a:lstStyle/>
        <a:p>
          <a:pPr algn="ctr" rtl="1"/>
          <a:r>
            <a:rPr lang="ar-SA" dirty="0">
              <a:solidFill>
                <a:schemeClr val="bg2"/>
              </a:solidFill>
            </a:rPr>
            <a:t>ميزات قابلية الوصول في التطبيق</a:t>
          </a:r>
        </a:p>
      </dgm:t>
    </dgm:pt>
    <dgm:pt modelId="{C6E4A2A1-722D-BD4B-A18D-78BD0AB27AA1}" type="parTrans" cxnId="{6AE9C4AE-5CD4-9B44-B0F1-19AF03A184AF}">
      <dgm:prSet/>
      <dgm:spPr/>
      <dgm:t>
        <a:bodyPr/>
        <a:lstStyle/>
        <a:p>
          <a:pPr rtl="1"/>
          <a:endParaRPr lang="ar-SA">
            <a:solidFill>
              <a:schemeClr val="bg2"/>
            </a:solidFill>
          </a:endParaRPr>
        </a:p>
      </dgm:t>
    </dgm:pt>
    <dgm:pt modelId="{ABDB1C2B-3092-9347-AD70-778553421262}" type="sibTrans" cxnId="{6AE9C4AE-5CD4-9B44-B0F1-19AF03A184AF}">
      <dgm:prSet/>
      <dgm:spPr/>
      <dgm:t>
        <a:bodyPr/>
        <a:lstStyle/>
        <a:p>
          <a:pPr rtl="1"/>
          <a:endParaRPr lang="ar-SA">
            <a:solidFill>
              <a:schemeClr val="bg2"/>
            </a:solidFill>
          </a:endParaRPr>
        </a:p>
      </dgm:t>
    </dgm:pt>
    <dgm:pt modelId="{DD6A31BE-BF02-4E71-8E54-32F5FDD813ED}" type="pres">
      <dgm:prSet presAssocID="{013F7887-97C0-5D44-9C64-6DC026BD2634}" presName="Name0" presStyleCnt="0">
        <dgm:presLayoutVars>
          <dgm:chMax val="11"/>
          <dgm:chPref val="11"/>
          <dgm:dir/>
          <dgm:resizeHandles/>
        </dgm:presLayoutVars>
      </dgm:prSet>
      <dgm:spPr/>
    </dgm:pt>
    <dgm:pt modelId="{4BB1F1DC-3FB0-49C0-A5CC-A94DC485FD0A}" type="pres">
      <dgm:prSet presAssocID="{2ADDD5C3-7FF2-304E-8B22-51B399C8F27D}" presName="Accent3" presStyleCnt="0"/>
      <dgm:spPr/>
    </dgm:pt>
    <dgm:pt modelId="{28F64C68-1D9C-4352-8F8E-2A6405D01D89}" type="pres">
      <dgm:prSet presAssocID="{2ADDD5C3-7FF2-304E-8B22-51B399C8F27D}" presName="Accent" presStyleLbl="node1" presStyleIdx="0" presStyleCnt="3"/>
      <dgm:spPr/>
    </dgm:pt>
    <dgm:pt modelId="{35084BA8-ED1A-4BDA-ABC6-CE289F27FDA4}" type="pres">
      <dgm:prSet presAssocID="{2ADDD5C3-7FF2-304E-8B22-51B399C8F27D}" presName="ParentBackground3" presStyleCnt="0"/>
      <dgm:spPr/>
    </dgm:pt>
    <dgm:pt modelId="{646BA1EE-282C-4391-B61F-CE1BF3EA00E8}" type="pres">
      <dgm:prSet presAssocID="{2ADDD5C3-7FF2-304E-8B22-51B399C8F27D}" presName="ParentBackground" presStyleLbl="fgAcc1" presStyleIdx="0" presStyleCnt="3"/>
      <dgm:spPr/>
    </dgm:pt>
    <dgm:pt modelId="{33F8BA78-C972-45E8-BD31-7599EA6AD870}" type="pres">
      <dgm:prSet presAssocID="{2ADDD5C3-7FF2-304E-8B22-51B399C8F27D}" presName="Parent3" presStyleLbl="revTx" presStyleIdx="0" presStyleCnt="0">
        <dgm:presLayoutVars>
          <dgm:chMax val="1"/>
          <dgm:chPref val="1"/>
          <dgm:bulletEnabled val="1"/>
        </dgm:presLayoutVars>
      </dgm:prSet>
      <dgm:spPr/>
    </dgm:pt>
    <dgm:pt modelId="{53BF27E3-FC50-4733-B9E6-E750711D45A0}" type="pres">
      <dgm:prSet presAssocID="{6FD0952D-96CE-7543-8413-DE4A534D0A6D}" presName="Accent2" presStyleCnt="0"/>
      <dgm:spPr/>
    </dgm:pt>
    <dgm:pt modelId="{2C2C88E0-2A5C-4F35-BAB9-68E479697792}" type="pres">
      <dgm:prSet presAssocID="{6FD0952D-96CE-7543-8413-DE4A534D0A6D}" presName="Accent" presStyleLbl="node1" presStyleIdx="1" presStyleCnt="3"/>
      <dgm:spPr/>
    </dgm:pt>
    <dgm:pt modelId="{B2EC3226-67C9-4EC1-BC10-B745A6110B47}" type="pres">
      <dgm:prSet presAssocID="{6FD0952D-96CE-7543-8413-DE4A534D0A6D}" presName="ParentBackground2" presStyleCnt="0"/>
      <dgm:spPr/>
    </dgm:pt>
    <dgm:pt modelId="{E12FF71C-BD97-4F4F-8A53-286A8DAE661D}" type="pres">
      <dgm:prSet presAssocID="{6FD0952D-96CE-7543-8413-DE4A534D0A6D}" presName="ParentBackground" presStyleLbl="fgAcc1" presStyleIdx="1" presStyleCnt="3"/>
      <dgm:spPr/>
    </dgm:pt>
    <dgm:pt modelId="{2C529F44-B033-412B-A2E5-EB101B448125}" type="pres">
      <dgm:prSet presAssocID="{6FD0952D-96CE-7543-8413-DE4A534D0A6D}" presName="Parent2" presStyleLbl="revTx" presStyleIdx="0" presStyleCnt="0">
        <dgm:presLayoutVars>
          <dgm:chMax val="1"/>
          <dgm:chPref val="1"/>
          <dgm:bulletEnabled val="1"/>
        </dgm:presLayoutVars>
      </dgm:prSet>
      <dgm:spPr/>
    </dgm:pt>
    <dgm:pt modelId="{77097D5A-3A4E-482D-B202-F8242BA6420A}" type="pres">
      <dgm:prSet presAssocID="{B0048872-CDE9-F846-944B-87A1476798EF}" presName="Accent1" presStyleCnt="0"/>
      <dgm:spPr/>
    </dgm:pt>
    <dgm:pt modelId="{76CE1E6B-FF9F-4D35-8C76-9347484F8797}" type="pres">
      <dgm:prSet presAssocID="{B0048872-CDE9-F846-944B-87A1476798EF}" presName="Accent" presStyleLbl="node1" presStyleIdx="2" presStyleCnt="3"/>
      <dgm:spPr/>
    </dgm:pt>
    <dgm:pt modelId="{42BFB240-BF5A-4F1A-9BA3-54036A30350B}" type="pres">
      <dgm:prSet presAssocID="{B0048872-CDE9-F846-944B-87A1476798EF}" presName="ParentBackground1" presStyleCnt="0"/>
      <dgm:spPr/>
    </dgm:pt>
    <dgm:pt modelId="{53B51761-9519-45E3-B8F0-95D7CDD62107}" type="pres">
      <dgm:prSet presAssocID="{B0048872-CDE9-F846-944B-87A1476798EF}" presName="ParentBackground" presStyleLbl="fgAcc1" presStyleIdx="2" presStyleCnt="3"/>
      <dgm:spPr/>
    </dgm:pt>
    <dgm:pt modelId="{D2E2FD1B-9B72-4CAC-A4B4-87AA5C7487F8}" type="pres">
      <dgm:prSet presAssocID="{B0048872-CDE9-F846-944B-87A1476798EF}" presName="Parent1" presStyleLbl="revTx" presStyleIdx="0" presStyleCnt="0">
        <dgm:presLayoutVars>
          <dgm:chMax val="1"/>
          <dgm:chPref val="1"/>
          <dgm:bulletEnabled val="1"/>
        </dgm:presLayoutVars>
      </dgm:prSet>
      <dgm:spPr/>
    </dgm:pt>
  </dgm:ptLst>
  <dgm:cxnLst>
    <dgm:cxn modelId="{FA747005-7714-4313-A697-C041DC1DB584}" type="presOf" srcId="{B0048872-CDE9-F846-944B-87A1476798EF}" destId="{53B51761-9519-45E3-B8F0-95D7CDD62107}" srcOrd="0" destOrd="0" presId="urn:microsoft.com/office/officeart/2011/layout/CircleProcess"/>
    <dgm:cxn modelId="{630C383D-6625-466A-8D88-1A080F23B775}" type="presOf" srcId="{2ADDD5C3-7FF2-304E-8B22-51B399C8F27D}" destId="{33F8BA78-C972-45E8-BD31-7599EA6AD870}" srcOrd="1" destOrd="0" presId="urn:microsoft.com/office/officeart/2011/layout/CircleProcess"/>
    <dgm:cxn modelId="{2AB21782-AA6B-4B1E-9A02-5F2862BFAD71}" type="presOf" srcId="{6FD0952D-96CE-7543-8413-DE4A534D0A6D}" destId="{2C529F44-B033-412B-A2E5-EB101B448125}" srcOrd="1" destOrd="0" presId="urn:microsoft.com/office/officeart/2011/layout/CircleProcess"/>
    <dgm:cxn modelId="{CEF25D93-9113-4808-8324-7EF47F1ED04A}" type="presOf" srcId="{B0048872-CDE9-F846-944B-87A1476798EF}" destId="{D2E2FD1B-9B72-4CAC-A4B4-87AA5C7487F8}" srcOrd="1" destOrd="0" presId="urn:microsoft.com/office/officeart/2011/layout/CircleProcess"/>
    <dgm:cxn modelId="{86041C94-E9AD-1B46-A18C-9363C4CD1882}" srcId="{013F7887-97C0-5D44-9C64-6DC026BD2634}" destId="{6FD0952D-96CE-7543-8413-DE4A534D0A6D}" srcOrd="1" destOrd="0" parTransId="{374B3771-CC52-FA44-8C0C-AD5D4B400CBE}" sibTransId="{34E64D6D-B1D4-F04D-AA98-7C776F6C6D01}"/>
    <dgm:cxn modelId="{6AE9C4AE-5CD4-9B44-B0F1-19AF03A184AF}" srcId="{013F7887-97C0-5D44-9C64-6DC026BD2634}" destId="{2ADDD5C3-7FF2-304E-8B22-51B399C8F27D}" srcOrd="2" destOrd="0" parTransId="{C6E4A2A1-722D-BD4B-A18D-78BD0AB27AA1}" sibTransId="{ABDB1C2B-3092-9347-AD70-778553421262}"/>
    <dgm:cxn modelId="{5B19FAB4-074A-4E38-83A8-F3EA4E6A5153}" type="presOf" srcId="{013F7887-97C0-5D44-9C64-6DC026BD2634}" destId="{DD6A31BE-BF02-4E71-8E54-32F5FDD813ED}" srcOrd="0" destOrd="0" presId="urn:microsoft.com/office/officeart/2011/layout/CircleProcess"/>
    <dgm:cxn modelId="{A998D6D3-B370-410E-988F-CE8E94B23BD3}" type="presOf" srcId="{2ADDD5C3-7FF2-304E-8B22-51B399C8F27D}" destId="{646BA1EE-282C-4391-B61F-CE1BF3EA00E8}" srcOrd="0" destOrd="0" presId="urn:microsoft.com/office/officeart/2011/layout/CircleProcess"/>
    <dgm:cxn modelId="{DD57D2EA-E076-4EAA-8C24-1FE68D91E01E}" type="presOf" srcId="{6FD0952D-96CE-7543-8413-DE4A534D0A6D}" destId="{E12FF71C-BD97-4F4F-8A53-286A8DAE661D}" srcOrd="0" destOrd="0" presId="urn:microsoft.com/office/officeart/2011/layout/CircleProcess"/>
    <dgm:cxn modelId="{50BDB0F6-C77E-594A-9055-9448A276D4E9}" srcId="{013F7887-97C0-5D44-9C64-6DC026BD2634}" destId="{B0048872-CDE9-F846-944B-87A1476798EF}" srcOrd="0" destOrd="0" parTransId="{BAAEC298-21AE-0745-AB42-98F11BF70C36}" sibTransId="{62BB923A-7B44-634F-B363-3166253F52E9}"/>
    <dgm:cxn modelId="{6FDD1FC5-D9E5-4570-8FCE-5A66FD4C48E4}" type="presParOf" srcId="{DD6A31BE-BF02-4E71-8E54-32F5FDD813ED}" destId="{4BB1F1DC-3FB0-49C0-A5CC-A94DC485FD0A}" srcOrd="0" destOrd="0" presId="urn:microsoft.com/office/officeart/2011/layout/CircleProcess"/>
    <dgm:cxn modelId="{7B84D192-E3ED-4A47-A5DF-061B68BC828D}" type="presParOf" srcId="{4BB1F1DC-3FB0-49C0-A5CC-A94DC485FD0A}" destId="{28F64C68-1D9C-4352-8F8E-2A6405D01D89}" srcOrd="0" destOrd="0" presId="urn:microsoft.com/office/officeart/2011/layout/CircleProcess"/>
    <dgm:cxn modelId="{3DD03F4E-0018-4196-9EF9-4A2DD6BBFD9D}" type="presParOf" srcId="{DD6A31BE-BF02-4E71-8E54-32F5FDD813ED}" destId="{35084BA8-ED1A-4BDA-ABC6-CE289F27FDA4}" srcOrd="1" destOrd="0" presId="urn:microsoft.com/office/officeart/2011/layout/CircleProcess"/>
    <dgm:cxn modelId="{17484C05-746D-4347-B375-1BE36D282AC6}" type="presParOf" srcId="{35084BA8-ED1A-4BDA-ABC6-CE289F27FDA4}" destId="{646BA1EE-282C-4391-B61F-CE1BF3EA00E8}" srcOrd="0" destOrd="0" presId="urn:microsoft.com/office/officeart/2011/layout/CircleProcess"/>
    <dgm:cxn modelId="{F0967036-2FA4-483B-B182-F3E7FB655A0F}" type="presParOf" srcId="{DD6A31BE-BF02-4E71-8E54-32F5FDD813ED}" destId="{33F8BA78-C972-45E8-BD31-7599EA6AD870}" srcOrd="2" destOrd="0" presId="urn:microsoft.com/office/officeart/2011/layout/CircleProcess"/>
    <dgm:cxn modelId="{0755EE76-FEDD-46AA-A6E3-D3E25D41CB52}" type="presParOf" srcId="{DD6A31BE-BF02-4E71-8E54-32F5FDD813ED}" destId="{53BF27E3-FC50-4733-B9E6-E750711D45A0}" srcOrd="3" destOrd="0" presId="urn:microsoft.com/office/officeart/2011/layout/CircleProcess"/>
    <dgm:cxn modelId="{2FD564BC-85F7-46D7-BBA8-CB13C37F8040}" type="presParOf" srcId="{53BF27E3-FC50-4733-B9E6-E750711D45A0}" destId="{2C2C88E0-2A5C-4F35-BAB9-68E479697792}" srcOrd="0" destOrd="0" presId="urn:microsoft.com/office/officeart/2011/layout/CircleProcess"/>
    <dgm:cxn modelId="{5ED632FC-BABC-4022-A413-8E8867D7FB2A}" type="presParOf" srcId="{DD6A31BE-BF02-4E71-8E54-32F5FDD813ED}" destId="{B2EC3226-67C9-4EC1-BC10-B745A6110B47}" srcOrd="4" destOrd="0" presId="urn:microsoft.com/office/officeart/2011/layout/CircleProcess"/>
    <dgm:cxn modelId="{BED393BA-1F97-4FB9-BF15-FBAD46B879F7}" type="presParOf" srcId="{B2EC3226-67C9-4EC1-BC10-B745A6110B47}" destId="{E12FF71C-BD97-4F4F-8A53-286A8DAE661D}" srcOrd="0" destOrd="0" presId="urn:microsoft.com/office/officeart/2011/layout/CircleProcess"/>
    <dgm:cxn modelId="{CE52197A-2509-47EF-A330-716A3AD7C8D8}" type="presParOf" srcId="{DD6A31BE-BF02-4E71-8E54-32F5FDD813ED}" destId="{2C529F44-B033-412B-A2E5-EB101B448125}" srcOrd="5" destOrd="0" presId="urn:microsoft.com/office/officeart/2011/layout/CircleProcess"/>
    <dgm:cxn modelId="{DF65600E-084E-4722-8FF9-F21C106F6812}" type="presParOf" srcId="{DD6A31BE-BF02-4E71-8E54-32F5FDD813ED}" destId="{77097D5A-3A4E-482D-B202-F8242BA6420A}" srcOrd="6" destOrd="0" presId="urn:microsoft.com/office/officeart/2011/layout/CircleProcess"/>
    <dgm:cxn modelId="{7F6C8255-98B0-489B-8C65-27A9FD16970F}" type="presParOf" srcId="{77097D5A-3A4E-482D-B202-F8242BA6420A}" destId="{76CE1E6B-FF9F-4D35-8C76-9347484F8797}" srcOrd="0" destOrd="0" presId="urn:microsoft.com/office/officeart/2011/layout/CircleProcess"/>
    <dgm:cxn modelId="{40A5E0B7-590C-43F8-A621-45092936B2BA}" type="presParOf" srcId="{DD6A31BE-BF02-4E71-8E54-32F5FDD813ED}" destId="{42BFB240-BF5A-4F1A-9BA3-54036A30350B}" srcOrd="7" destOrd="0" presId="urn:microsoft.com/office/officeart/2011/layout/CircleProcess"/>
    <dgm:cxn modelId="{80162D12-EA6B-41B9-B681-47ED98C2069A}" type="presParOf" srcId="{42BFB240-BF5A-4F1A-9BA3-54036A30350B}" destId="{53B51761-9519-45E3-B8F0-95D7CDD62107}" srcOrd="0" destOrd="0" presId="urn:microsoft.com/office/officeart/2011/layout/CircleProcess"/>
    <dgm:cxn modelId="{1B39A05A-E09B-4719-A4A2-8A1406C6546F}" type="presParOf" srcId="{DD6A31BE-BF02-4E71-8E54-32F5FDD813ED}" destId="{D2E2FD1B-9B72-4CAC-A4B4-87AA5C7487F8}" srcOrd="8"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7607BD-D269-4734-952C-2279B47497F3}" type="doc">
      <dgm:prSet loTypeId="urn:microsoft.com/office/officeart/2005/8/layout/default" loCatId="list" qsTypeId="urn:microsoft.com/office/officeart/2005/8/quickstyle/simple1" qsCatId="simple" csTypeId="urn:microsoft.com/office/officeart/2005/8/colors/colorful1" csCatId="colorful" phldr="1"/>
      <dgm:spPr/>
      <dgm:t>
        <a:bodyPr/>
        <a:lstStyle/>
        <a:p>
          <a:pPr rtl="1"/>
          <a:endParaRPr lang="ar-SA"/>
        </a:p>
      </dgm:t>
    </dgm:pt>
    <dgm:pt modelId="{443FD94B-BF86-4991-82DA-FA5CCDBB3B4B}">
      <dgm:prSet phldrT="[Text]" custT="1"/>
      <dgm:spPr/>
      <dgm:t>
        <a:bodyPr/>
        <a:lstStyle/>
        <a:p>
          <a:pPr rtl="1"/>
          <a:r>
            <a:rPr lang="ar-SA" sz="2400" dirty="0">
              <a:solidFill>
                <a:schemeClr val="accent6"/>
              </a:solidFill>
            </a:rPr>
            <a:t>خصائص المفهوم</a:t>
          </a:r>
        </a:p>
        <a:p>
          <a:pPr rtl="1"/>
          <a:endParaRPr lang="ar-SA" sz="2400" dirty="0">
            <a:solidFill>
              <a:schemeClr val="accent6"/>
            </a:solidFill>
          </a:endParaRPr>
        </a:p>
        <a:p>
          <a:pPr rtl="1"/>
          <a:endParaRPr lang="ar-SA" sz="2400" dirty="0">
            <a:solidFill>
              <a:schemeClr val="accent6"/>
            </a:solidFill>
          </a:endParaRPr>
        </a:p>
      </dgm:t>
    </dgm:pt>
    <dgm:pt modelId="{C00B22A1-9C15-4D99-9A3E-D4205C89CC52}" type="parTrans" cxnId="{FF31903E-9B48-42B5-9FC2-B842B14E25EE}">
      <dgm:prSet/>
      <dgm:spPr/>
      <dgm:t>
        <a:bodyPr/>
        <a:lstStyle/>
        <a:p>
          <a:pPr rtl="1"/>
          <a:endParaRPr lang="ar-SA" sz="1000">
            <a:solidFill>
              <a:schemeClr val="accent6"/>
            </a:solidFill>
          </a:endParaRPr>
        </a:p>
      </dgm:t>
    </dgm:pt>
    <dgm:pt modelId="{E5B4ACD9-65E8-4047-ADF6-265B036D96AD}" type="sibTrans" cxnId="{FF31903E-9B48-42B5-9FC2-B842B14E25EE}">
      <dgm:prSet/>
      <dgm:spPr/>
      <dgm:t>
        <a:bodyPr/>
        <a:lstStyle/>
        <a:p>
          <a:pPr rtl="1"/>
          <a:endParaRPr lang="ar-SA" sz="1000">
            <a:solidFill>
              <a:schemeClr val="accent6"/>
            </a:solidFill>
          </a:endParaRPr>
        </a:p>
      </dgm:t>
    </dgm:pt>
    <dgm:pt modelId="{48212BB4-5E3B-49C6-B130-1252256BDEB6}">
      <dgm:prSet phldrT="[Text]" custT="1"/>
      <dgm:spPr/>
      <dgm:t>
        <a:bodyPr/>
        <a:lstStyle/>
        <a:p>
          <a:pPr rtl="1"/>
          <a:r>
            <a:rPr lang="ar-SA" sz="2400" dirty="0">
              <a:solidFill>
                <a:schemeClr val="accent6"/>
              </a:solidFill>
            </a:rPr>
            <a:t>تعريف المفهوم</a:t>
          </a:r>
        </a:p>
        <a:p>
          <a:pPr rtl="1"/>
          <a:endParaRPr lang="ar-SA" sz="2400" dirty="0">
            <a:solidFill>
              <a:schemeClr val="accent6"/>
            </a:solidFill>
          </a:endParaRPr>
        </a:p>
        <a:p>
          <a:pPr rtl="1"/>
          <a:endParaRPr lang="ar-SA" sz="2400" dirty="0">
            <a:solidFill>
              <a:schemeClr val="accent6"/>
            </a:solidFill>
          </a:endParaRPr>
        </a:p>
      </dgm:t>
    </dgm:pt>
    <dgm:pt modelId="{C1D4F597-DB3E-425B-A5BF-9ECD88237742}" type="parTrans" cxnId="{BE5F3E0B-817F-4722-830A-64AD9122621C}">
      <dgm:prSet/>
      <dgm:spPr/>
      <dgm:t>
        <a:bodyPr/>
        <a:lstStyle/>
        <a:p>
          <a:pPr rtl="1"/>
          <a:endParaRPr lang="ar-SA" sz="1000">
            <a:solidFill>
              <a:schemeClr val="accent6"/>
            </a:solidFill>
          </a:endParaRPr>
        </a:p>
      </dgm:t>
    </dgm:pt>
    <dgm:pt modelId="{3AD991FD-BADF-4140-8760-4D1DD541FF21}" type="sibTrans" cxnId="{BE5F3E0B-817F-4722-830A-64AD9122621C}">
      <dgm:prSet/>
      <dgm:spPr/>
      <dgm:t>
        <a:bodyPr/>
        <a:lstStyle/>
        <a:p>
          <a:pPr rtl="1"/>
          <a:endParaRPr lang="ar-SA" sz="1000">
            <a:solidFill>
              <a:schemeClr val="accent6"/>
            </a:solidFill>
          </a:endParaRPr>
        </a:p>
      </dgm:t>
    </dgm:pt>
    <dgm:pt modelId="{8FF39FA3-5898-4DBC-88E7-98EC6F7187D8}">
      <dgm:prSet phldrT="[Text]" custT="1"/>
      <dgm:spPr/>
      <dgm:t>
        <a:bodyPr/>
        <a:lstStyle/>
        <a:p>
          <a:pPr rtl="1"/>
          <a:r>
            <a:rPr lang="ar-SA" sz="2400" dirty="0">
              <a:solidFill>
                <a:schemeClr val="accent6"/>
              </a:solidFill>
            </a:rPr>
            <a:t>مثال غير دال</a:t>
          </a:r>
        </a:p>
        <a:p>
          <a:pPr rtl="1"/>
          <a:endParaRPr lang="ar-SA" sz="2400" dirty="0">
            <a:solidFill>
              <a:schemeClr val="accent6"/>
            </a:solidFill>
          </a:endParaRPr>
        </a:p>
        <a:p>
          <a:pPr rtl="1"/>
          <a:r>
            <a:rPr lang="ar-SA" sz="2400" dirty="0">
              <a:solidFill>
                <a:schemeClr val="accent6"/>
              </a:solidFill>
            </a:rPr>
            <a:t> </a:t>
          </a:r>
        </a:p>
      </dgm:t>
    </dgm:pt>
    <dgm:pt modelId="{5595323A-0457-4505-98B1-64D6DEB1FD1E}" type="parTrans" cxnId="{9B553E41-EB5D-460C-BA1A-CF2937DFDE52}">
      <dgm:prSet/>
      <dgm:spPr/>
      <dgm:t>
        <a:bodyPr/>
        <a:lstStyle/>
        <a:p>
          <a:pPr rtl="1"/>
          <a:endParaRPr lang="ar-SA" sz="1000">
            <a:solidFill>
              <a:schemeClr val="accent6"/>
            </a:solidFill>
          </a:endParaRPr>
        </a:p>
      </dgm:t>
    </dgm:pt>
    <dgm:pt modelId="{A8EB1704-E4C9-46C9-B18A-7B4B07E9EA9B}" type="sibTrans" cxnId="{9B553E41-EB5D-460C-BA1A-CF2937DFDE52}">
      <dgm:prSet/>
      <dgm:spPr/>
      <dgm:t>
        <a:bodyPr/>
        <a:lstStyle/>
        <a:p>
          <a:pPr rtl="1"/>
          <a:endParaRPr lang="ar-SA" sz="1000">
            <a:solidFill>
              <a:schemeClr val="accent6"/>
            </a:solidFill>
          </a:endParaRPr>
        </a:p>
      </dgm:t>
    </dgm:pt>
    <dgm:pt modelId="{034D6774-5BE2-4F2A-80D4-E7A8E2CC8DF6}">
      <dgm:prSet phldrT="[Text]" custT="1"/>
      <dgm:spPr/>
      <dgm:t>
        <a:bodyPr/>
        <a:lstStyle/>
        <a:p>
          <a:pPr rtl="1"/>
          <a:r>
            <a:rPr lang="ar-SA" sz="2400" dirty="0">
              <a:solidFill>
                <a:schemeClr val="accent6"/>
              </a:solidFill>
            </a:rPr>
            <a:t>مثال دال</a:t>
          </a:r>
        </a:p>
        <a:p>
          <a:pPr rtl="1"/>
          <a:endParaRPr lang="ar-SA" sz="2400" dirty="0">
            <a:solidFill>
              <a:schemeClr val="accent6"/>
            </a:solidFill>
          </a:endParaRPr>
        </a:p>
        <a:p>
          <a:pPr rtl="1"/>
          <a:r>
            <a:rPr lang="ar-SA" sz="2400" dirty="0">
              <a:solidFill>
                <a:schemeClr val="accent6"/>
              </a:solidFill>
            </a:rPr>
            <a:t> </a:t>
          </a:r>
        </a:p>
      </dgm:t>
    </dgm:pt>
    <dgm:pt modelId="{760A1ACA-E66A-40D0-BBC8-754128B6FDF9}" type="parTrans" cxnId="{D60220B6-899D-4F09-A3C7-CA4A37B970DE}">
      <dgm:prSet/>
      <dgm:spPr/>
      <dgm:t>
        <a:bodyPr/>
        <a:lstStyle/>
        <a:p>
          <a:pPr rtl="1"/>
          <a:endParaRPr lang="ar-SA" sz="1000">
            <a:solidFill>
              <a:schemeClr val="accent6"/>
            </a:solidFill>
          </a:endParaRPr>
        </a:p>
      </dgm:t>
    </dgm:pt>
    <dgm:pt modelId="{2C17FD84-6045-4C0D-BDCD-CF3907B77243}" type="sibTrans" cxnId="{D60220B6-899D-4F09-A3C7-CA4A37B970DE}">
      <dgm:prSet/>
      <dgm:spPr/>
      <dgm:t>
        <a:bodyPr/>
        <a:lstStyle/>
        <a:p>
          <a:pPr rtl="1"/>
          <a:endParaRPr lang="ar-SA" sz="1000">
            <a:solidFill>
              <a:schemeClr val="accent6"/>
            </a:solidFill>
          </a:endParaRPr>
        </a:p>
      </dgm:t>
    </dgm:pt>
    <dgm:pt modelId="{F4ED1300-3D25-4A7E-A82F-2506BCFDEC18}" type="pres">
      <dgm:prSet presAssocID="{B37607BD-D269-4734-952C-2279B47497F3}" presName="diagram" presStyleCnt="0">
        <dgm:presLayoutVars>
          <dgm:dir/>
          <dgm:resizeHandles val="exact"/>
        </dgm:presLayoutVars>
      </dgm:prSet>
      <dgm:spPr/>
    </dgm:pt>
    <dgm:pt modelId="{355EA58E-9647-4785-9DCB-970A732DCFD8}" type="pres">
      <dgm:prSet presAssocID="{443FD94B-BF86-4991-82DA-FA5CCDBB3B4B}" presName="node" presStyleLbl="node1" presStyleIdx="0" presStyleCnt="4">
        <dgm:presLayoutVars>
          <dgm:bulletEnabled val="1"/>
        </dgm:presLayoutVars>
      </dgm:prSet>
      <dgm:spPr/>
    </dgm:pt>
    <dgm:pt modelId="{5DB4EA08-E8A3-4487-8D3D-071ACB7602DD}" type="pres">
      <dgm:prSet presAssocID="{E5B4ACD9-65E8-4047-ADF6-265B036D96AD}" presName="sibTrans" presStyleCnt="0"/>
      <dgm:spPr/>
    </dgm:pt>
    <dgm:pt modelId="{F091127E-E8F8-4870-9EFA-35ECD4E4B844}" type="pres">
      <dgm:prSet presAssocID="{48212BB4-5E3B-49C6-B130-1252256BDEB6}" presName="node" presStyleLbl="node1" presStyleIdx="1" presStyleCnt="4">
        <dgm:presLayoutVars>
          <dgm:bulletEnabled val="1"/>
        </dgm:presLayoutVars>
      </dgm:prSet>
      <dgm:spPr/>
    </dgm:pt>
    <dgm:pt modelId="{50BC1DDF-D713-4AEA-9902-84607FBD70FC}" type="pres">
      <dgm:prSet presAssocID="{3AD991FD-BADF-4140-8760-4D1DD541FF21}" presName="sibTrans" presStyleCnt="0"/>
      <dgm:spPr/>
    </dgm:pt>
    <dgm:pt modelId="{9DB4038C-61EB-4BA3-B5BF-0EB04EDF22BA}" type="pres">
      <dgm:prSet presAssocID="{8FF39FA3-5898-4DBC-88E7-98EC6F7187D8}" presName="node" presStyleLbl="node1" presStyleIdx="2" presStyleCnt="4">
        <dgm:presLayoutVars>
          <dgm:bulletEnabled val="1"/>
        </dgm:presLayoutVars>
      </dgm:prSet>
      <dgm:spPr/>
    </dgm:pt>
    <dgm:pt modelId="{185908B9-FC76-4395-94CB-CD0A710BE76A}" type="pres">
      <dgm:prSet presAssocID="{A8EB1704-E4C9-46C9-B18A-7B4B07E9EA9B}" presName="sibTrans" presStyleCnt="0"/>
      <dgm:spPr/>
    </dgm:pt>
    <dgm:pt modelId="{19B2C298-D0A9-4FD4-A19E-1B300C3276C6}" type="pres">
      <dgm:prSet presAssocID="{034D6774-5BE2-4F2A-80D4-E7A8E2CC8DF6}" presName="node" presStyleLbl="node1" presStyleIdx="3" presStyleCnt="4">
        <dgm:presLayoutVars>
          <dgm:bulletEnabled val="1"/>
        </dgm:presLayoutVars>
      </dgm:prSet>
      <dgm:spPr/>
    </dgm:pt>
  </dgm:ptLst>
  <dgm:cxnLst>
    <dgm:cxn modelId="{BE5F3E0B-817F-4722-830A-64AD9122621C}" srcId="{B37607BD-D269-4734-952C-2279B47497F3}" destId="{48212BB4-5E3B-49C6-B130-1252256BDEB6}" srcOrd="1" destOrd="0" parTransId="{C1D4F597-DB3E-425B-A5BF-9ECD88237742}" sibTransId="{3AD991FD-BADF-4140-8760-4D1DD541FF21}"/>
    <dgm:cxn modelId="{6B9C401C-152B-4644-B935-644C71C509D2}" type="presOf" srcId="{8FF39FA3-5898-4DBC-88E7-98EC6F7187D8}" destId="{9DB4038C-61EB-4BA3-B5BF-0EB04EDF22BA}" srcOrd="0" destOrd="0" presId="urn:microsoft.com/office/officeart/2005/8/layout/default"/>
    <dgm:cxn modelId="{63EE7F30-9BF8-4E39-8FC8-90A8CCF0B803}" type="presOf" srcId="{B37607BD-D269-4734-952C-2279B47497F3}" destId="{F4ED1300-3D25-4A7E-A82F-2506BCFDEC18}" srcOrd="0" destOrd="0" presId="urn:microsoft.com/office/officeart/2005/8/layout/default"/>
    <dgm:cxn modelId="{FF31903E-9B48-42B5-9FC2-B842B14E25EE}" srcId="{B37607BD-D269-4734-952C-2279B47497F3}" destId="{443FD94B-BF86-4991-82DA-FA5CCDBB3B4B}" srcOrd="0" destOrd="0" parTransId="{C00B22A1-9C15-4D99-9A3E-D4205C89CC52}" sibTransId="{E5B4ACD9-65E8-4047-ADF6-265B036D96AD}"/>
    <dgm:cxn modelId="{9B553E41-EB5D-460C-BA1A-CF2937DFDE52}" srcId="{B37607BD-D269-4734-952C-2279B47497F3}" destId="{8FF39FA3-5898-4DBC-88E7-98EC6F7187D8}" srcOrd="2" destOrd="0" parTransId="{5595323A-0457-4505-98B1-64D6DEB1FD1E}" sibTransId="{A8EB1704-E4C9-46C9-B18A-7B4B07E9EA9B}"/>
    <dgm:cxn modelId="{EA1FBB88-1A47-4BF4-B373-E6CEB91D2B78}" type="presOf" srcId="{034D6774-5BE2-4F2A-80D4-E7A8E2CC8DF6}" destId="{19B2C298-D0A9-4FD4-A19E-1B300C3276C6}" srcOrd="0" destOrd="0" presId="urn:microsoft.com/office/officeart/2005/8/layout/default"/>
    <dgm:cxn modelId="{6FE5669D-0EBA-4010-B9E1-D96C97B1DFF4}" type="presOf" srcId="{48212BB4-5E3B-49C6-B130-1252256BDEB6}" destId="{F091127E-E8F8-4870-9EFA-35ECD4E4B844}" srcOrd="0" destOrd="0" presId="urn:microsoft.com/office/officeart/2005/8/layout/default"/>
    <dgm:cxn modelId="{7FF10CA3-AFF5-4CE4-B615-650003205B09}" type="presOf" srcId="{443FD94B-BF86-4991-82DA-FA5CCDBB3B4B}" destId="{355EA58E-9647-4785-9DCB-970A732DCFD8}" srcOrd="0" destOrd="0" presId="urn:microsoft.com/office/officeart/2005/8/layout/default"/>
    <dgm:cxn modelId="{D60220B6-899D-4F09-A3C7-CA4A37B970DE}" srcId="{B37607BD-D269-4734-952C-2279B47497F3}" destId="{034D6774-5BE2-4F2A-80D4-E7A8E2CC8DF6}" srcOrd="3" destOrd="0" parTransId="{760A1ACA-E66A-40D0-BBC8-754128B6FDF9}" sibTransId="{2C17FD84-6045-4C0D-BDCD-CF3907B77243}"/>
    <dgm:cxn modelId="{9E19E805-F5F9-4DE1-8E57-5FBE17A27603}" type="presParOf" srcId="{F4ED1300-3D25-4A7E-A82F-2506BCFDEC18}" destId="{355EA58E-9647-4785-9DCB-970A732DCFD8}" srcOrd="0" destOrd="0" presId="urn:microsoft.com/office/officeart/2005/8/layout/default"/>
    <dgm:cxn modelId="{A5AF7ED1-2493-45DC-B4F5-884E05B26EF9}" type="presParOf" srcId="{F4ED1300-3D25-4A7E-A82F-2506BCFDEC18}" destId="{5DB4EA08-E8A3-4487-8D3D-071ACB7602DD}" srcOrd="1" destOrd="0" presId="urn:microsoft.com/office/officeart/2005/8/layout/default"/>
    <dgm:cxn modelId="{6B97FEDD-2BB7-4F11-8040-4A3D86224C80}" type="presParOf" srcId="{F4ED1300-3D25-4A7E-A82F-2506BCFDEC18}" destId="{F091127E-E8F8-4870-9EFA-35ECD4E4B844}" srcOrd="2" destOrd="0" presId="urn:microsoft.com/office/officeart/2005/8/layout/default"/>
    <dgm:cxn modelId="{FE76B647-65A4-4BC0-9FED-EF29DD7B3008}" type="presParOf" srcId="{F4ED1300-3D25-4A7E-A82F-2506BCFDEC18}" destId="{50BC1DDF-D713-4AEA-9902-84607FBD70FC}" srcOrd="3" destOrd="0" presId="urn:microsoft.com/office/officeart/2005/8/layout/default"/>
    <dgm:cxn modelId="{E4216E9A-8F0F-46A1-933A-6EEF93915088}" type="presParOf" srcId="{F4ED1300-3D25-4A7E-A82F-2506BCFDEC18}" destId="{9DB4038C-61EB-4BA3-B5BF-0EB04EDF22BA}" srcOrd="4" destOrd="0" presId="urn:microsoft.com/office/officeart/2005/8/layout/default"/>
    <dgm:cxn modelId="{6D460702-F236-4F11-A88F-72E9148ECBDA}" type="presParOf" srcId="{F4ED1300-3D25-4A7E-A82F-2506BCFDEC18}" destId="{185908B9-FC76-4395-94CB-CD0A710BE76A}" srcOrd="5" destOrd="0" presId="urn:microsoft.com/office/officeart/2005/8/layout/default"/>
    <dgm:cxn modelId="{B4CADCB3-BC92-4480-9917-DDCAEF127EE0}" type="presParOf" srcId="{F4ED1300-3D25-4A7E-A82F-2506BCFDEC18}" destId="{19B2C298-D0A9-4FD4-A19E-1B300C3276C6}"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97C29C-43DA-4364-9335-5F44E844D01C}"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pPr rtl="1"/>
          <a:endParaRPr lang="ar-SA"/>
        </a:p>
      </dgm:t>
    </dgm:pt>
    <dgm:pt modelId="{A50895A5-637F-4830-AEEB-1AF377867E14}">
      <dgm:prSet phldrT="[Text]"/>
      <dgm:spPr/>
      <dgm:t>
        <a:bodyPr/>
        <a:lstStyle/>
        <a:p>
          <a:pPr rtl="1"/>
          <a:r>
            <a:rPr lang="ar-SA" dirty="0"/>
            <a:t>برامج التضمين الرقمي</a:t>
          </a:r>
        </a:p>
      </dgm:t>
    </dgm:pt>
    <dgm:pt modelId="{E5640E4A-8759-4F1A-8671-28F95B180530}" type="parTrans" cxnId="{5B1F0892-9B16-4EB1-BF5E-F8B5A121AC7A}">
      <dgm:prSet/>
      <dgm:spPr/>
      <dgm:t>
        <a:bodyPr/>
        <a:lstStyle/>
        <a:p>
          <a:pPr rtl="1"/>
          <a:endParaRPr lang="ar-SA"/>
        </a:p>
      </dgm:t>
    </dgm:pt>
    <dgm:pt modelId="{3F77C865-85DB-4171-AA57-2D9C24C29E9C}" type="sibTrans" cxnId="{5B1F0892-9B16-4EB1-BF5E-F8B5A121AC7A}">
      <dgm:prSet/>
      <dgm:spPr/>
      <dgm:t>
        <a:bodyPr/>
        <a:lstStyle/>
        <a:p>
          <a:pPr rtl="1"/>
          <a:endParaRPr lang="ar-SA"/>
        </a:p>
      </dgm:t>
    </dgm:pt>
    <dgm:pt modelId="{C411672F-A51D-4891-A702-57409B5243F7}">
      <dgm:prSet phldrT="[Text]"/>
      <dgm:spPr/>
      <dgm:t>
        <a:bodyPr/>
        <a:lstStyle/>
        <a:p>
          <a:pPr rtl="1"/>
          <a:r>
            <a:rPr lang="ar-SA" dirty="0"/>
            <a:t>الخطة الوطنية للاتصال واسع النطاق</a:t>
          </a:r>
        </a:p>
      </dgm:t>
    </dgm:pt>
    <dgm:pt modelId="{E2D5EC18-07CB-419F-975C-0FABBAF063C3}" type="parTrans" cxnId="{79A82FA8-679D-4FF8-9CF6-3E290197C4CC}">
      <dgm:prSet/>
      <dgm:spPr/>
      <dgm:t>
        <a:bodyPr/>
        <a:lstStyle/>
        <a:p>
          <a:pPr rtl="1"/>
          <a:endParaRPr lang="ar-SA"/>
        </a:p>
      </dgm:t>
    </dgm:pt>
    <dgm:pt modelId="{C2E230AD-087B-42F5-9EAA-59F302D75562}" type="sibTrans" cxnId="{79A82FA8-679D-4FF8-9CF6-3E290197C4CC}">
      <dgm:prSet/>
      <dgm:spPr/>
      <dgm:t>
        <a:bodyPr/>
        <a:lstStyle/>
        <a:p>
          <a:pPr rtl="1"/>
          <a:endParaRPr lang="ar-SA"/>
        </a:p>
      </dgm:t>
    </dgm:pt>
    <dgm:pt modelId="{8FEDBDB6-F2B5-4A47-BD13-A6326B2EFE48}">
      <dgm:prSet phldrT="[Text]"/>
      <dgm:spPr/>
      <dgm:t>
        <a:bodyPr/>
        <a:lstStyle/>
        <a:p>
          <a:pPr rtl="1"/>
          <a:r>
            <a:rPr lang="ar-SA" dirty="0"/>
            <a:t>التعليم الالكتروني </a:t>
          </a:r>
        </a:p>
      </dgm:t>
    </dgm:pt>
    <dgm:pt modelId="{3800E1DE-E09F-4D49-97C6-50D70FB01CDC}" type="parTrans" cxnId="{A9356D0D-F85A-4927-BFBC-E3E6E16EBA54}">
      <dgm:prSet/>
      <dgm:spPr/>
      <dgm:t>
        <a:bodyPr/>
        <a:lstStyle/>
        <a:p>
          <a:pPr rtl="1"/>
          <a:endParaRPr lang="ar-SA"/>
        </a:p>
      </dgm:t>
    </dgm:pt>
    <dgm:pt modelId="{C3A158C1-6CBE-499F-B8D1-71A0681E14D0}" type="sibTrans" cxnId="{A9356D0D-F85A-4927-BFBC-E3E6E16EBA54}">
      <dgm:prSet/>
      <dgm:spPr/>
      <dgm:t>
        <a:bodyPr/>
        <a:lstStyle/>
        <a:p>
          <a:pPr rtl="1"/>
          <a:endParaRPr lang="ar-SA"/>
        </a:p>
      </dgm:t>
    </dgm:pt>
    <dgm:pt modelId="{04BE2793-13F3-43D4-883F-2135DA18203E}" type="pres">
      <dgm:prSet presAssocID="{3B97C29C-43DA-4364-9335-5F44E844D01C}" presName="rootnode" presStyleCnt="0">
        <dgm:presLayoutVars>
          <dgm:chMax/>
          <dgm:chPref/>
          <dgm:dir/>
          <dgm:animLvl val="lvl"/>
        </dgm:presLayoutVars>
      </dgm:prSet>
      <dgm:spPr/>
    </dgm:pt>
    <dgm:pt modelId="{24D71160-2A1C-4883-93C5-B15D9AA63F70}" type="pres">
      <dgm:prSet presAssocID="{A50895A5-637F-4830-AEEB-1AF377867E14}" presName="composite" presStyleCnt="0"/>
      <dgm:spPr/>
    </dgm:pt>
    <dgm:pt modelId="{1AC1C840-81B1-4DAC-AF2E-E1629648AD64}" type="pres">
      <dgm:prSet presAssocID="{A50895A5-637F-4830-AEEB-1AF377867E14}" presName="LShape" presStyleLbl="alignNode1" presStyleIdx="0" presStyleCnt="5"/>
      <dgm:spPr/>
    </dgm:pt>
    <dgm:pt modelId="{C6A2C99F-00E4-4124-AEA0-8BA6F349C9B4}" type="pres">
      <dgm:prSet presAssocID="{A50895A5-637F-4830-AEEB-1AF377867E14}" presName="ParentText" presStyleLbl="revTx" presStyleIdx="0" presStyleCnt="3">
        <dgm:presLayoutVars>
          <dgm:chMax val="0"/>
          <dgm:chPref val="0"/>
          <dgm:bulletEnabled val="1"/>
        </dgm:presLayoutVars>
      </dgm:prSet>
      <dgm:spPr/>
    </dgm:pt>
    <dgm:pt modelId="{93F74566-5780-4B02-A4F1-41D5C6E03543}" type="pres">
      <dgm:prSet presAssocID="{A50895A5-637F-4830-AEEB-1AF377867E14}" presName="Triangle" presStyleLbl="alignNode1" presStyleIdx="1" presStyleCnt="5"/>
      <dgm:spPr/>
    </dgm:pt>
    <dgm:pt modelId="{F69BE22C-C622-4E4C-BC18-DD2FC0C6AC08}" type="pres">
      <dgm:prSet presAssocID="{3F77C865-85DB-4171-AA57-2D9C24C29E9C}" presName="sibTrans" presStyleCnt="0"/>
      <dgm:spPr/>
    </dgm:pt>
    <dgm:pt modelId="{D97960D2-B5D3-4ACD-B805-FE60209AB805}" type="pres">
      <dgm:prSet presAssocID="{3F77C865-85DB-4171-AA57-2D9C24C29E9C}" presName="space" presStyleCnt="0"/>
      <dgm:spPr/>
    </dgm:pt>
    <dgm:pt modelId="{1EDBE581-B008-4FC8-8F09-A094A765D740}" type="pres">
      <dgm:prSet presAssocID="{C411672F-A51D-4891-A702-57409B5243F7}" presName="composite" presStyleCnt="0"/>
      <dgm:spPr/>
    </dgm:pt>
    <dgm:pt modelId="{B5A67BDE-75FB-4BC0-92E0-F02C30EEF820}" type="pres">
      <dgm:prSet presAssocID="{C411672F-A51D-4891-A702-57409B5243F7}" presName="LShape" presStyleLbl="alignNode1" presStyleIdx="2" presStyleCnt="5"/>
      <dgm:spPr/>
    </dgm:pt>
    <dgm:pt modelId="{D59F9F5E-9E30-4C5E-A774-88AB36A45DA8}" type="pres">
      <dgm:prSet presAssocID="{C411672F-A51D-4891-A702-57409B5243F7}" presName="ParentText" presStyleLbl="revTx" presStyleIdx="1" presStyleCnt="3">
        <dgm:presLayoutVars>
          <dgm:chMax val="0"/>
          <dgm:chPref val="0"/>
          <dgm:bulletEnabled val="1"/>
        </dgm:presLayoutVars>
      </dgm:prSet>
      <dgm:spPr/>
    </dgm:pt>
    <dgm:pt modelId="{1B02DE12-88EE-4CC1-B766-727763250879}" type="pres">
      <dgm:prSet presAssocID="{C411672F-A51D-4891-A702-57409B5243F7}" presName="Triangle" presStyleLbl="alignNode1" presStyleIdx="3" presStyleCnt="5"/>
      <dgm:spPr/>
    </dgm:pt>
    <dgm:pt modelId="{B43D5982-EE3C-4C3F-B851-9CC082F5FE78}" type="pres">
      <dgm:prSet presAssocID="{C2E230AD-087B-42F5-9EAA-59F302D75562}" presName="sibTrans" presStyleCnt="0"/>
      <dgm:spPr/>
    </dgm:pt>
    <dgm:pt modelId="{AC4E0E73-F607-4F56-9AEB-5C5F929DB402}" type="pres">
      <dgm:prSet presAssocID="{C2E230AD-087B-42F5-9EAA-59F302D75562}" presName="space" presStyleCnt="0"/>
      <dgm:spPr/>
    </dgm:pt>
    <dgm:pt modelId="{8CED98C9-CFA3-4825-8CB9-2DA6E730BAD1}" type="pres">
      <dgm:prSet presAssocID="{8FEDBDB6-F2B5-4A47-BD13-A6326B2EFE48}" presName="composite" presStyleCnt="0"/>
      <dgm:spPr/>
    </dgm:pt>
    <dgm:pt modelId="{E05BE762-5910-4EAD-833F-E66F427CCFE0}" type="pres">
      <dgm:prSet presAssocID="{8FEDBDB6-F2B5-4A47-BD13-A6326B2EFE48}" presName="LShape" presStyleLbl="alignNode1" presStyleIdx="4" presStyleCnt="5"/>
      <dgm:spPr/>
    </dgm:pt>
    <dgm:pt modelId="{A51A82C4-98B5-4A19-883A-AFCC53279997}" type="pres">
      <dgm:prSet presAssocID="{8FEDBDB6-F2B5-4A47-BD13-A6326B2EFE48}" presName="ParentText" presStyleLbl="revTx" presStyleIdx="2" presStyleCnt="3">
        <dgm:presLayoutVars>
          <dgm:chMax val="0"/>
          <dgm:chPref val="0"/>
          <dgm:bulletEnabled val="1"/>
        </dgm:presLayoutVars>
      </dgm:prSet>
      <dgm:spPr/>
    </dgm:pt>
  </dgm:ptLst>
  <dgm:cxnLst>
    <dgm:cxn modelId="{1B63CD0A-20B0-4233-8D32-89FF5E5F004E}" type="presOf" srcId="{8FEDBDB6-F2B5-4A47-BD13-A6326B2EFE48}" destId="{A51A82C4-98B5-4A19-883A-AFCC53279997}" srcOrd="0" destOrd="0" presId="urn:microsoft.com/office/officeart/2009/3/layout/StepUpProcess"/>
    <dgm:cxn modelId="{A9356D0D-F85A-4927-BFBC-E3E6E16EBA54}" srcId="{3B97C29C-43DA-4364-9335-5F44E844D01C}" destId="{8FEDBDB6-F2B5-4A47-BD13-A6326B2EFE48}" srcOrd="2" destOrd="0" parTransId="{3800E1DE-E09F-4D49-97C6-50D70FB01CDC}" sibTransId="{C3A158C1-6CBE-499F-B8D1-71A0681E14D0}"/>
    <dgm:cxn modelId="{A405764C-A0A6-4DBE-9EA3-6FC123E7D7C6}" type="presOf" srcId="{3B97C29C-43DA-4364-9335-5F44E844D01C}" destId="{04BE2793-13F3-43D4-883F-2135DA18203E}" srcOrd="0" destOrd="0" presId="urn:microsoft.com/office/officeart/2009/3/layout/StepUpProcess"/>
    <dgm:cxn modelId="{5B1F0892-9B16-4EB1-BF5E-F8B5A121AC7A}" srcId="{3B97C29C-43DA-4364-9335-5F44E844D01C}" destId="{A50895A5-637F-4830-AEEB-1AF377867E14}" srcOrd="0" destOrd="0" parTransId="{E5640E4A-8759-4F1A-8671-28F95B180530}" sibTransId="{3F77C865-85DB-4171-AA57-2D9C24C29E9C}"/>
    <dgm:cxn modelId="{79A82FA8-679D-4FF8-9CF6-3E290197C4CC}" srcId="{3B97C29C-43DA-4364-9335-5F44E844D01C}" destId="{C411672F-A51D-4891-A702-57409B5243F7}" srcOrd="1" destOrd="0" parTransId="{E2D5EC18-07CB-419F-975C-0FABBAF063C3}" sibTransId="{C2E230AD-087B-42F5-9EAA-59F302D75562}"/>
    <dgm:cxn modelId="{3A9937DC-BC25-4663-8AB0-686436CF2D09}" type="presOf" srcId="{C411672F-A51D-4891-A702-57409B5243F7}" destId="{D59F9F5E-9E30-4C5E-A774-88AB36A45DA8}" srcOrd="0" destOrd="0" presId="urn:microsoft.com/office/officeart/2009/3/layout/StepUpProcess"/>
    <dgm:cxn modelId="{5A9C7EFB-ECA3-48B2-B888-FEAFB2C1D1CE}" type="presOf" srcId="{A50895A5-637F-4830-AEEB-1AF377867E14}" destId="{C6A2C99F-00E4-4124-AEA0-8BA6F349C9B4}" srcOrd="0" destOrd="0" presId="urn:microsoft.com/office/officeart/2009/3/layout/StepUpProcess"/>
    <dgm:cxn modelId="{5DCD9EBD-BE47-462E-8589-31278CD47DBF}" type="presParOf" srcId="{04BE2793-13F3-43D4-883F-2135DA18203E}" destId="{24D71160-2A1C-4883-93C5-B15D9AA63F70}" srcOrd="0" destOrd="0" presId="urn:microsoft.com/office/officeart/2009/3/layout/StepUpProcess"/>
    <dgm:cxn modelId="{3AEDB821-41E6-48A4-8A97-5F7A9884DE87}" type="presParOf" srcId="{24D71160-2A1C-4883-93C5-B15D9AA63F70}" destId="{1AC1C840-81B1-4DAC-AF2E-E1629648AD64}" srcOrd="0" destOrd="0" presId="urn:microsoft.com/office/officeart/2009/3/layout/StepUpProcess"/>
    <dgm:cxn modelId="{08D13ECA-2FE9-4DE5-B58D-8ADD22CBE558}" type="presParOf" srcId="{24D71160-2A1C-4883-93C5-B15D9AA63F70}" destId="{C6A2C99F-00E4-4124-AEA0-8BA6F349C9B4}" srcOrd="1" destOrd="0" presId="urn:microsoft.com/office/officeart/2009/3/layout/StepUpProcess"/>
    <dgm:cxn modelId="{51F2A51B-3D68-4FDE-B11E-441ED9CC368E}" type="presParOf" srcId="{24D71160-2A1C-4883-93C5-B15D9AA63F70}" destId="{93F74566-5780-4B02-A4F1-41D5C6E03543}" srcOrd="2" destOrd="0" presId="urn:microsoft.com/office/officeart/2009/3/layout/StepUpProcess"/>
    <dgm:cxn modelId="{5B82091C-A379-4681-8378-C188C0C8D863}" type="presParOf" srcId="{04BE2793-13F3-43D4-883F-2135DA18203E}" destId="{F69BE22C-C622-4E4C-BC18-DD2FC0C6AC08}" srcOrd="1" destOrd="0" presId="urn:microsoft.com/office/officeart/2009/3/layout/StepUpProcess"/>
    <dgm:cxn modelId="{085A2F6D-40D2-4F08-9960-A24A0436D64C}" type="presParOf" srcId="{F69BE22C-C622-4E4C-BC18-DD2FC0C6AC08}" destId="{D97960D2-B5D3-4ACD-B805-FE60209AB805}" srcOrd="0" destOrd="0" presId="urn:microsoft.com/office/officeart/2009/3/layout/StepUpProcess"/>
    <dgm:cxn modelId="{DEAB6034-3CDE-4AFE-A840-B847DF19DEA4}" type="presParOf" srcId="{04BE2793-13F3-43D4-883F-2135DA18203E}" destId="{1EDBE581-B008-4FC8-8F09-A094A765D740}" srcOrd="2" destOrd="0" presId="urn:microsoft.com/office/officeart/2009/3/layout/StepUpProcess"/>
    <dgm:cxn modelId="{D7D4CB98-99E6-4DCE-8182-0C759A4E6887}" type="presParOf" srcId="{1EDBE581-B008-4FC8-8F09-A094A765D740}" destId="{B5A67BDE-75FB-4BC0-92E0-F02C30EEF820}" srcOrd="0" destOrd="0" presId="urn:microsoft.com/office/officeart/2009/3/layout/StepUpProcess"/>
    <dgm:cxn modelId="{20A58D35-DA20-4984-B891-60E33537496D}" type="presParOf" srcId="{1EDBE581-B008-4FC8-8F09-A094A765D740}" destId="{D59F9F5E-9E30-4C5E-A774-88AB36A45DA8}" srcOrd="1" destOrd="0" presId="urn:microsoft.com/office/officeart/2009/3/layout/StepUpProcess"/>
    <dgm:cxn modelId="{AD3DE262-F0DF-4095-AE98-ABB804DCDA36}" type="presParOf" srcId="{1EDBE581-B008-4FC8-8F09-A094A765D740}" destId="{1B02DE12-88EE-4CC1-B766-727763250879}" srcOrd="2" destOrd="0" presId="urn:microsoft.com/office/officeart/2009/3/layout/StepUpProcess"/>
    <dgm:cxn modelId="{29108202-D546-4B68-9DE1-AB1E46F2E4F3}" type="presParOf" srcId="{04BE2793-13F3-43D4-883F-2135DA18203E}" destId="{B43D5982-EE3C-4C3F-B851-9CC082F5FE78}" srcOrd="3" destOrd="0" presId="urn:microsoft.com/office/officeart/2009/3/layout/StepUpProcess"/>
    <dgm:cxn modelId="{192490D0-B9ED-4C84-AB75-B7791731AC74}" type="presParOf" srcId="{B43D5982-EE3C-4C3F-B851-9CC082F5FE78}" destId="{AC4E0E73-F607-4F56-9AEB-5C5F929DB402}" srcOrd="0" destOrd="0" presId="urn:microsoft.com/office/officeart/2009/3/layout/StepUpProcess"/>
    <dgm:cxn modelId="{F08E4210-BE4B-433E-A3CE-8C3CD5B8625D}" type="presParOf" srcId="{04BE2793-13F3-43D4-883F-2135DA18203E}" destId="{8CED98C9-CFA3-4825-8CB9-2DA6E730BAD1}" srcOrd="4" destOrd="0" presId="urn:microsoft.com/office/officeart/2009/3/layout/StepUpProcess"/>
    <dgm:cxn modelId="{4BB6191A-FBD1-4A60-A493-97A7450D524C}" type="presParOf" srcId="{8CED98C9-CFA3-4825-8CB9-2DA6E730BAD1}" destId="{E05BE762-5910-4EAD-833F-E66F427CCFE0}" srcOrd="0" destOrd="0" presId="urn:microsoft.com/office/officeart/2009/3/layout/StepUpProcess"/>
    <dgm:cxn modelId="{0E294170-76F6-41A3-9C2F-BE625276EB0F}" type="presParOf" srcId="{8CED98C9-CFA3-4825-8CB9-2DA6E730BAD1}" destId="{A51A82C4-98B5-4A19-883A-AFCC53279997}"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7665407-1AA7-4243-B1A6-0B02DFF81882}" type="doc">
      <dgm:prSet loTypeId="urn:microsoft.com/office/officeart/2005/8/layout/pList2" loCatId="list" qsTypeId="urn:microsoft.com/office/officeart/2005/8/quickstyle/simple1" qsCatId="simple" csTypeId="urn:microsoft.com/office/officeart/2005/8/colors/colorful3" csCatId="colorful" phldr="1"/>
      <dgm:spPr/>
      <dgm:t>
        <a:bodyPr/>
        <a:lstStyle/>
        <a:p>
          <a:endParaRPr lang="en-US"/>
        </a:p>
      </dgm:t>
    </dgm:pt>
    <dgm:pt modelId="{79F74D8F-D910-4F4C-9616-70F293930219}">
      <dgm:prSet phldrT="[نص]" custT="1"/>
      <dgm:spPr/>
      <dgm:t>
        <a:bodyPr/>
        <a:lstStyle/>
        <a:p>
          <a:pPr algn="ctr"/>
          <a:r>
            <a:rPr lang="ar-SA" sz="1800" b="1" dirty="0">
              <a:cs typeface="Fanan" pitchFamily="2" charset="-78"/>
            </a:rPr>
            <a:t>الاحتيجات الخاصة</a:t>
          </a:r>
          <a:endParaRPr lang="en-US" sz="1800" b="1" dirty="0">
            <a:cs typeface="Fanan" pitchFamily="2" charset="-78"/>
          </a:endParaRPr>
        </a:p>
      </dgm:t>
    </dgm:pt>
    <dgm:pt modelId="{4CB20F19-AB0A-468E-9557-51243E22DAA1}" type="parTrans" cxnId="{560F4AEA-6D86-4B0F-A1C5-ABDF372CC137}">
      <dgm:prSet/>
      <dgm:spPr/>
      <dgm:t>
        <a:bodyPr/>
        <a:lstStyle/>
        <a:p>
          <a:endParaRPr lang="en-US" sz="2000" b="1">
            <a:solidFill>
              <a:schemeClr val="accent6"/>
            </a:solidFill>
          </a:endParaRPr>
        </a:p>
      </dgm:t>
    </dgm:pt>
    <dgm:pt modelId="{9D9EC178-680A-4245-B4F0-03230A0BD7EE}" type="sibTrans" cxnId="{560F4AEA-6D86-4B0F-A1C5-ABDF372CC137}">
      <dgm:prSet/>
      <dgm:spPr/>
      <dgm:t>
        <a:bodyPr/>
        <a:lstStyle/>
        <a:p>
          <a:endParaRPr lang="en-US" sz="2000" b="1">
            <a:solidFill>
              <a:schemeClr val="accent6"/>
            </a:solidFill>
          </a:endParaRPr>
        </a:p>
      </dgm:t>
    </dgm:pt>
    <dgm:pt modelId="{A5173A4A-A094-46DF-8E46-E015CC0F82D1}">
      <dgm:prSet phldrT="[نص]" custT="1"/>
      <dgm:spPr/>
      <dgm:t>
        <a:bodyPr/>
        <a:lstStyle/>
        <a:p>
          <a:pPr algn="ctr"/>
          <a:r>
            <a:rPr lang="ar-SA" sz="2000" b="1" dirty="0">
              <a:cs typeface="Fanan" pitchFamily="2" charset="-78"/>
            </a:rPr>
            <a:t>اختلاف اللغة</a:t>
          </a:r>
          <a:endParaRPr lang="en-US" sz="2000" b="1" dirty="0">
            <a:cs typeface="Fanan" pitchFamily="2" charset="-78"/>
          </a:endParaRPr>
        </a:p>
      </dgm:t>
    </dgm:pt>
    <dgm:pt modelId="{D9BCB80A-9D28-4D1C-8E49-E034FFEFD618}" type="parTrans" cxnId="{69EF9267-E0FC-42BD-BDB9-3FA38E7F1576}">
      <dgm:prSet/>
      <dgm:spPr/>
      <dgm:t>
        <a:bodyPr/>
        <a:lstStyle/>
        <a:p>
          <a:endParaRPr lang="en-US" sz="2000" b="1">
            <a:solidFill>
              <a:schemeClr val="accent6"/>
            </a:solidFill>
          </a:endParaRPr>
        </a:p>
      </dgm:t>
    </dgm:pt>
    <dgm:pt modelId="{FAA9E818-47C2-49FF-8322-724E1F89E364}" type="sibTrans" cxnId="{69EF9267-E0FC-42BD-BDB9-3FA38E7F1576}">
      <dgm:prSet/>
      <dgm:spPr/>
      <dgm:t>
        <a:bodyPr/>
        <a:lstStyle/>
        <a:p>
          <a:endParaRPr lang="en-US" sz="2000" b="1">
            <a:solidFill>
              <a:schemeClr val="accent6"/>
            </a:solidFill>
          </a:endParaRPr>
        </a:p>
      </dgm:t>
    </dgm:pt>
    <dgm:pt modelId="{6E3AD8AF-73F7-443A-A43A-CF5A2DA69E3A}">
      <dgm:prSet custT="1"/>
      <dgm:spPr/>
      <dgm:t>
        <a:bodyPr/>
        <a:lstStyle/>
        <a:p>
          <a:pPr marL="0" lvl="0" indent="0" algn="ctr" defTabSz="1244600">
            <a:lnSpc>
              <a:spcPct val="90000"/>
            </a:lnSpc>
            <a:spcBef>
              <a:spcPct val="0"/>
            </a:spcBef>
            <a:spcAft>
              <a:spcPct val="35000"/>
            </a:spcAft>
            <a:buNone/>
          </a:pPr>
          <a:r>
            <a:rPr lang="ar-SA" sz="1800" b="1" kern="1200" dirty="0">
              <a:latin typeface="Calibri" panose="020F0502020204030204"/>
              <a:ea typeface="+mn-ea"/>
              <a:cs typeface="Fanan" pitchFamily="2" charset="-78"/>
            </a:rPr>
            <a:t>المستوى الاقتصادي</a:t>
          </a:r>
          <a:endParaRPr lang="en-US" sz="1800" b="1" kern="1200" dirty="0">
            <a:latin typeface="Calibri" panose="020F0502020204030204"/>
            <a:ea typeface="+mn-ea"/>
            <a:cs typeface="Fanan" pitchFamily="2" charset="-78"/>
          </a:endParaRPr>
        </a:p>
      </dgm:t>
    </dgm:pt>
    <dgm:pt modelId="{425BFB6A-6D7B-4ADE-A225-AA86A0C3D37B}" type="parTrans" cxnId="{DFBE088D-1E1C-4878-AC46-4D9E7FB2278D}">
      <dgm:prSet/>
      <dgm:spPr/>
      <dgm:t>
        <a:bodyPr/>
        <a:lstStyle/>
        <a:p>
          <a:endParaRPr lang="en-US" sz="2000" b="1">
            <a:solidFill>
              <a:schemeClr val="accent6"/>
            </a:solidFill>
          </a:endParaRPr>
        </a:p>
      </dgm:t>
    </dgm:pt>
    <dgm:pt modelId="{A6026C17-AAB6-4E61-932F-4172DEFAEE28}" type="sibTrans" cxnId="{DFBE088D-1E1C-4878-AC46-4D9E7FB2278D}">
      <dgm:prSet/>
      <dgm:spPr/>
      <dgm:t>
        <a:bodyPr/>
        <a:lstStyle/>
        <a:p>
          <a:endParaRPr lang="en-US" sz="2000" b="1">
            <a:solidFill>
              <a:schemeClr val="accent6"/>
            </a:solidFill>
          </a:endParaRPr>
        </a:p>
      </dgm:t>
    </dgm:pt>
    <dgm:pt modelId="{28FA6C72-4F80-44C7-BDD5-B70AE2A2DA04}">
      <dgm:prSet custT="1"/>
      <dgm:spPr/>
      <dgm:t>
        <a:bodyPr/>
        <a:lstStyle/>
        <a:p>
          <a:pPr marL="0" lvl="0" indent="0" algn="ctr" defTabSz="1244600" rtl="1">
            <a:lnSpc>
              <a:spcPct val="90000"/>
            </a:lnSpc>
            <a:spcBef>
              <a:spcPct val="0"/>
            </a:spcBef>
            <a:spcAft>
              <a:spcPct val="35000"/>
            </a:spcAft>
            <a:buFont typeface="Arial" panose="020B0604020202020204" pitchFamily="34" charset="0"/>
            <a:buNone/>
          </a:pPr>
          <a:r>
            <a:rPr lang="ar-SA" sz="2000" b="1" kern="1200" dirty="0">
              <a:latin typeface="Calibri" panose="020F0502020204030204"/>
              <a:ea typeface="+mn-ea"/>
              <a:cs typeface="Fanan" pitchFamily="2" charset="-78"/>
            </a:rPr>
            <a:t>الموقع الجغرافي </a:t>
          </a:r>
          <a:endParaRPr lang="en-US" sz="2000" b="1" kern="1200" dirty="0">
            <a:latin typeface="Calibri" panose="020F0502020204030204"/>
            <a:ea typeface="+mn-ea"/>
            <a:cs typeface="Fanan" pitchFamily="2" charset="-78"/>
          </a:endParaRPr>
        </a:p>
      </dgm:t>
    </dgm:pt>
    <dgm:pt modelId="{84E61476-4B78-449F-9CAB-AA2CF69136B9}" type="parTrans" cxnId="{66A9783B-94E9-44B4-92FC-5553ADB49C2F}">
      <dgm:prSet/>
      <dgm:spPr/>
      <dgm:t>
        <a:bodyPr/>
        <a:lstStyle/>
        <a:p>
          <a:endParaRPr lang="en-US" sz="2000" b="1">
            <a:solidFill>
              <a:schemeClr val="accent6"/>
            </a:solidFill>
          </a:endParaRPr>
        </a:p>
      </dgm:t>
    </dgm:pt>
    <dgm:pt modelId="{778795CD-BBB7-4C95-8A7C-960CE7044D4C}" type="sibTrans" cxnId="{66A9783B-94E9-44B4-92FC-5553ADB49C2F}">
      <dgm:prSet/>
      <dgm:spPr/>
      <dgm:t>
        <a:bodyPr/>
        <a:lstStyle/>
        <a:p>
          <a:endParaRPr lang="en-US" sz="2000" b="1">
            <a:solidFill>
              <a:schemeClr val="accent6"/>
            </a:solidFill>
          </a:endParaRPr>
        </a:p>
      </dgm:t>
    </dgm:pt>
    <dgm:pt modelId="{68979A65-76AB-476F-9CA9-E8CDD49FFE08}">
      <dgm:prSet custT="1"/>
      <dgm:spPr/>
      <dgm:t>
        <a:bodyPr/>
        <a:lstStyle/>
        <a:p>
          <a:pPr marL="0" lvl="0" indent="0" algn="ctr" defTabSz="1244600" rtl="1">
            <a:lnSpc>
              <a:spcPct val="90000"/>
            </a:lnSpc>
            <a:spcBef>
              <a:spcPct val="0"/>
            </a:spcBef>
            <a:spcAft>
              <a:spcPct val="35000"/>
            </a:spcAft>
            <a:buFont typeface="Arial" panose="020B0604020202020204" pitchFamily="34" charset="0"/>
            <a:buNone/>
          </a:pPr>
          <a:r>
            <a:rPr lang="ar-SA" sz="2000" b="1" kern="1200" dirty="0">
              <a:latin typeface="Calibri" panose="020F0502020204030204"/>
              <a:ea typeface="+mn-ea"/>
              <a:cs typeface="Fanan" pitchFamily="2" charset="-78"/>
            </a:rPr>
            <a:t>العمر</a:t>
          </a:r>
          <a:endParaRPr lang="en-US" sz="2000" b="1" kern="1200" dirty="0">
            <a:latin typeface="Calibri" panose="020F0502020204030204"/>
            <a:ea typeface="+mn-ea"/>
            <a:cs typeface="Fanan" pitchFamily="2" charset="-78"/>
          </a:endParaRPr>
        </a:p>
      </dgm:t>
    </dgm:pt>
    <dgm:pt modelId="{1BAB5ED1-2A74-4BAD-A15E-16469AE5E532}" type="sibTrans" cxnId="{55C79C7C-F621-4256-BFD5-3918D6BDE888}">
      <dgm:prSet/>
      <dgm:spPr/>
      <dgm:t>
        <a:bodyPr/>
        <a:lstStyle/>
        <a:p>
          <a:endParaRPr lang="en-US" sz="2000" b="1">
            <a:solidFill>
              <a:schemeClr val="accent6"/>
            </a:solidFill>
          </a:endParaRPr>
        </a:p>
      </dgm:t>
    </dgm:pt>
    <dgm:pt modelId="{2592BAE3-7219-425C-BC3F-11B2D6EB8F43}" type="parTrans" cxnId="{55C79C7C-F621-4256-BFD5-3918D6BDE888}">
      <dgm:prSet/>
      <dgm:spPr/>
      <dgm:t>
        <a:bodyPr/>
        <a:lstStyle/>
        <a:p>
          <a:endParaRPr lang="en-US" sz="2000" b="1">
            <a:solidFill>
              <a:schemeClr val="accent6"/>
            </a:solidFill>
          </a:endParaRPr>
        </a:p>
      </dgm:t>
    </dgm:pt>
    <dgm:pt modelId="{B32B8151-6316-4630-971C-981AA4CDE5E0}">
      <dgm:prSet custT="1"/>
      <dgm:spPr/>
      <dgm:t>
        <a:bodyPr/>
        <a:lstStyle/>
        <a:p>
          <a:pPr marL="0" lvl="0" indent="0" algn="ctr" defTabSz="1244600" rtl="1">
            <a:lnSpc>
              <a:spcPct val="90000"/>
            </a:lnSpc>
            <a:spcBef>
              <a:spcPct val="0"/>
            </a:spcBef>
            <a:spcAft>
              <a:spcPct val="35000"/>
            </a:spcAft>
            <a:buFont typeface="Arial" panose="020B0604020202020204" pitchFamily="34" charset="0"/>
            <a:buNone/>
          </a:pPr>
          <a:r>
            <a:rPr lang="ar-SA" sz="2000" b="1" kern="1200">
              <a:latin typeface="Calibri" panose="020F0502020204030204"/>
              <a:ea typeface="+mn-ea"/>
              <a:cs typeface="Fanan" pitchFamily="2" charset="-78"/>
            </a:rPr>
            <a:t>التعليم</a:t>
          </a:r>
          <a:endParaRPr lang="en-US" sz="2000" b="1" kern="1200" dirty="0">
            <a:latin typeface="Calibri" panose="020F0502020204030204"/>
            <a:ea typeface="+mn-ea"/>
            <a:cs typeface="Fanan" pitchFamily="2" charset="-78"/>
          </a:endParaRPr>
        </a:p>
      </dgm:t>
    </dgm:pt>
    <dgm:pt modelId="{E2F81AB0-0446-4BAF-89B4-585632E10B9A}" type="sibTrans" cxnId="{E4681AC7-0619-461E-B257-C3502145717C}">
      <dgm:prSet/>
      <dgm:spPr/>
      <dgm:t>
        <a:bodyPr/>
        <a:lstStyle/>
        <a:p>
          <a:endParaRPr lang="en-US" sz="2000" b="1">
            <a:solidFill>
              <a:schemeClr val="accent6"/>
            </a:solidFill>
          </a:endParaRPr>
        </a:p>
      </dgm:t>
    </dgm:pt>
    <dgm:pt modelId="{7BFD1900-B7BD-40F1-8484-72B20296DB5F}" type="parTrans" cxnId="{E4681AC7-0619-461E-B257-C3502145717C}">
      <dgm:prSet/>
      <dgm:spPr/>
      <dgm:t>
        <a:bodyPr/>
        <a:lstStyle/>
        <a:p>
          <a:endParaRPr lang="en-US" sz="2000" b="1">
            <a:solidFill>
              <a:schemeClr val="accent6"/>
            </a:solidFill>
          </a:endParaRPr>
        </a:p>
      </dgm:t>
    </dgm:pt>
    <dgm:pt modelId="{D4D3C339-9735-42EA-8AAF-366E2D1416E9}" type="pres">
      <dgm:prSet presAssocID="{A7665407-1AA7-4243-B1A6-0B02DFF81882}" presName="Name0" presStyleCnt="0">
        <dgm:presLayoutVars>
          <dgm:dir/>
          <dgm:resizeHandles val="exact"/>
        </dgm:presLayoutVars>
      </dgm:prSet>
      <dgm:spPr/>
    </dgm:pt>
    <dgm:pt modelId="{449339EA-BF87-4F44-8E56-23B527B4A1D8}" type="pres">
      <dgm:prSet presAssocID="{A7665407-1AA7-4243-B1A6-0B02DFF81882}" presName="bkgdShp" presStyleLbl="alignAccFollowNode1" presStyleIdx="0" presStyleCnt="1" custLinFactNeighborX="809" custLinFactNeighborY="-79990"/>
      <dgm:spPr/>
    </dgm:pt>
    <dgm:pt modelId="{24E249A3-669F-47FD-9B4B-A6004957E800}" type="pres">
      <dgm:prSet presAssocID="{A7665407-1AA7-4243-B1A6-0B02DFF81882}" presName="linComp" presStyleCnt="0"/>
      <dgm:spPr/>
    </dgm:pt>
    <dgm:pt modelId="{6AD774A2-2C87-474D-9992-BDF492E8CB66}" type="pres">
      <dgm:prSet presAssocID="{79F74D8F-D910-4F4C-9616-70F293930219}" presName="compNode" presStyleCnt="0"/>
      <dgm:spPr/>
    </dgm:pt>
    <dgm:pt modelId="{5534EFB6-7B2D-4C90-AAC0-A9F4E22827A6}" type="pres">
      <dgm:prSet presAssocID="{79F74D8F-D910-4F4C-9616-70F293930219}" presName="node" presStyleLbl="node1" presStyleIdx="0" presStyleCnt="6" custScaleX="100518" custLinFactNeighborX="-1672" custLinFactNeighborY="0">
        <dgm:presLayoutVars>
          <dgm:bulletEnabled val="1"/>
        </dgm:presLayoutVars>
      </dgm:prSet>
      <dgm:spPr/>
    </dgm:pt>
    <dgm:pt modelId="{526D98BE-585B-4DD0-A4BD-D2A5E388E08B}" type="pres">
      <dgm:prSet presAssocID="{79F74D8F-D910-4F4C-9616-70F293930219}" presName="invisiNode" presStyleLbl="node1" presStyleIdx="0" presStyleCnt="6"/>
      <dgm:spPr/>
    </dgm:pt>
    <dgm:pt modelId="{5CE41094-B535-4D36-AD01-37388F6AD116}" type="pres">
      <dgm:prSet presAssocID="{79F74D8F-D910-4F4C-9616-70F293930219}" presName="imagNode" presStyleLbl="fgImgPlace1" presStyleIdx="0" presStyleCnt="6" custAng="0" custLinFactNeighborX="-955" custLinFactNeighborY="3069"/>
      <dgm:spPr>
        <a:blipFill dpi="0" rotWithShape="1">
          <a:blip xmlns:r="http://schemas.openxmlformats.org/officeDocument/2006/relationships" r:embed="rId1">
            <a:duotone>
              <a:prstClr val="black"/>
              <a:schemeClr val="accent6">
                <a:tint val="45000"/>
                <a:satMod val="400000"/>
              </a:schemeClr>
            </a:duotone>
            <a:extLst>
              <a:ext uri="{96DAC541-7B7A-43D3-8B79-37D633B846F1}">
                <asvg:svgBlip xmlns:asvg="http://schemas.microsoft.com/office/drawing/2016/SVG/main" r:embed="rId2"/>
              </a:ext>
            </a:extLst>
          </a:blip>
          <a:srcRect/>
          <a:stretch>
            <a:fillRect l="21844" t="10155" r="15221" b="-470"/>
          </a:stretch>
        </a:blipFill>
      </dgm:spPr>
    </dgm:pt>
    <dgm:pt modelId="{029FE7D1-591C-44C2-8D9B-BB97BBC68525}" type="pres">
      <dgm:prSet presAssocID="{9D9EC178-680A-4245-B4F0-03230A0BD7EE}" presName="sibTrans" presStyleLbl="sibTrans2D1" presStyleIdx="0" presStyleCnt="0"/>
      <dgm:spPr/>
    </dgm:pt>
    <dgm:pt modelId="{B7789009-6284-4A76-A619-803178700A29}" type="pres">
      <dgm:prSet presAssocID="{A5173A4A-A094-46DF-8E46-E015CC0F82D1}" presName="compNode" presStyleCnt="0"/>
      <dgm:spPr/>
    </dgm:pt>
    <dgm:pt modelId="{EB0637D2-F102-49B0-AB95-57ACF6711BEC}" type="pres">
      <dgm:prSet presAssocID="{A5173A4A-A094-46DF-8E46-E015CC0F82D1}" presName="node" presStyleLbl="node1" presStyleIdx="1" presStyleCnt="6" custLinFactNeighborX="-3074" custLinFactNeighborY="0">
        <dgm:presLayoutVars>
          <dgm:bulletEnabled val="1"/>
        </dgm:presLayoutVars>
      </dgm:prSet>
      <dgm:spPr/>
    </dgm:pt>
    <dgm:pt modelId="{BD0847E2-111F-40D9-8F67-7E5C7ADED9AB}" type="pres">
      <dgm:prSet presAssocID="{A5173A4A-A094-46DF-8E46-E015CC0F82D1}" presName="invisiNode" presStyleLbl="node1" presStyleIdx="1" presStyleCnt="6"/>
      <dgm:spPr/>
    </dgm:pt>
    <dgm:pt modelId="{4575A286-CCE9-477E-A665-3094FC3720F5}" type="pres">
      <dgm:prSet presAssocID="{A5173A4A-A094-46DF-8E46-E015CC0F82D1}" presName="imagNode" presStyleLbl="fgImgPlace1" presStyleIdx="1" presStyleCnt="6"/>
      <dgm:spPr>
        <a:blipFill rotWithShape="1">
          <a:blip xmlns:r="http://schemas.openxmlformats.org/officeDocument/2006/relationships" r:embed="rId3"/>
          <a:srcRect/>
          <a:stretch>
            <a:fillRect t="-30000" b="-30000"/>
          </a:stretch>
        </a:blipFill>
      </dgm:spPr>
    </dgm:pt>
    <dgm:pt modelId="{29C69C6F-F4B0-4787-98E6-730460CA22A7}" type="pres">
      <dgm:prSet presAssocID="{FAA9E818-47C2-49FF-8322-724E1F89E364}" presName="sibTrans" presStyleLbl="sibTrans2D1" presStyleIdx="0" presStyleCnt="0"/>
      <dgm:spPr/>
    </dgm:pt>
    <dgm:pt modelId="{D5429CCD-3C62-49C3-81E6-3C5858C41061}" type="pres">
      <dgm:prSet presAssocID="{6E3AD8AF-73F7-443A-A43A-CF5A2DA69E3A}" presName="compNode" presStyleCnt="0"/>
      <dgm:spPr/>
    </dgm:pt>
    <dgm:pt modelId="{150E0C35-D65D-46EE-A88D-957134242E10}" type="pres">
      <dgm:prSet presAssocID="{6E3AD8AF-73F7-443A-A43A-CF5A2DA69E3A}" presName="node" presStyleLbl="node1" presStyleIdx="2" presStyleCnt="6" custLinFactNeighborX="-1672" custLinFactNeighborY="0">
        <dgm:presLayoutVars>
          <dgm:bulletEnabled val="1"/>
        </dgm:presLayoutVars>
      </dgm:prSet>
      <dgm:spPr/>
    </dgm:pt>
    <dgm:pt modelId="{40C0C203-6827-409F-94E5-2CC30C3CDC2C}" type="pres">
      <dgm:prSet presAssocID="{6E3AD8AF-73F7-443A-A43A-CF5A2DA69E3A}" presName="invisiNode" presStyleLbl="node1" presStyleIdx="2" presStyleCnt="6"/>
      <dgm:spPr/>
    </dgm:pt>
    <dgm:pt modelId="{3213569B-C23D-4A83-9701-F30F5A9290CE}" type="pres">
      <dgm:prSet presAssocID="{6E3AD8AF-73F7-443A-A43A-CF5A2DA69E3A}" presName="imagNode" presStyleLbl="fgImgPlace1" presStyleIdx="2" presStyleCnt="6"/>
      <dgm:spPr>
        <a:blipFill>
          <a:blip xmlns:r="http://schemas.openxmlformats.org/officeDocument/2006/relationships" r:embed="rId4"/>
          <a:srcRect/>
          <a:stretch>
            <a:fillRect t="-30000" b="-30000"/>
          </a:stretch>
        </a:blipFill>
      </dgm:spPr>
    </dgm:pt>
    <dgm:pt modelId="{8EE9DE4C-FC29-4F65-BEEA-A3921F7E0D20}" type="pres">
      <dgm:prSet presAssocID="{A6026C17-AAB6-4E61-932F-4172DEFAEE28}" presName="sibTrans" presStyleLbl="sibTrans2D1" presStyleIdx="0" presStyleCnt="0"/>
      <dgm:spPr/>
    </dgm:pt>
    <dgm:pt modelId="{B07E2EBD-8377-4249-ACBF-8226EC9B01BF}" type="pres">
      <dgm:prSet presAssocID="{28FA6C72-4F80-44C7-BDD5-B70AE2A2DA04}" presName="compNode" presStyleCnt="0"/>
      <dgm:spPr/>
    </dgm:pt>
    <dgm:pt modelId="{A9B92343-67AA-44B1-834A-2DAE5526653A}" type="pres">
      <dgm:prSet presAssocID="{28FA6C72-4F80-44C7-BDD5-B70AE2A2DA04}" presName="node" presStyleLbl="node1" presStyleIdx="3" presStyleCnt="6" custLinFactNeighborX="-1672" custLinFactNeighborY="0">
        <dgm:presLayoutVars>
          <dgm:bulletEnabled val="1"/>
        </dgm:presLayoutVars>
      </dgm:prSet>
      <dgm:spPr/>
    </dgm:pt>
    <dgm:pt modelId="{E1412C31-A80C-40B6-8857-5805C17F656A}" type="pres">
      <dgm:prSet presAssocID="{28FA6C72-4F80-44C7-BDD5-B70AE2A2DA04}" presName="invisiNode" presStyleLbl="node1" presStyleIdx="3" presStyleCnt="6"/>
      <dgm:spPr/>
    </dgm:pt>
    <dgm:pt modelId="{0A786803-B141-4F3E-9F8E-3BB8F72A01DE}" type="pres">
      <dgm:prSet presAssocID="{28FA6C72-4F80-44C7-BDD5-B70AE2A2DA04}" presName="imagNode" presStyleLbl="fgImgPlace1" presStyleIdx="3"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l="-3000" r="-3000"/>
          </a:stretch>
        </a:blipFill>
      </dgm:spPr>
    </dgm:pt>
    <dgm:pt modelId="{4F2FC27D-6778-40B6-810B-F18C936F694F}" type="pres">
      <dgm:prSet presAssocID="{778795CD-BBB7-4C95-8A7C-960CE7044D4C}" presName="sibTrans" presStyleLbl="sibTrans2D1" presStyleIdx="0" presStyleCnt="0"/>
      <dgm:spPr/>
    </dgm:pt>
    <dgm:pt modelId="{2DD7EDF2-B3C4-4643-AA46-C5A7F9397F05}" type="pres">
      <dgm:prSet presAssocID="{68979A65-76AB-476F-9CA9-E8CDD49FFE08}" presName="compNode" presStyleCnt="0"/>
      <dgm:spPr/>
    </dgm:pt>
    <dgm:pt modelId="{606A7AB3-418F-4119-B0DC-5E37445457A1}" type="pres">
      <dgm:prSet presAssocID="{68979A65-76AB-476F-9CA9-E8CDD49FFE08}" presName="node" presStyleLbl="node1" presStyleIdx="4" presStyleCnt="6" custLinFactNeighborX="-1672" custLinFactNeighborY="0">
        <dgm:presLayoutVars>
          <dgm:bulletEnabled val="1"/>
        </dgm:presLayoutVars>
      </dgm:prSet>
      <dgm:spPr/>
    </dgm:pt>
    <dgm:pt modelId="{8B97687C-95C3-4889-8D69-8B2802F2D373}" type="pres">
      <dgm:prSet presAssocID="{68979A65-76AB-476F-9CA9-E8CDD49FFE08}" presName="invisiNode" presStyleLbl="node1" presStyleIdx="4" presStyleCnt="6"/>
      <dgm:spPr/>
    </dgm:pt>
    <dgm:pt modelId="{C697EA20-E226-4501-A5C4-C19F5D06BFCA}" type="pres">
      <dgm:prSet presAssocID="{68979A65-76AB-476F-9CA9-E8CDD49FFE08}" presName="imagNode" presStyleLbl="fgImgPlace1" presStyleIdx="4" presStyleCnt="6"/>
      <dgm:spPr>
        <a:blipFill>
          <a:blip xmlns:r="http://schemas.openxmlformats.org/officeDocument/2006/relationships" r:embed="rId6"/>
          <a:srcRect/>
          <a:stretch>
            <a:fillRect t="-7000" b="-7000"/>
          </a:stretch>
        </a:blipFill>
      </dgm:spPr>
    </dgm:pt>
    <dgm:pt modelId="{BD9638D1-A067-44FE-8F51-614B8B30EEF6}" type="pres">
      <dgm:prSet presAssocID="{1BAB5ED1-2A74-4BAD-A15E-16469AE5E532}" presName="sibTrans" presStyleLbl="sibTrans2D1" presStyleIdx="0" presStyleCnt="0"/>
      <dgm:spPr/>
    </dgm:pt>
    <dgm:pt modelId="{F2168B82-B699-4BEA-AF82-D446940FDFD2}" type="pres">
      <dgm:prSet presAssocID="{B32B8151-6316-4630-971C-981AA4CDE5E0}" presName="compNode" presStyleCnt="0"/>
      <dgm:spPr/>
    </dgm:pt>
    <dgm:pt modelId="{0810F1AD-0CC8-43B4-A550-92FB5FA01E23}" type="pres">
      <dgm:prSet presAssocID="{B32B8151-6316-4630-971C-981AA4CDE5E0}" presName="node" presStyleLbl="node1" presStyleIdx="5" presStyleCnt="6" custLinFactNeighborX="-1672" custLinFactNeighborY="0">
        <dgm:presLayoutVars>
          <dgm:bulletEnabled val="1"/>
        </dgm:presLayoutVars>
      </dgm:prSet>
      <dgm:spPr/>
    </dgm:pt>
    <dgm:pt modelId="{D943DA87-E19A-403A-AC09-E598CE9F2C45}" type="pres">
      <dgm:prSet presAssocID="{B32B8151-6316-4630-971C-981AA4CDE5E0}" presName="invisiNode" presStyleLbl="node1" presStyleIdx="5" presStyleCnt="6"/>
      <dgm:spPr/>
    </dgm:pt>
    <dgm:pt modelId="{21F84F0C-6776-4852-B85A-020B33725A89}" type="pres">
      <dgm:prSet presAssocID="{B32B8151-6316-4630-971C-981AA4CDE5E0}" presName="imagNode" presStyleLbl="fgImgPlace1" presStyleIdx="5" presStyleCnt="6"/>
      <dgm:spPr>
        <a:blipFill>
          <a:blip xmlns:r="http://schemas.openxmlformats.org/officeDocument/2006/relationships" r:embed="rId7">
            <a:extLst>
              <a:ext uri="{28A0092B-C50C-407E-A947-70E740481C1C}">
                <a14:useLocalDpi xmlns:a14="http://schemas.microsoft.com/office/drawing/2010/main" val="0"/>
              </a:ext>
            </a:extLst>
          </a:blip>
          <a:srcRect/>
          <a:stretch>
            <a:fillRect t="-30000" b="-30000"/>
          </a:stretch>
        </a:blipFill>
      </dgm:spPr>
    </dgm:pt>
  </dgm:ptLst>
  <dgm:cxnLst>
    <dgm:cxn modelId="{5A89B115-DDE1-40D5-A188-A46CB468BC4B}" type="presOf" srcId="{1BAB5ED1-2A74-4BAD-A15E-16469AE5E532}" destId="{BD9638D1-A067-44FE-8F51-614B8B30EEF6}" srcOrd="0" destOrd="0" presId="urn:microsoft.com/office/officeart/2005/8/layout/pList2"/>
    <dgm:cxn modelId="{106D6925-5FC5-4398-B12C-21E935D5F4F0}" type="presOf" srcId="{778795CD-BBB7-4C95-8A7C-960CE7044D4C}" destId="{4F2FC27D-6778-40B6-810B-F18C936F694F}" srcOrd="0" destOrd="0" presId="urn:microsoft.com/office/officeart/2005/8/layout/pList2"/>
    <dgm:cxn modelId="{0A4E6E2E-C752-42FC-B857-054F43064DCA}" type="presOf" srcId="{6E3AD8AF-73F7-443A-A43A-CF5A2DA69E3A}" destId="{150E0C35-D65D-46EE-A88D-957134242E10}" srcOrd="0" destOrd="0" presId="urn:microsoft.com/office/officeart/2005/8/layout/pList2"/>
    <dgm:cxn modelId="{9725BB34-E666-4E0A-B455-DDE8070EA2EA}" type="presOf" srcId="{68979A65-76AB-476F-9CA9-E8CDD49FFE08}" destId="{606A7AB3-418F-4119-B0DC-5E37445457A1}" srcOrd="0" destOrd="0" presId="urn:microsoft.com/office/officeart/2005/8/layout/pList2"/>
    <dgm:cxn modelId="{66A9783B-94E9-44B4-92FC-5553ADB49C2F}" srcId="{A7665407-1AA7-4243-B1A6-0B02DFF81882}" destId="{28FA6C72-4F80-44C7-BDD5-B70AE2A2DA04}" srcOrd="3" destOrd="0" parTransId="{84E61476-4B78-449F-9CAB-AA2CF69136B9}" sibTransId="{778795CD-BBB7-4C95-8A7C-960CE7044D4C}"/>
    <dgm:cxn modelId="{69EF9267-E0FC-42BD-BDB9-3FA38E7F1576}" srcId="{A7665407-1AA7-4243-B1A6-0B02DFF81882}" destId="{A5173A4A-A094-46DF-8E46-E015CC0F82D1}" srcOrd="1" destOrd="0" parTransId="{D9BCB80A-9D28-4D1C-8E49-E034FFEFD618}" sibTransId="{FAA9E818-47C2-49FF-8322-724E1F89E364}"/>
    <dgm:cxn modelId="{A5279148-6DFC-46D4-BE40-79DECC4C582C}" type="presOf" srcId="{28FA6C72-4F80-44C7-BDD5-B70AE2A2DA04}" destId="{A9B92343-67AA-44B1-834A-2DAE5526653A}" srcOrd="0" destOrd="0" presId="urn:microsoft.com/office/officeart/2005/8/layout/pList2"/>
    <dgm:cxn modelId="{20E0316D-81A7-4BD1-A967-8F558750E08D}" type="presOf" srcId="{A7665407-1AA7-4243-B1A6-0B02DFF81882}" destId="{D4D3C339-9735-42EA-8AAF-366E2D1416E9}" srcOrd="0" destOrd="0" presId="urn:microsoft.com/office/officeart/2005/8/layout/pList2"/>
    <dgm:cxn modelId="{E05A0E72-5FF4-4423-A482-ECF56A5C1826}" type="presOf" srcId="{B32B8151-6316-4630-971C-981AA4CDE5E0}" destId="{0810F1AD-0CC8-43B4-A550-92FB5FA01E23}" srcOrd="0" destOrd="0" presId="urn:microsoft.com/office/officeart/2005/8/layout/pList2"/>
    <dgm:cxn modelId="{55C79C7C-F621-4256-BFD5-3918D6BDE888}" srcId="{A7665407-1AA7-4243-B1A6-0B02DFF81882}" destId="{68979A65-76AB-476F-9CA9-E8CDD49FFE08}" srcOrd="4" destOrd="0" parTransId="{2592BAE3-7219-425C-BC3F-11B2D6EB8F43}" sibTransId="{1BAB5ED1-2A74-4BAD-A15E-16469AE5E532}"/>
    <dgm:cxn modelId="{8EA1FC7C-A19D-4E70-A2EE-9B59B8AC9528}" type="presOf" srcId="{79F74D8F-D910-4F4C-9616-70F293930219}" destId="{5534EFB6-7B2D-4C90-AAC0-A9F4E22827A6}" srcOrd="0" destOrd="0" presId="urn:microsoft.com/office/officeart/2005/8/layout/pList2"/>
    <dgm:cxn modelId="{E0929B8B-A67E-4DEE-B5DF-094832FF632A}" type="presOf" srcId="{FAA9E818-47C2-49FF-8322-724E1F89E364}" destId="{29C69C6F-F4B0-4787-98E6-730460CA22A7}" srcOrd="0" destOrd="0" presId="urn:microsoft.com/office/officeart/2005/8/layout/pList2"/>
    <dgm:cxn modelId="{DFBE088D-1E1C-4878-AC46-4D9E7FB2278D}" srcId="{A7665407-1AA7-4243-B1A6-0B02DFF81882}" destId="{6E3AD8AF-73F7-443A-A43A-CF5A2DA69E3A}" srcOrd="2" destOrd="0" parTransId="{425BFB6A-6D7B-4ADE-A225-AA86A0C3D37B}" sibTransId="{A6026C17-AAB6-4E61-932F-4172DEFAEE28}"/>
    <dgm:cxn modelId="{421735A1-217C-4E4B-9E85-4EF1270FC90F}" type="presOf" srcId="{A5173A4A-A094-46DF-8E46-E015CC0F82D1}" destId="{EB0637D2-F102-49B0-AB95-57ACF6711BEC}" srcOrd="0" destOrd="0" presId="urn:microsoft.com/office/officeart/2005/8/layout/pList2"/>
    <dgm:cxn modelId="{E4681AC7-0619-461E-B257-C3502145717C}" srcId="{A7665407-1AA7-4243-B1A6-0B02DFF81882}" destId="{B32B8151-6316-4630-971C-981AA4CDE5E0}" srcOrd="5" destOrd="0" parTransId="{7BFD1900-B7BD-40F1-8484-72B20296DB5F}" sibTransId="{E2F81AB0-0446-4BAF-89B4-585632E10B9A}"/>
    <dgm:cxn modelId="{A9A46CC9-9F5B-432D-BC0A-20DC325E3710}" type="presOf" srcId="{A6026C17-AAB6-4E61-932F-4172DEFAEE28}" destId="{8EE9DE4C-FC29-4F65-BEEA-A3921F7E0D20}" srcOrd="0" destOrd="0" presId="urn:microsoft.com/office/officeart/2005/8/layout/pList2"/>
    <dgm:cxn modelId="{560F4AEA-6D86-4B0F-A1C5-ABDF372CC137}" srcId="{A7665407-1AA7-4243-B1A6-0B02DFF81882}" destId="{79F74D8F-D910-4F4C-9616-70F293930219}" srcOrd="0" destOrd="0" parTransId="{4CB20F19-AB0A-468E-9557-51243E22DAA1}" sibTransId="{9D9EC178-680A-4245-B4F0-03230A0BD7EE}"/>
    <dgm:cxn modelId="{CBEF4CF8-83C9-4A18-A7D4-C87BB87CFF28}" type="presOf" srcId="{9D9EC178-680A-4245-B4F0-03230A0BD7EE}" destId="{029FE7D1-591C-44C2-8D9B-BB97BBC68525}" srcOrd="0" destOrd="0" presId="urn:microsoft.com/office/officeart/2005/8/layout/pList2"/>
    <dgm:cxn modelId="{A1BD0440-607D-45CB-AFB0-546F776AB61B}" type="presParOf" srcId="{D4D3C339-9735-42EA-8AAF-366E2D1416E9}" destId="{449339EA-BF87-4F44-8E56-23B527B4A1D8}" srcOrd="0" destOrd="0" presId="urn:microsoft.com/office/officeart/2005/8/layout/pList2"/>
    <dgm:cxn modelId="{4681DB5F-3E85-47C3-8E3C-3A5B3745DE64}" type="presParOf" srcId="{D4D3C339-9735-42EA-8AAF-366E2D1416E9}" destId="{24E249A3-669F-47FD-9B4B-A6004957E800}" srcOrd="1" destOrd="0" presId="urn:microsoft.com/office/officeart/2005/8/layout/pList2"/>
    <dgm:cxn modelId="{60511B0A-99F9-4262-B29D-BF6AA6184711}" type="presParOf" srcId="{24E249A3-669F-47FD-9B4B-A6004957E800}" destId="{6AD774A2-2C87-474D-9992-BDF492E8CB66}" srcOrd="0" destOrd="0" presId="urn:microsoft.com/office/officeart/2005/8/layout/pList2"/>
    <dgm:cxn modelId="{2460E79D-E2E9-4578-BE84-A8C7D01FDE54}" type="presParOf" srcId="{6AD774A2-2C87-474D-9992-BDF492E8CB66}" destId="{5534EFB6-7B2D-4C90-AAC0-A9F4E22827A6}" srcOrd="0" destOrd="0" presId="urn:microsoft.com/office/officeart/2005/8/layout/pList2"/>
    <dgm:cxn modelId="{9362FC41-AEB3-421B-991C-75AC95B29DAC}" type="presParOf" srcId="{6AD774A2-2C87-474D-9992-BDF492E8CB66}" destId="{526D98BE-585B-4DD0-A4BD-D2A5E388E08B}" srcOrd="1" destOrd="0" presId="urn:microsoft.com/office/officeart/2005/8/layout/pList2"/>
    <dgm:cxn modelId="{635AC99A-7976-4AE2-B992-1B0F77AC2C95}" type="presParOf" srcId="{6AD774A2-2C87-474D-9992-BDF492E8CB66}" destId="{5CE41094-B535-4D36-AD01-37388F6AD116}" srcOrd="2" destOrd="0" presId="urn:microsoft.com/office/officeart/2005/8/layout/pList2"/>
    <dgm:cxn modelId="{BDDC5F15-B1B2-4AE4-9057-B6CABA41B580}" type="presParOf" srcId="{24E249A3-669F-47FD-9B4B-A6004957E800}" destId="{029FE7D1-591C-44C2-8D9B-BB97BBC68525}" srcOrd="1" destOrd="0" presId="urn:microsoft.com/office/officeart/2005/8/layout/pList2"/>
    <dgm:cxn modelId="{27240FF7-0115-4586-84D6-8956611408BB}" type="presParOf" srcId="{24E249A3-669F-47FD-9B4B-A6004957E800}" destId="{B7789009-6284-4A76-A619-803178700A29}" srcOrd="2" destOrd="0" presId="urn:microsoft.com/office/officeart/2005/8/layout/pList2"/>
    <dgm:cxn modelId="{73946F60-3689-4184-BC8C-C6FBF7D60833}" type="presParOf" srcId="{B7789009-6284-4A76-A619-803178700A29}" destId="{EB0637D2-F102-49B0-AB95-57ACF6711BEC}" srcOrd="0" destOrd="0" presId="urn:microsoft.com/office/officeart/2005/8/layout/pList2"/>
    <dgm:cxn modelId="{45BAB1E5-EB16-4B88-9C6B-003ACD72E65D}" type="presParOf" srcId="{B7789009-6284-4A76-A619-803178700A29}" destId="{BD0847E2-111F-40D9-8F67-7E5C7ADED9AB}" srcOrd="1" destOrd="0" presId="urn:microsoft.com/office/officeart/2005/8/layout/pList2"/>
    <dgm:cxn modelId="{B04F24FD-BFAB-436B-89B7-2DF0394FDB50}" type="presParOf" srcId="{B7789009-6284-4A76-A619-803178700A29}" destId="{4575A286-CCE9-477E-A665-3094FC3720F5}" srcOrd="2" destOrd="0" presId="urn:microsoft.com/office/officeart/2005/8/layout/pList2"/>
    <dgm:cxn modelId="{A1CFE62B-64B9-46FA-8B7B-1F3D67118268}" type="presParOf" srcId="{24E249A3-669F-47FD-9B4B-A6004957E800}" destId="{29C69C6F-F4B0-4787-98E6-730460CA22A7}" srcOrd="3" destOrd="0" presId="urn:microsoft.com/office/officeart/2005/8/layout/pList2"/>
    <dgm:cxn modelId="{6294BC3C-AAE7-4F95-8735-A090576A2A00}" type="presParOf" srcId="{24E249A3-669F-47FD-9B4B-A6004957E800}" destId="{D5429CCD-3C62-49C3-81E6-3C5858C41061}" srcOrd="4" destOrd="0" presId="urn:microsoft.com/office/officeart/2005/8/layout/pList2"/>
    <dgm:cxn modelId="{9E02EA57-2268-41F8-8719-6FB7A12D0D9E}" type="presParOf" srcId="{D5429CCD-3C62-49C3-81E6-3C5858C41061}" destId="{150E0C35-D65D-46EE-A88D-957134242E10}" srcOrd="0" destOrd="0" presId="urn:microsoft.com/office/officeart/2005/8/layout/pList2"/>
    <dgm:cxn modelId="{71894DAE-ABEA-4684-A22B-9DB67A996CB0}" type="presParOf" srcId="{D5429CCD-3C62-49C3-81E6-3C5858C41061}" destId="{40C0C203-6827-409F-94E5-2CC30C3CDC2C}" srcOrd="1" destOrd="0" presId="urn:microsoft.com/office/officeart/2005/8/layout/pList2"/>
    <dgm:cxn modelId="{D55C453E-7D1B-46A0-98AC-AC09D7358807}" type="presParOf" srcId="{D5429CCD-3C62-49C3-81E6-3C5858C41061}" destId="{3213569B-C23D-4A83-9701-F30F5A9290CE}" srcOrd="2" destOrd="0" presId="urn:microsoft.com/office/officeart/2005/8/layout/pList2"/>
    <dgm:cxn modelId="{3D32D291-D9D1-4E08-B68E-45CB108130A7}" type="presParOf" srcId="{24E249A3-669F-47FD-9B4B-A6004957E800}" destId="{8EE9DE4C-FC29-4F65-BEEA-A3921F7E0D20}" srcOrd="5" destOrd="0" presId="urn:microsoft.com/office/officeart/2005/8/layout/pList2"/>
    <dgm:cxn modelId="{7021457E-8FA3-4E35-A672-ED404D61A2E3}" type="presParOf" srcId="{24E249A3-669F-47FD-9B4B-A6004957E800}" destId="{B07E2EBD-8377-4249-ACBF-8226EC9B01BF}" srcOrd="6" destOrd="0" presId="urn:microsoft.com/office/officeart/2005/8/layout/pList2"/>
    <dgm:cxn modelId="{9E619446-D0C7-487C-9276-5E5CF0B237AF}" type="presParOf" srcId="{B07E2EBD-8377-4249-ACBF-8226EC9B01BF}" destId="{A9B92343-67AA-44B1-834A-2DAE5526653A}" srcOrd="0" destOrd="0" presId="urn:microsoft.com/office/officeart/2005/8/layout/pList2"/>
    <dgm:cxn modelId="{1DD88E76-246B-4AAC-AC1F-A202FBFC5C2A}" type="presParOf" srcId="{B07E2EBD-8377-4249-ACBF-8226EC9B01BF}" destId="{E1412C31-A80C-40B6-8857-5805C17F656A}" srcOrd="1" destOrd="0" presId="urn:microsoft.com/office/officeart/2005/8/layout/pList2"/>
    <dgm:cxn modelId="{BCEB5070-DFE9-4B80-BAAE-9F10A07BB84D}" type="presParOf" srcId="{B07E2EBD-8377-4249-ACBF-8226EC9B01BF}" destId="{0A786803-B141-4F3E-9F8E-3BB8F72A01DE}" srcOrd="2" destOrd="0" presId="urn:microsoft.com/office/officeart/2005/8/layout/pList2"/>
    <dgm:cxn modelId="{4350834F-4D6A-44A0-9E89-2EA15047EE0E}" type="presParOf" srcId="{24E249A3-669F-47FD-9B4B-A6004957E800}" destId="{4F2FC27D-6778-40B6-810B-F18C936F694F}" srcOrd="7" destOrd="0" presId="urn:microsoft.com/office/officeart/2005/8/layout/pList2"/>
    <dgm:cxn modelId="{ECD56366-51C0-4EAA-9046-D9DF65F3088E}" type="presParOf" srcId="{24E249A3-669F-47FD-9B4B-A6004957E800}" destId="{2DD7EDF2-B3C4-4643-AA46-C5A7F9397F05}" srcOrd="8" destOrd="0" presId="urn:microsoft.com/office/officeart/2005/8/layout/pList2"/>
    <dgm:cxn modelId="{149E5BCC-5505-42AC-8B08-B539E2A72597}" type="presParOf" srcId="{2DD7EDF2-B3C4-4643-AA46-C5A7F9397F05}" destId="{606A7AB3-418F-4119-B0DC-5E37445457A1}" srcOrd="0" destOrd="0" presId="urn:microsoft.com/office/officeart/2005/8/layout/pList2"/>
    <dgm:cxn modelId="{85F3C8DC-27E1-487A-9220-D6A64111AA4D}" type="presParOf" srcId="{2DD7EDF2-B3C4-4643-AA46-C5A7F9397F05}" destId="{8B97687C-95C3-4889-8D69-8B2802F2D373}" srcOrd="1" destOrd="0" presId="urn:microsoft.com/office/officeart/2005/8/layout/pList2"/>
    <dgm:cxn modelId="{5D766722-D2D3-4D4A-AF43-435C15E94AA3}" type="presParOf" srcId="{2DD7EDF2-B3C4-4643-AA46-C5A7F9397F05}" destId="{C697EA20-E226-4501-A5C4-C19F5D06BFCA}" srcOrd="2" destOrd="0" presId="urn:microsoft.com/office/officeart/2005/8/layout/pList2"/>
    <dgm:cxn modelId="{FE7C3590-6DF1-48C5-BBAB-A9A212A50850}" type="presParOf" srcId="{24E249A3-669F-47FD-9B4B-A6004957E800}" destId="{BD9638D1-A067-44FE-8F51-614B8B30EEF6}" srcOrd="9" destOrd="0" presId="urn:microsoft.com/office/officeart/2005/8/layout/pList2"/>
    <dgm:cxn modelId="{61258A8E-6AFD-4055-8EAE-B4564108C4A2}" type="presParOf" srcId="{24E249A3-669F-47FD-9B4B-A6004957E800}" destId="{F2168B82-B699-4BEA-AF82-D446940FDFD2}" srcOrd="10" destOrd="0" presId="urn:microsoft.com/office/officeart/2005/8/layout/pList2"/>
    <dgm:cxn modelId="{5667C071-23A7-484A-9DC5-5064A6DB4616}" type="presParOf" srcId="{F2168B82-B699-4BEA-AF82-D446940FDFD2}" destId="{0810F1AD-0CC8-43B4-A550-92FB5FA01E23}" srcOrd="0" destOrd="0" presId="urn:microsoft.com/office/officeart/2005/8/layout/pList2"/>
    <dgm:cxn modelId="{B6E048BF-7665-4D55-B35A-0A12D4FE90F0}" type="presParOf" srcId="{F2168B82-B699-4BEA-AF82-D446940FDFD2}" destId="{D943DA87-E19A-403A-AC09-E598CE9F2C45}" srcOrd="1" destOrd="0" presId="urn:microsoft.com/office/officeart/2005/8/layout/pList2"/>
    <dgm:cxn modelId="{B8EA1A15-F11E-429A-8359-E8EF77FBEB26}" type="presParOf" srcId="{F2168B82-B699-4BEA-AF82-D446940FDFD2}" destId="{21F84F0C-6776-4852-B85A-020B33725A89}"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BF66ED7-9CBC-4FC4-BDB4-EE31300ED7BD}" type="doc">
      <dgm:prSet loTypeId="urn:microsoft.com/office/officeart/2005/8/layout/lProcess2" loCatId="relationship" qsTypeId="urn:microsoft.com/office/officeart/2005/8/quickstyle/simple1" qsCatId="simple" csTypeId="urn:microsoft.com/office/officeart/2005/8/colors/colorful3" csCatId="colorful" phldr="1"/>
      <dgm:spPr/>
      <dgm:t>
        <a:bodyPr/>
        <a:lstStyle/>
        <a:p>
          <a:endParaRPr lang="en-US"/>
        </a:p>
      </dgm:t>
    </dgm:pt>
    <dgm:pt modelId="{9B52564E-84B1-4F23-BFBF-97DE76994618}">
      <dgm:prSet custT="1"/>
      <dgm:spPr/>
      <dgm:t>
        <a:bodyPr/>
        <a:lstStyle/>
        <a:p>
          <a:r>
            <a:rPr lang="ar-SA" sz="2800" b="1" dirty="0">
              <a:cs typeface="Akhbar MT" pitchFamily="2" charset="-78"/>
            </a:rPr>
            <a:t>تكلفة التقنية</a:t>
          </a:r>
          <a:endParaRPr lang="en-US" sz="2800" b="1" dirty="0">
            <a:cs typeface="Akhbar MT" pitchFamily="2" charset="-78"/>
          </a:endParaRPr>
        </a:p>
      </dgm:t>
    </dgm:pt>
    <dgm:pt modelId="{68C0C9E7-7704-423C-875E-845592BC8EA4}" type="parTrans" cxnId="{674E1060-43B2-42D2-A4F4-7D18C078E06E}">
      <dgm:prSet/>
      <dgm:spPr/>
      <dgm:t>
        <a:bodyPr/>
        <a:lstStyle/>
        <a:p>
          <a:endParaRPr lang="en-US" sz="1800" b="1">
            <a:cs typeface="Akhbar MT" pitchFamily="2" charset="-78"/>
          </a:endParaRPr>
        </a:p>
      </dgm:t>
    </dgm:pt>
    <dgm:pt modelId="{9258E2B8-EAE7-4EC8-9698-D309A16E440B}" type="sibTrans" cxnId="{674E1060-43B2-42D2-A4F4-7D18C078E06E}">
      <dgm:prSet/>
      <dgm:spPr/>
      <dgm:t>
        <a:bodyPr/>
        <a:lstStyle/>
        <a:p>
          <a:endParaRPr lang="en-US" sz="1800" b="1">
            <a:cs typeface="Akhbar MT" pitchFamily="2" charset="-78"/>
          </a:endParaRPr>
        </a:p>
      </dgm:t>
    </dgm:pt>
    <dgm:pt modelId="{24F58636-8377-4EE5-96AF-5BD62ACB27EA}">
      <dgm:prSet custT="1"/>
      <dgm:spPr/>
      <dgm:t>
        <a:bodyPr/>
        <a:lstStyle/>
        <a:p>
          <a:r>
            <a:rPr lang="ar-SA" sz="2800" b="1" dirty="0">
              <a:cs typeface="Akhbar MT" pitchFamily="2" charset="-78"/>
            </a:rPr>
            <a:t>الكفاءة</a:t>
          </a:r>
          <a:endParaRPr lang="en-US" sz="2800" b="1" dirty="0">
            <a:cs typeface="Akhbar MT" pitchFamily="2" charset="-78"/>
          </a:endParaRPr>
        </a:p>
      </dgm:t>
    </dgm:pt>
    <dgm:pt modelId="{CF67DB62-4A7D-485E-BE69-5199FD41B728}" type="parTrans" cxnId="{971C842E-6B34-4BE2-8E5D-9B0D0AEB24D1}">
      <dgm:prSet/>
      <dgm:spPr/>
      <dgm:t>
        <a:bodyPr/>
        <a:lstStyle/>
        <a:p>
          <a:endParaRPr lang="en-US" sz="1800" b="1">
            <a:cs typeface="Akhbar MT" pitchFamily="2" charset="-78"/>
          </a:endParaRPr>
        </a:p>
      </dgm:t>
    </dgm:pt>
    <dgm:pt modelId="{D917393A-25ED-4D02-B0DE-3748C6E2010F}" type="sibTrans" cxnId="{971C842E-6B34-4BE2-8E5D-9B0D0AEB24D1}">
      <dgm:prSet/>
      <dgm:spPr/>
      <dgm:t>
        <a:bodyPr/>
        <a:lstStyle/>
        <a:p>
          <a:endParaRPr lang="en-US" sz="1800" b="1">
            <a:cs typeface="Akhbar MT" pitchFamily="2" charset="-78"/>
          </a:endParaRPr>
        </a:p>
      </dgm:t>
    </dgm:pt>
    <dgm:pt modelId="{F151DE6E-9896-4107-BFE8-00E847000F7F}">
      <dgm:prSet custT="1"/>
      <dgm:spPr/>
      <dgm:t>
        <a:bodyPr/>
        <a:lstStyle/>
        <a:p>
          <a:r>
            <a:rPr lang="ar-SA" sz="2800" b="1" dirty="0">
              <a:cs typeface="Akhbar MT" pitchFamily="2" charset="-78"/>
            </a:rPr>
            <a:t>البنية التحتية</a:t>
          </a:r>
          <a:endParaRPr lang="en-US" sz="2800" b="1" dirty="0">
            <a:cs typeface="Akhbar MT" pitchFamily="2" charset="-78"/>
          </a:endParaRPr>
        </a:p>
      </dgm:t>
    </dgm:pt>
    <dgm:pt modelId="{0031782F-83EF-4FAE-A9BE-999AD8D46B72}" type="parTrans" cxnId="{5D90E931-68F9-47B6-9DE6-E394D7268300}">
      <dgm:prSet/>
      <dgm:spPr/>
      <dgm:t>
        <a:bodyPr/>
        <a:lstStyle/>
        <a:p>
          <a:endParaRPr lang="en-US" sz="1800" b="1">
            <a:cs typeface="Akhbar MT" pitchFamily="2" charset="-78"/>
          </a:endParaRPr>
        </a:p>
      </dgm:t>
    </dgm:pt>
    <dgm:pt modelId="{25A23439-36B0-43DB-8E2D-9AFBD76A2303}" type="sibTrans" cxnId="{5D90E931-68F9-47B6-9DE6-E394D7268300}">
      <dgm:prSet/>
      <dgm:spPr/>
      <dgm:t>
        <a:bodyPr/>
        <a:lstStyle/>
        <a:p>
          <a:endParaRPr lang="en-US" sz="1800" b="1">
            <a:cs typeface="Akhbar MT" pitchFamily="2" charset="-78"/>
          </a:endParaRPr>
        </a:p>
      </dgm:t>
    </dgm:pt>
    <dgm:pt modelId="{9B10C698-A4BE-4721-93B1-99CDB81CAB7A}">
      <dgm:prSet custT="1"/>
      <dgm:spPr/>
      <dgm:t>
        <a:bodyPr/>
        <a:lstStyle/>
        <a:p>
          <a:r>
            <a:rPr lang="ar-SA" sz="2800" b="1" dirty="0">
              <a:cs typeface="Akhbar MT" pitchFamily="2" charset="-78"/>
            </a:rPr>
            <a:t>مواءمة</a:t>
          </a:r>
          <a:r>
            <a:rPr lang="ar-SA" sz="2800" b="1" baseline="0" dirty="0">
              <a:cs typeface="Akhbar MT" pitchFamily="2" charset="-78"/>
            </a:rPr>
            <a:t> الاحتياجات </a:t>
          </a:r>
          <a:endParaRPr lang="en-US" sz="2800" b="1" dirty="0">
            <a:cs typeface="Akhbar MT" pitchFamily="2" charset="-78"/>
          </a:endParaRPr>
        </a:p>
      </dgm:t>
    </dgm:pt>
    <dgm:pt modelId="{B6D42299-54E3-4AAE-870E-93B0D76D7343}" type="parTrans" cxnId="{F74C7D47-8856-4435-97A4-0916255C648C}">
      <dgm:prSet/>
      <dgm:spPr/>
      <dgm:t>
        <a:bodyPr/>
        <a:lstStyle/>
        <a:p>
          <a:endParaRPr lang="en-US" sz="1800" b="1">
            <a:cs typeface="Akhbar MT" pitchFamily="2" charset="-78"/>
          </a:endParaRPr>
        </a:p>
      </dgm:t>
    </dgm:pt>
    <dgm:pt modelId="{2A51FC31-3796-47F7-A312-9EEBB7734925}" type="sibTrans" cxnId="{F74C7D47-8856-4435-97A4-0916255C648C}">
      <dgm:prSet/>
      <dgm:spPr/>
      <dgm:t>
        <a:bodyPr/>
        <a:lstStyle/>
        <a:p>
          <a:endParaRPr lang="en-US" sz="1800" b="1">
            <a:cs typeface="Akhbar MT" pitchFamily="2" charset="-78"/>
          </a:endParaRPr>
        </a:p>
      </dgm:t>
    </dgm:pt>
    <dgm:pt modelId="{C3987676-4E5D-41C7-A978-0EB31E5675CD}">
      <dgm:prSet custT="1"/>
      <dgm:spPr/>
      <dgm:t>
        <a:bodyPr/>
        <a:lstStyle/>
        <a:p>
          <a:pPr rtl="1"/>
          <a:r>
            <a:rPr lang="ar-SA" sz="1400" b="1" dirty="0">
              <a:solidFill>
                <a:schemeClr val="accent6"/>
              </a:solidFill>
              <a:cs typeface="+mj-cs"/>
            </a:rPr>
            <a:t>- توسيع وتحديث الشبكات وزيادة قدراتها الاستيعابية</a:t>
          </a:r>
        </a:p>
        <a:p>
          <a:pPr rtl="1"/>
          <a:r>
            <a:rPr lang="ar-SA" sz="1400" b="1" dirty="0">
              <a:solidFill>
                <a:schemeClr val="accent6"/>
              </a:solidFill>
              <a:cs typeface="+mj-cs"/>
            </a:rPr>
            <a:t>- تطوير الحلول ذات التكلفة المعقولة والقدرة الواسعة على التغطية للمناطيق الريفيه </a:t>
          </a:r>
        </a:p>
        <a:p>
          <a:pPr rtl="1"/>
          <a:r>
            <a:rPr lang="ar-SA" sz="1400" b="1" dirty="0">
              <a:solidFill>
                <a:schemeClr val="accent6"/>
              </a:solidFill>
              <a:cs typeface="+mj-cs"/>
            </a:rPr>
            <a:t>-تطوير بنى تحتيه مستقرة لدعم الاقتصاد الرقمي </a:t>
          </a:r>
        </a:p>
        <a:p>
          <a:pPr rtl="1"/>
          <a:r>
            <a:rPr lang="ar-SA" sz="1400" b="1" dirty="0">
              <a:solidFill>
                <a:schemeClr val="accent6"/>
              </a:solidFill>
              <a:cs typeface="+mj-cs"/>
            </a:rPr>
            <a:t>-توفير خدمات الانترنت المجانية في الأماكن العامة</a:t>
          </a:r>
        </a:p>
      </dgm:t>
    </dgm:pt>
    <dgm:pt modelId="{D049A688-D532-40E6-B997-1455EFFB99DD}" type="parTrans" cxnId="{511BC6EC-2FF4-4980-A436-9EDFC81613B8}">
      <dgm:prSet/>
      <dgm:spPr/>
      <dgm:t>
        <a:bodyPr/>
        <a:lstStyle/>
        <a:p>
          <a:pPr rtl="1"/>
          <a:endParaRPr lang="ar-SA" sz="1800" b="1">
            <a:cs typeface="Akhbar MT" pitchFamily="2" charset="-78"/>
          </a:endParaRPr>
        </a:p>
      </dgm:t>
    </dgm:pt>
    <dgm:pt modelId="{73ED909C-8B10-4BA8-928D-4185D3D6DEF4}" type="sibTrans" cxnId="{511BC6EC-2FF4-4980-A436-9EDFC81613B8}">
      <dgm:prSet/>
      <dgm:spPr/>
      <dgm:t>
        <a:bodyPr/>
        <a:lstStyle/>
        <a:p>
          <a:pPr rtl="1"/>
          <a:endParaRPr lang="ar-SA" sz="1800" b="1">
            <a:cs typeface="Akhbar MT" pitchFamily="2" charset="-78"/>
          </a:endParaRPr>
        </a:p>
      </dgm:t>
    </dgm:pt>
    <dgm:pt modelId="{B8526D8A-F5CA-4057-8D5D-E9C5AC623FCB}">
      <dgm:prSet custT="1"/>
      <dgm:spPr/>
      <dgm:t>
        <a:bodyPr/>
        <a:lstStyle/>
        <a:p>
          <a:pPr rtl="1"/>
          <a:r>
            <a:rPr lang="ar-SA" sz="1400" b="1" dirty="0">
              <a:solidFill>
                <a:schemeClr val="accent6"/>
              </a:solidFill>
              <a:cs typeface="+mj-cs"/>
            </a:rPr>
            <a:t>-توفير التدريب على وسائل تقنية المعلومات والاتصالات </a:t>
          </a:r>
        </a:p>
        <a:p>
          <a:pPr rtl="1"/>
          <a:r>
            <a:rPr lang="ar-SA" sz="1400" b="1" dirty="0">
              <a:solidFill>
                <a:schemeClr val="accent6"/>
              </a:solidFill>
              <a:cs typeface="+mj-cs"/>
            </a:rPr>
            <a:t>-التركيز على التعليم وتحديث المناهج باستمرار</a:t>
          </a:r>
        </a:p>
        <a:p>
          <a:pPr rtl="1"/>
          <a:r>
            <a:rPr lang="ar-SA" sz="1400" b="1" dirty="0">
              <a:solidFill>
                <a:schemeClr val="accent6"/>
              </a:solidFill>
              <a:cs typeface="+mj-cs"/>
            </a:rPr>
            <a:t>-توفير المستوى المطلوب من المعرفة المعلوماتية لدى المواطنين لاتسخدام تقنية الحاسب </a:t>
          </a:r>
        </a:p>
      </dgm:t>
    </dgm:pt>
    <dgm:pt modelId="{EA40F383-D55D-4E81-8A9E-9F53E2A6695A}" type="parTrans" cxnId="{AFA135FA-7F93-4893-A54D-25972DBB546F}">
      <dgm:prSet/>
      <dgm:spPr/>
      <dgm:t>
        <a:bodyPr/>
        <a:lstStyle/>
        <a:p>
          <a:pPr rtl="1"/>
          <a:endParaRPr lang="ar-SA" sz="1800" b="1">
            <a:cs typeface="Akhbar MT" pitchFamily="2" charset="-78"/>
          </a:endParaRPr>
        </a:p>
      </dgm:t>
    </dgm:pt>
    <dgm:pt modelId="{89E37859-1D5C-4D1F-BD15-5789CA82C14D}" type="sibTrans" cxnId="{AFA135FA-7F93-4893-A54D-25972DBB546F}">
      <dgm:prSet/>
      <dgm:spPr/>
      <dgm:t>
        <a:bodyPr/>
        <a:lstStyle/>
        <a:p>
          <a:pPr rtl="1"/>
          <a:endParaRPr lang="ar-SA" sz="1800" b="1">
            <a:cs typeface="Akhbar MT" pitchFamily="2" charset="-78"/>
          </a:endParaRPr>
        </a:p>
      </dgm:t>
    </dgm:pt>
    <dgm:pt modelId="{B1091212-9688-4CFB-990E-CC91BD78A210}">
      <dgm:prSet custT="1"/>
      <dgm:spPr/>
      <dgm:t>
        <a:bodyPr/>
        <a:lstStyle/>
        <a:p>
          <a:pPr rtl="1"/>
          <a:r>
            <a:rPr lang="ar-SA" sz="1400" b="1" dirty="0">
              <a:solidFill>
                <a:schemeClr val="accent6"/>
              </a:solidFill>
              <a:cs typeface="+mj-cs"/>
            </a:rPr>
            <a:t>-تطوير المحتوى والتطبيقات باللغات المحلية</a:t>
          </a:r>
        </a:p>
        <a:p>
          <a:pPr rtl="1"/>
          <a:r>
            <a:rPr lang="ar-SA" sz="1400" b="1" dirty="0">
              <a:solidFill>
                <a:schemeClr val="accent6"/>
              </a:solidFill>
              <a:cs typeface="+mj-cs"/>
            </a:rPr>
            <a:t>-معالجة قضايا الخصوصية وأمن البيانات</a:t>
          </a:r>
        </a:p>
        <a:p>
          <a:pPr rtl="1"/>
          <a:r>
            <a:rPr lang="ar-SA" sz="1400" b="1" dirty="0">
              <a:solidFill>
                <a:schemeClr val="accent6"/>
              </a:solidFill>
              <a:cs typeface="+mj-cs"/>
            </a:rPr>
            <a:t>-تعديل أماكن العمل لتناسب لذوي الاحتياجات الخاصه </a:t>
          </a:r>
        </a:p>
        <a:p>
          <a:pPr rtl="1"/>
          <a:r>
            <a:rPr lang="ar-SA" sz="1400" b="1" dirty="0">
              <a:solidFill>
                <a:schemeClr val="accent6"/>
              </a:solidFill>
              <a:cs typeface="+mj-cs"/>
            </a:rPr>
            <a:t>-توفير أجهزة الحاسب للجميع</a:t>
          </a:r>
        </a:p>
      </dgm:t>
    </dgm:pt>
    <dgm:pt modelId="{36218522-1326-4221-BCA2-171FE5E9A728}" type="parTrans" cxnId="{A7906CD8-0A93-4E1A-8A49-6D34C5B6F3D3}">
      <dgm:prSet/>
      <dgm:spPr/>
      <dgm:t>
        <a:bodyPr/>
        <a:lstStyle/>
        <a:p>
          <a:pPr rtl="1"/>
          <a:endParaRPr lang="ar-SA" sz="1800" b="1">
            <a:cs typeface="Akhbar MT" pitchFamily="2" charset="-78"/>
          </a:endParaRPr>
        </a:p>
      </dgm:t>
    </dgm:pt>
    <dgm:pt modelId="{D8C5CEF3-2CD8-4297-828A-9D763F1FAD29}" type="sibTrans" cxnId="{A7906CD8-0A93-4E1A-8A49-6D34C5B6F3D3}">
      <dgm:prSet/>
      <dgm:spPr/>
      <dgm:t>
        <a:bodyPr/>
        <a:lstStyle/>
        <a:p>
          <a:pPr rtl="1"/>
          <a:endParaRPr lang="ar-SA" sz="1800" b="1">
            <a:cs typeface="Akhbar MT" pitchFamily="2" charset="-78"/>
          </a:endParaRPr>
        </a:p>
      </dgm:t>
    </dgm:pt>
    <dgm:pt modelId="{0AF406A0-1E86-48EC-9366-7B93588C1F5E}">
      <dgm:prSet custT="1"/>
      <dgm:spPr/>
      <dgm:t>
        <a:bodyPr/>
        <a:lstStyle/>
        <a:p>
          <a:pPr rtl="1"/>
          <a:r>
            <a:rPr lang="ar-SA" sz="1400" b="1" dirty="0">
              <a:solidFill>
                <a:schemeClr val="accent6"/>
              </a:solidFill>
              <a:cs typeface="+mj-cs"/>
            </a:rPr>
            <a:t>-خفض أسعار الأجهزة وتكاليف الانترنت </a:t>
          </a:r>
          <a:br>
            <a:rPr lang="ar-SA" sz="1400" b="1" dirty="0">
              <a:solidFill>
                <a:schemeClr val="accent6"/>
              </a:solidFill>
              <a:cs typeface="+mj-cs"/>
            </a:rPr>
          </a:br>
          <a:r>
            <a:rPr lang="ar-SA" sz="1400" b="1" dirty="0">
              <a:solidFill>
                <a:schemeClr val="accent6"/>
              </a:solidFill>
              <a:cs typeface="+mj-cs"/>
            </a:rPr>
            <a:t>-توفير التمويل لمساعدة محدودي الدخل </a:t>
          </a:r>
        </a:p>
        <a:p>
          <a:pPr rtl="1"/>
          <a:r>
            <a:rPr lang="ar-SA" sz="1400" b="1" dirty="0">
              <a:solidFill>
                <a:schemeClr val="accent6"/>
              </a:solidFill>
              <a:cs typeface="+mj-cs"/>
            </a:rPr>
            <a:t>-تخفيض تكاليف الخدمات اللازمة لاستخدام التقنية مثل ماذا ؟</a:t>
          </a:r>
        </a:p>
      </dgm:t>
    </dgm:pt>
    <dgm:pt modelId="{19588541-89ED-405C-80A1-193D67C071DB}" type="parTrans" cxnId="{4EFB8D00-C174-4987-B811-8C210F6631E6}">
      <dgm:prSet/>
      <dgm:spPr/>
      <dgm:t>
        <a:bodyPr/>
        <a:lstStyle/>
        <a:p>
          <a:pPr rtl="1"/>
          <a:endParaRPr lang="ar-SA" sz="1800" b="1">
            <a:cs typeface="Akhbar MT" pitchFamily="2" charset="-78"/>
          </a:endParaRPr>
        </a:p>
      </dgm:t>
    </dgm:pt>
    <dgm:pt modelId="{E04E181A-E383-49C5-892B-4AFD18ECFD69}" type="sibTrans" cxnId="{4EFB8D00-C174-4987-B811-8C210F6631E6}">
      <dgm:prSet/>
      <dgm:spPr/>
      <dgm:t>
        <a:bodyPr/>
        <a:lstStyle/>
        <a:p>
          <a:pPr rtl="1"/>
          <a:endParaRPr lang="ar-SA" sz="1800" b="1">
            <a:cs typeface="Akhbar MT" pitchFamily="2" charset="-78"/>
          </a:endParaRPr>
        </a:p>
      </dgm:t>
    </dgm:pt>
    <dgm:pt modelId="{5A7E6B9D-A5C2-46E7-B41F-1818A4AC6208}" type="pres">
      <dgm:prSet presAssocID="{FBF66ED7-9CBC-4FC4-BDB4-EE31300ED7BD}" presName="theList" presStyleCnt="0">
        <dgm:presLayoutVars>
          <dgm:dir val="rev"/>
          <dgm:animLvl val="lvl"/>
          <dgm:resizeHandles val="exact"/>
        </dgm:presLayoutVars>
      </dgm:prSet>
      <dgm:spPr/>
    </dgm:pt>
    <dgm:pt modelId="{00AE357B-0C9C-4601-8141-8CCDFF3D58C7}" type="pres">
      <dgm:prSet presAssocID="{9B52564E-84B1-4F23-BFBF-97DE76994618}" presName="compNode" presStyleCnt="0"/>
      <dgm:spPr/>
    </dgm:pt>
    <dgm:pt modelId="{E59A0477-55C4-4B55-BB1C-01E21D592D04}" type="pres">
      <dgm:prSet presAssocID="{9B52564E-84B1-4F23-BFBF-97DE76994618}" presName="aNode" presStyleLbl="bgShp" presStyleIdx="0" presStyleCnt="4" custLinFactNeighborX="102"/>
      <dgm:spPr/>
    </dgm:pt>
    <dgm:pt modelId="{B9631823-A734-4CB8-941E-6776620ED66B}" type="pres">
      <dgm:prSet presAssocID="{9B52564E-84B1-4F23-BFBF-97DE76994618}" presName="textNode" presStyleLbl="bgShp" presStyleIdx="0" presStyleCnt="4"/>
      <dgm:spPr/>
    </dgm:pt>
    <dgm:pt modelId="{E15A1166-46EB-4CA5-8BC3-4ADE344B6CD4}" type="pres">
      <dgm:prSet presAssocID="{9B52564E-84B1-4F23-BFBF-97DE76994618}" presName="compChildNode" presStyleCnt="0"/>
      <dgm:spPr/>
    </dgm:pt>
    <dgm:pt modelId="{9419182C-65DF-49F2-9D06-4A072EA6D713}" type="pres">
      <dgm:prSet presAssocID="{9B52564E-84B1-4F23-BFBF-97DE76994618}" presName="theInnerList" presStyleCnt="0"/>
      <dgm:spPr/>
    </dgm:pt>
    <dgm:pt modelId="{0FE6A84E-26E8-4406-9D30-9D6A62D09258}" type="pres">
      <dgm:prSet presAssocID="{0AF406A0-1E86-48EC-9366-7B93588C1F5E}" presName="childNode" presStyleLbl="node1" presStyleIdx="0" presStyleCnt="4" custScaleX="115561" custScaleY="106193" custLinFactNeighborX="0">
        <dgm:presLayoutVars>
          <dgm:bulletEnabled val="1"/>
        </dgm:presLayoutVars>
      </dgm:prSet>
      <dgm:spPr/>
    </dgm:pt>
    <dgm:pt modelId="{FE29C5FD-E51B-40A1-BE8A-E1B48112F77A}" type="pres">
      <dgm:prSet presAssocID="{9B52564E-84B1-4F23-BFBF-97DE76994618}" presName="aSpace" presStyleCnt="0"/>
      <dgm:spPr/>
    </dgm:pt>
    <dgm:pt modelId="{60AABABF-9103-40C8-9F5C-D253E119B578}" type="pres">
      <dgm:prSet presAssocID="{9B10C698-A4BE-4721-93B1-99CDB81CAB7A}" presName="compNode" presStyleCnt="0"/>
      <dgm:spPr/>
    </dgm:pt>
    <dgm:pt modelId="{5D119F00-4D69-4BA0-A116-2A75CA1592CE}" type="pres">
      <dgm:prSet presAssocID="{9B10C698-A4BE-4721-93B1-99CDB81CAB7A}" presName="aNode" presStyleLbl="bgShp" presStyleIdx="1" presStyleCnt="4"/>
      <dgm:spPr/>
    </dgm:pt>
    <dgm:pt modelId="{DF7EEFE9-33C8-4E9B-BB48-04109C2CE4EA}" type="pres">
      <dgm:prSet presAssocID="{9B10C698-A4BE-4721-93B1-99CDB81CAB7A}" presName="textNode" presStyleLbl="bgShp" presStyleIdx="1" presStyleCnt="4"/>
      <dgm:spPr/>
    </dgm:pt>
    <dgm:pt modelId="{2BF24D27-2406-4AEC-980A-DC76D5224417}" type="pres">
      <dgm:prSet presAssocID="{9B10C698-A4BE-4721-93B1-99CDB81CAB7A}" presName="compChildNode" presStyleCnt="0"/>
      <dgm:spPr/>
    </dgm:pt>
    <dgm:pt modelId="{6E78F187-C92B-44CF-B496-43E91A0DABA1}" type="pres">
      <dgm:prSet presAssocID="{9B10C698-A4BE-4721-93B1-99CDB81CAB7A}" presName="theInnerList" presStyleCnt="0"/>
      <dgm:spPr/>
    </dgm:pt>
    <dgm:pt modelId="{7331F232-7D5D-4630-AA71-02C3CAD1C87F}" type="pres">
      <dgm:prSet presAssocID="{B1091212-9688-4CFB-990E-CC91BD78A210}" presName="childNode" presStyleLbl="node1" presStyleIdx="1" presStyleCnt="4" custScaleX="115720" custScaleY="104885">
        <dgm:presLayoutVars>
          <dgm:bulletEnabled val="1"/>
        </dgm:presLayoutVars>
      </dgm:prSet>
      <dgm:spPr/>
    </dgm:pt>
    <dgm:pt modelId="{23285389-4556-47AD-AC13-247155F5E6FB}" type="pres">
      <dgm:prSet presAssocID="{9B10C698-A4BE-4721-93B1-99CDB81CAB7A}" presName="aSpace" presStyleCnt="0"/>
      <dgm:spPr/>
    </dgm:pt>
    <dgm:pt modelId="{8B7C1EBC-E3A3-4FBD-9671-E19732868A79}" type="pres">
      <dgm:prSet presAssocID="{24F58636-8377-4EE5-96AF-5BD62ACB27EA}" presName="compNode" presStyleCnt="0"/>
      <dgm:spPr/>
    </dgm:pt>
    <dgm:pt modelId="{F0F68592-4913-4CB2-9691-1BD570ACA1D8}" type="pres">
      <dgm:prSet presAssocID="{24F58636-8377-4EE5-96AF-5BD62ACB27EA}" presName="aNode" presStyleLbl="bgShp" presStyleIdx="2" presStyleCnt="4"/>
      <dgm:spPr/>
    </dgm:pt>
    <dgm:pt modelId="{71DC03AB-65CA-46C4-9F8D-58EF79230885}" type="pres">
      <dgm:prSet presAssocID="{24F58636-8377-4EE5-96AF-5BD62ACB27EA}" presName="textNode" presStyleLbl="bgShp" presStyleIdx="2" presStyleCnt="4"/>
      <dgm:spPr/>
    </dgm:pt>
    <dgm:pt modelId="{D3F39263-B935-4FF5-A15F-75A1BBFB3551}" type="pres">
      <dgm:prSet presAssocID="{24F58636-8377-4EE5-96AF-5BD62ACB27EA}" presName="compChildNode" presStyleCnt="0"/>
      <dgm:spPr/>
    </dgm:pt>
    <dgm:pt modelId="{61D8C388-0F9A-47E7-8AD7-EF0B1B985172}" type="pres">
      <dgm:prSet presAssocID="{24F58636-8377-4EE5-96AF-5BD62ACB27EA}" presName="theInnerList" presStyleCnt="0"/>
      <dgm:spPr/>
    </dgm:pt>
    <dgm:pt modelId="{6E3B0374-527F-495B-97C3-95BA4A6A33AB}" type="pres">
      <dgm:prSet presAssocID="{B8526D8A-F5CA-4057-8D5D-E9C5AC623FCB}" presName="childNode" presStyleLbl="node1" presStyleIdx="2" presStyleCnt="4" custScaleX="113703" custScaleY="101255" custLinFactNeighborX="-1086" custLinFactNeighborY="470">
        <dgm:presLayoutVars>
          <dgm:bulletEnabled val="1"/>
        </dgm:presLayoutVars>
      </dgm:prSet>
      <dgm:spPr/>
    </dgm:pt>
    <dgm:pt modelId="{A9AED607-E870-4FF6-B2A4-A3D9FB60243A}" type="pres">
      <dgm:prSet presAssocID="{24F58636-8377-4EE5-96AF-5BD62ACB27EA}" presName="aSpace" presStyleCnt="0"/>
      <dgm:spPr/>
    </dgm:pt>
    <dgm:pt modelId="{DC811F49-1BEE-4AC3-B9D6-7064633482BD}" type="pres">
      <dgm:prSet presAssocID="{F151DE6E-9896-4107-BFE8-00E847000F7F}" presName="compNode" presStyleCnt="0"/>
      <dgm:spPr/>
    </dgm:pt>
    <dgm:pt modelId="{266594B0-7F47-4687-BB82-DB980525E5D6}" type="pres">
      <dgm:prSet presAssocID="{F151DE6E-9896-4107-BFE8-00E847000F7F}" presName="aNode" presStyleLbl="bgShp" presStyleIdx="3" presStyleCnt="4"/>
      <dgm:spPr/>
    </dgm:pt>
    <dgm:pt modelId="{2355DEB5-11BE-4126-A7E0-17B485F0C1BD}" type="pres">
      <dgm:prSet presAssocID="{F151DE6E-9896-4107-BFE8-00E847000F7F}" presName="textNode" presStyleLbl="bgShp" presStyleIdx="3" presStyleCnt="4"/>
      <dgm:spPr/>
    </dgm:pt>
    <dgm:pt modelId="{9ACB6B03-C646-48ED-B916-63F1178DBD8E}" type="pres">
      <dgm:prSet presAssocID="{F151DE6E-9896-4107-BFE8-00E847000F7F}" presName="compChildNode" presStyleCnt="0"/>
      <dgm:spPr/>
    </dgm:pt>
    <dgm:pt modelId="{81304B33-DA42-4988-9A56-3B808F8A0875}" type="pres">
      <dgm:prSet presAssocID="{F151DE6E-9896-4107-BFE8-00E847000F7F}" presName="theInnerList" presStyleCnt="0"/>
      <dgm:spPr/>
    </dgm:pt>
    <dgm:pt modelId="{F852E91B-1510-4B92-B987-527F4D19D9F9}" type="pres">
      <dgm:prSet presAssocID="{C3987676-4E5D-41C7-A978-0EB31E5675CD}" presName="childNode" presStyleLbl="node1" presStyleIdx="3" presStyleCnt="4" custScaleX="115472" custScaleY="104803" custLinFactNeighborY="2101">
        <dgm:presLayoutVars>
          <dgm:bulletEnabled val="1"/>
        </dgm:presLayoutVars>
      </dgm:prSet>
      <dgm:spPr/>
    </dgm:pt>
  </dgm:ptLst>
  <dgm:cxnLst>
    <dgm:cxn modelId="{4EFB8D00-C174-4987-B811-8C210F6631E6}" srcId="{9B52564E-84B1-4F23-BFBF-97DE76994618}" destId="{0AF406A0-1E86-48EC-9366-7B93588C1F5E}" srcOrd="0" destOrd="0" parTransId="{19588541-89ED-405C-80A1-193D67C071DB}" sibTransId="{E04E181A-E383-49C5-892B-4AFD18ECFD69}"/>
    <dgm:cxn modelId="{20604B01-E680-4948-AACE-3AA01EB3B0E8}" type="presOf" srcId="{9B10C698-A4BE-4721-93B1-99CDB81CAB7A}" destId="{DF7EEFE9-33C8-4E9B-BB48-04109C2CE4EA}" srcOrd="1" destOrd="0" presId="urn:microsoft.com/office/officeart/2005/8/layout/lProcess2"/>
    <dgm:cxn modelId="{60472E06-3CD2-43E4-BDB1-8FE5076DD249}" type="presOf" srcId="{9B52564E-84B1-4F23-BFBF-97DE76994618}" destId="{B9631823-A734-4CB8-941E-6776620ED66B}" srcOrd="1" destOrd="0" presId="urn:microsoft.com/office/officeart/2005/8/layout/lProcess2"/>
    <dgm:cxn modelId="{BC5C592C-C453-4599-9F40-F35335FE7C85}" type="presOf" srcId="{B1091212-9688-4CFB-990E-CC91BD78A210}" destId="{7331F232-7D5D-4630-AA71-02C3CAD1C87F}" srcOrd="0" destOrd="0" presId="urn:microsoft.com/office/officeart/2005/8/layout/lProcess2"/>
    <dgm:cxn modelId="{971C842E-6B34-4BE2-8E5D-9B0D0AEB24D1}" srcId="{FBF66ED7-9CBC-4FC4-BDB4-EE31300ED7BD}" destId="{24F58636-8377-4EE5-96AF-5BD62ACB27EA}" srcOrd="2" destOrd="0" parTransId="{CF67DB62-4A7D-485E-BE69-5199FD41B728}" sibTransId="{D917393A-25ED-4D02-B0DE-3748C6E2010F}"/>
    <dgm:cxn modelId="{5D90E931-68F9-47B6-9DE6-E394D7268300}" srcId="{FBF66ED7-9CBC-4FC4-BDB4-EE31300ED7BD}" destId="{F151DE6E-9896-4107-BFE8-00E847000F7F}" srcOrd="3" destOrd="0" parTransId="{0031782F-83EF-4FAE-A9BE-999AD8D46B72}" sibTransId="{25A23439-36B0-43DB-8E2D-9AFBD76A2303}"/>
    <dgm:cxn modelId="{49D5F73B-ABFD-49DE-8E49-2A67F2862EA8}" type="presOf" srcId="{B8526D8A-F5CA-4057-8D5D-E9C5AC623FCB}" destId="{6E3B0374-527F-495B-97C3-95BA4A6A33AB}" srcOrd="0" destOrd="0" presId="urn:microsoft.com/office/officeart/2005/8/layout/lProcess2"/>
    <dgm:cxn modelId="{674E1060-43B2-42D2-A4F4-7D18C078E06E}" srcId="{FBF66ED7-9CBC-4FC4-BDB4-EE31300ED7BD}" destId="{9B52564E-84B1-4F23-BFBF-97DE76994618}" srcOrd="0" destOrd="0" parTransId="{68C0C9E7-7704-423C-875E-845592BC8EA4}" sibTransId="{9258E2B8-EAE7-4EC8-9698-D309A16E440B}"/>
    <dgm:cxn modelId="{F74C7D47-8856-4435-97A4-0916255C648C}" srcId="{FBF66ED7-9CBC-4FC4-BDB4-EE31300ED7BD}" destId="{9B10C698-A4BE-4721-93B1-99CDB81CAB7A}" srcOrd="1" destOrd="0" parTransId="{B6D42299-54E3-4AAE-870E-93B0D76D7343}" sibTransId="{2A51FC31-3796-47F7-A312-9EEBB7734925}"/>
    <dgm:cxn modelId="{1CFDB76F-26D8-4DD0-B479-CF4A9174ADE9}" type="presOf" srcId="{C3987676-4E5D-41C7-A978-0EB31E5675CD}" destId="{F852E91B-1510-4B92-B987-527F4D19D9F9}" srcOrd="0" destOrd="0" presId="urn:microsoft.com/office/officeart/2005/8/layout/lProcess2"/>
    <dgm:cxn modelId="{123CF575-E658-4893-8117-F33BEB3DE4C9}" type="presOf" srcId="{FBF66ED7-9CBC-4FC4-BDB4-EE31300ED7BD}" destId="{5A7E6B9D-A5C2-46E7-B41F-1818A4AC6208}" srcOrd="0" destOrd="0" presId="urn:microsoft.com/office/officeart/2005/8/layout/lProcess2"/>
    <dgm:cxn modelId="{678E3A85-6AA4-4622-BB9D-F0779A2F9B7C}" type="presOf" srcId="{24F58636-8377-4EE5-96AF-5BD62ACB27EA}" destId="{71DC03AB-65CA-46C4-9F8D-58EF79230885}" srcOrd="1" destOrd="0" presId="urn:microsoft.com/office/officeart/2005/8/layout/lProcess2"/>
    <dgm:cxn modelId="{A0559785-7DCE-4C24-87A5-91BD0FABA7C8}" type="presOf" srcId="{F151DE6E-9896-4107-BFE8-00E847000F7F}" destId="{266594B0-7F47-4687-BB82-DB980525E5D6}" srcOrd="0" destOrd="0" presId="urn:microsoft.com/office/officeart/2005/8/layout/lProcess2"/>
    <dgm:cxn modelId="{8BA4FE90-3309-4636-B47E-0E3DA961249F}" type="presOf" srcId="{9B52564E-84B1-4F23-BFBF-97DE76994618}" destId="{E59A0477-55C4-4B55-BB1C-01E21D592D04}" srcOrd="0" destOrd="0" presId="urn:microsoft.com/office/officeart/2005/8/layout/lProcess2"/>
    <dgm:cxn modelId="{C61486A2-95E9-49E0-8CA7-0E8A647A9049}" type="presOf" srcId="{24F58636-8377-4EE5-96AF-5BD62ACB27EA}" destId="{F0F68592-4913-4CB2-9691-1BD570ACA1D8}" srcOrd="0" destOrd="0" presId="urn:microsoft.com/office/officeart/2005/8/layout/lProcess2"/>
    <dgm:cxn modelId="{CED801A7-AEFB-4C8C-B44E-F0DE110C43D6}" type="presOf" srcId="{0AF406A0-1E86-48EC-9366-7B93588C1F5E}" destId="{0FE6A84E-26E8-4406-9D30-9D6A62D09258}" srcOrd="0" destOrd="0" presId="urn:microsoft.com/office/officeart/2005/8/layout/lProcess2"/>
    <dgm:cxn modelId="{B547C1AD-1272-499B-9255-F8C8604FE27B}" type="presOf" srcId="{9B10C698-A4BE-4721-93B1-99CDB81CAB7A}" destId="{5D119F00-4D69-4BA0-A116-2A75CA1592CE}" srcOrd="0" destOrd="0" presId="urn:microsoft.com/office/officeart/2005/8/layout/lProcess2"/>
    <dgm:cxn modelId="{99A4DCD6-65CB-4A3C-A0AA-5FE9787AA824}" type="presOf" srcId="{F151DE6E-9896-4107-BFE8-00E847000F7F}" destId="{2355DEB5-11BE-4126-A7E0-17B485F0C1BD}" srcOrd="1" destOrd="0" presId="urn:microsoft.com/office/officeart/2005/8/layout/lProcess2"/>
    <dgm:cxn modelId="{A7906CD8-0A93-4E1A-8A49-6D34C5B6F3D3}" srcId="{9B10C698-A4BE-4721-93B1-99CDB81CAB7A}" destId="{B1091212-9688-4CFB-990E-CC91BD78A210}" srcOrd="0" destOrd="0" parTransId="{36218522-1326-4221-BCA2-171FE5E9A728}" sibTransId="{D8C5CEF3-2CD8-4297-828A-9D763F1FAD29}"/>
    <dgm:cxn modelId="{511BC6EC-2FF4-4980-A436-9EDFC81613B8}" srcId="{F151DE6E-9896-4107-BFE8-00E847000F7F}" destId="{C3987676-4E5D-41C7-A978-0EB31E5675CD}" srcOrd="0" destOrd="0" parTransId="{D049A688-D532-40E6-B997-1455EFFB99DD}" sibTransId="{73ED909C-8B10-4BA8-928D-4185D3D6DEF4}"/>
    <dgm:cxn modelId="{AFA135FA-7F93-4893-A54D-25972DBB546F}" srcId="{24F58636-8377-4EE5-96AF-5BD62ACB27EA}" destId="{B8526D8A-F5CA-4057-8D5D-E9C5AC623FCB}" srcOrd="0" destOrd="0" parTransId="{EA40F383-D55D-4E81-8A9E-9F53E2A6695A}" sibTransId="{89E37859-1D5C-4D1F-BD15-5789CA82C14D}"/>
    <dgm:cxn modelId="{D483B841-E01F-4507-B14C-6FB4E228CF29}" type="presParOf" srcId="{5A7E6B9D-A5C2-46E7-B41F-1818A4AC6208}" destId="{00AE357B-0C9C-4601-8141-8CCDFF3D58C7}" srcOrd="0" destOrd="0" presId="urn:microsoft.com/office/officeart/2005/8/layout/lProcess2"/>
    <dgm:cxn modelId="{ACB33CE3-D637-4F42-9288-4EA29C4AF437}" type="presParOf" srcId="{00AE357B-0C9C-4601-8141-8CCDFF3D58C7}" destId="{E59A0477-55C4-4B55-BB1C-01E21D592D04}" srcOrd="0" destOrd="0" presId="urn:microsoft.com/office/officeart/2005/8/layout/lProcess2"/>
    <dgm:cxn modelId="{729BD458-9C93-4712-B682-1A0EA816714D}" type="presParOf" srcId="{00AE357B-0C9C-4601-8141-8CCDFF3D58C7}" destId="{B9631823-A734-4CB8-941E-6776620ED66B}" srcOrd="1" destOrd="0" presId="urn:microsoft.com/office/officeart/2005/8/layout/lProcess2"/>
    <dgm:cxn modelId="{5144E6EF-DE98-46EE-9795-BE8CD7B42D1A}" type="presParOf" srcId="{00AE357B-0C9C-4601-8141-8CCDFF3D58C7}" destId="{E15A1166-46EB-4CA5-8BC3-4ADE344B6CD4}" srcOrd="2" destOrd="0" presId="urn:microsoft.com/office/officeart/2005/8/layout/lProcess2"/>
    <dgm:cxn modelId="{A49EECEF-095A-4050-91E3-A83FBD4C1CEB}" type="presParOf" srcId="{E15A1166-46EB-4CA5-8BC3-4ADE344B6CD4}" destId="{9419182C-65DF-49F2-9D06-4A072EA6D713}" srcOrd="0" destOrd="0" presId="urn:microsoft.com/office/officeart/2005/8/layout/lProcess2"/>
    <dgm:cxn modelId="{8B2AA2BF-C6F0-4559-937E-094B8CAD58A4}" type="presParOf" srcId="{9419182C-65DF-49F2-9D06-4A072EA6D713}" destId="{0FE6A84E-26E8-4406-9D30-9D6A62D09258}" srcOrd="0" destOrd="0" presId="urn:microsoft.com/office/officeart/2005/8/layout/lProcess2"/>
    <dgm:cxn modelId="{B3BF4EA5-127A-4309-8846-19B6F9E04931}" type="presParOf" srcId="{5A7E6B9D-A5C2-46E7-B41F-1818A4AC6208}" destId="{FE29C5FD-E51B-40A1-BE8A-E1B48112F77A}" srcOrd="1" destOrd="0" presId="urn:microsoft.com/office/officeart/2005/8/layout/lProcess2"/>
    <dgm:cxn modelId="{474BF6A2-2E4E-44D6-9C39-F100EC634C55}" type="presParOf" srcId="{5A7E6B9D-A5C2-46E7-B41F-1818A4AC6208}" destId="{60AABABF-9103-40C8-9F5C-D253E119B578}" srcOrd="2" destOrd="0" presId="urn:microsoft.com/office/officeart/2005/8/layout/lProcess2"/>
    <dgm:cxn modelId="{9E53BEF0-5788-4CAA-AA3B-2A7818ED505C}" type="presParOf" srcId="{60AABABF-9103-40C8-9F5C-D253E119B578}" destId="{5D119F00-4D69-4BA0-A116-2A75CA1592CE}" srcOrd="0" destOrd="0" presId="urn:microsoft.com/office/officeart/2005/8/layout/lProcess2"/>
    <dgm:cxn modelId="{C933EE28-A06C-43DB-A4F8-FDAC1C02495F}" type="presParOf" srcId="{60AABABF-9103-40C8-9F5C-D253E119B578}" destId="{DF7EEFE9-33C8-4E9B-BB48-04109C2CE4EA}" srcOrd="1" destOrd="0" presId="urn:microsoft.com/office/officeart/2005/8/layout/lProcess2"/>
    <dgm:cxn modelId="{D9C13C81-74A7-44E6-A7DC-B68B4C5C58A2}" type="presParOf" srcId="{60AABABF-9103-40C8-9F5C-D253E119B578}" destId="{2BF24D27-2406-4AEC-980A-DC76D5224417}" srcOrd="2" destOrd="0" presId="urn:microsoft.com/office/officeart/2005/8/layout/lProcess2"/>
    <dgm:cxn modelId="{1CF279D8-C4F7-49BE-9407-43DE8F957C5A}" type="presParOf" srcId="{2BF24D27-2406-4AEC-980A-DC76D5224417}" destId="{6E78F187-C92B-44CF-B496-43E91A0DABA1}" srcOrd="0" destOrd="0" presId="urn:microsoft.com/office/officeart/2005/8/layout/lProcess2"/>
    <dgm:cxn modelId="{B8B0DED1-594B-4954-810E-A6CCC92E7BAE}" type="presParOf" srcId="{6E78F187-C92B-44CF-B496-43E91A0DABA1}" destId="{7331F232-7D5D-4630-AA71-02C3CAD1C87F}" srcOrd="0" destOrd="0" presId="urn:microsoft.com/office/officeart/2005/8/layout/lProcess2"/>
    <dgm:cxn modelId="{DC67F356-3DF8-4ED8-950E-BC1E9DEF6708}" type="presParOf" srcId="{5A7E6B9D-A5C2-46E7-B41F-1818A4AC6208}" destId="{23285389-4556-47AD-AC13-247155F5E6FB}" srcOrd="3" destOrd="0" presId="urn:microsoft.com/office/officeart/2005/8/layout/lProcess2"/>
    <dgm:cxn modelId="{44A40061-BEE0-4769-8ACA-DF7759228355}" type="presParOf" srcId="{5A7E6B9D-A5C2-46E7-B41F-1818A4AC6208}" destId="{8B7C1EBC-E3A3-4FBD-9671-E19732868A79}" srcOrd="4" destOrd="0" presId="urn:microsoft.com/office/officeart/2005/8/layout/lProcess2"/>
    <dgm:cxn modelId="{7416C6FA-EE80-4B93-AC27-CDF5C7D0C6C1}" type="presParOf" srcId="{8B7C1EBC-E3A3-4FBD-9671-E19732868A79}" destId="{F0F68592-4913-4CB2-9691-1BD570ACA1D8}" srcOrd="0" destOrd="0" presId="urn:microsoft.com/office/officeart/2005/8/layout/lProcess2"/>
    <dgm:cxn modelId="{3D4ABF1A-F5BE-4201-8CB8-A86CA09D1B28}" type="presParOf" srcId="{8B7C1EBC-E3A3-4FBD-9671-E19732868A79}" destId="{71DC03AB-65CA-46C4-9F8D-58EF79230885}" srcOrd="1" destOrd="0" presId="urn:microsoft.com/office/officeart/2005/8/layout/lProcess2"/>
    <dgm:cxn modelId="{90B20A32-6806-4B24-A29A-BA7D037578FE}" type="presParOf" srcId="{8B7C1EBC-E3A3-4FBD-9671-E19732868A79}" destId="{D3F39263-B935-4FF5-A15F-75A1BBFB3551}" srcOrd="2" destOrd="0" presId="urn:microsoft.com/office/officeart/2005/8/layout/lProcess2"/>
    <dgm:cxn modelId="{4071915D-825F-40CA-9C31-138E3372EA19}" type="presParOf" srcId="{D3F39263-B935-4FF5-A15F-75A1BBFB3551}" destId="{61D8C388-0F9A-47E7-8AD7-EF0B1B985172}" srcOrd="0" destOrd="0" presId="urn:microsoft.com/office/officeart/2005/8/layout/lProcess2"/>
    <dgm:cxn modelId="{108B2EB9-2BC5-4584-A9C9-B8F921B22E85}" type="presParOf" srcId="{61D8C388-0F9A-47E7-8AD7-EF0B1B985172}" destId="{6E3B0374-527F-495B-97C3-95BA4A6A33AB}" srcOrd="0" destOrd="0" presId="urn:microsoft.com/office/officeart/2005/8/layout/lProcess2"/>
    <dgm:cxn modelId="{60A4466A-66D7-449E-A819-2EB058AAF971}" type="presParOf" srcId="{5A7E6B9D-A5C2-46E7-B41F-1818A4AC6208}" destId="{A9AED607-E870-4FF6-B2A4-A3D9FB60243A}" srcOrd="5" destOrd="0" presId="urn:microsoft.com/office/officeart/2005/8/layout/lProcess2"/>
    <dgm:cxn modelId="{71A6FFA8-E109-4F96-8813-C0CD8B277D1E}" type="presParOf" srcId="{5A7E6B9D-A5C2-46E7-B41F-1818A4AC6208}" destId="{DC811F49-1BEE-4AC3-B9D6-7064633482BD}" srcOrd="6" destOrd="0" presId="urn:microsoft.com/office/officeart/2005/8/layout/lProcess2"/>
    <dgm:cxn modelId="{F6E89A0B-7004-4570-BA42-3391C53870E2}" type="presParOf" srcId="{DC811F49-1BEE-4AC3-B9D6-7064633482BD}" destId="{266594B0-7F47-4687-BB82-DB980525E5D6}" srcOrd="0" destOrd="0" presId="urn:microsoft.com/office/officeart/2005/8/layout/lProcess2"/>
    <dgm:cxn modelId="{F0E020E0-949E-46E0-BAC0-C41BEC3B6219}" type="presParOf" srcId="{DC811F49-1BEE-4AC3-B9D6-7064633482BD}" destId="{2355DEB5-11BE-4126-A7E0-17B485F0C1BD}" srcOrd="1" destOrd="0" presId="urn:microsoft.com/office/officeart/2005/8/layout/lProcess2"/>
    <dgm:cxn modelId="{A28875DC-2923-4F5D-B026-F34BD7D66772}" type="presParOf" srcId="{DC811F49-1BEE-4AC3-B9D6-7064633482BD}" destId="{9ACB6B03-C646-48ED-B916-63F1178DBD8E}" srcOrd="2" destOrd="0" presId="urn:microsoft.com/office/officeart/2005/8/layout/lProcess2"/>
    <dgm:cxn modelId="{7B620326-0B13-41AA-82A1-E1A807A1CB3E}" type="presParOf" srcId="{9ACB6B03-C646-48ED-B916-63F1178DBD8E}" destId="{81304B33-DA42-4988-9A56-3B808F8A0875}" srcOrd="0" destOrd="0" presId="urn:microsoft.com/office/officeart/2005/8/layout/lProcess2"/>
    <dgm:cxn modelId="{5AB777E4-8FD0-4595-A02B-4DCB81066B39}" type="presParOf" srcId="{81304B33-DA42-4988-9A56-3B808F8A0875}" destId="{F852E91B-1510-4B92-B987-527F4D19D9F9}"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C94B6D3-8867-4E73-BB33-A2B00638229D}" type="doc">
      <dgm:prSet loTypeId="urn:microsoft.com/office/officeart/2005/8/layout/list1" loCatId="list" qsTypeId="urn:microsoft.com/office/officeart/2005/8/quickstyle/simple1" qsCatId="simple" csTypeId="urn:microsoft.com/office/officeart/2005/8/colors/colorful1" csCatId="colorful" phldr="1"/>
      <dgm:spPr/>
      <dgm:t>
        <a:bodyPr/>
        <a:lstStyle/>
        <a:p>
          <a:pPr rtl="1"/>
          <a:endParaRPr lang="ar-SA"/>
        </a:p>
      </dgm:t>
    </dgm:pt>
    <dgm:pt modelId="{CE427561-4201-4E64-B100-0DC3B7652F2E}">
      <dgm:prSet phldrT="[Text]" custT="1"/>
      <dgm:spPr/>
      <dgm:t>
        <a:bodyPr/>
        <a:lstStyle/>
        <a:p>
          <a:pPr rtl="1"/>
          <a:r>
            <a:rPr lang="ar-SA" sz="2000" b="1" dirty="0">
              <a:solidFill>
                <a:schemeClr val="accent6"/>
              </a:solidFill>
              <a:cs typeface="Akhbar MT" pitchFamily="2" charset="-78"/>
            </a:rPr>
            <a:t>توسيع شرائح المستخدمين المجتمعية التي ستحصل على الخدمات الآلية التي تقدمها الدولة لمواطنيها</a:t>
          </a:r>
        </a:p>
      </dgm:t>
    </dgm:pt>
    <dgm:pt modelId="{C76A86A4-CD43-439E-A607-29AE00E5CD36}" type="parTrans" cxnId="{F9BC980A-4503-4661-BEF1-A9C7163FE458}">
      <dgm:prSet/>
      <dgm:spPr/>
      <dgm:t>
        <a:bodyPr/>
        <a:lstStyle/>
        <a:p>
          <a:pPr rtl="1"/>
          <a:endParaRPr lang="ar-SA" sz="2800" b="1">
            <a:solidFill>
              <a:schemeClr val="accent6"/>
            </a:solidFill>
            <a:cs typeface="Akhbar MT" pitchFamily="2" charset="-78"/>
          </a:endParaRPr>
        </a:p>
      </dgm:t>
    </dgm:pt>
    <dgm:pt modelId="{43829EBD-E6E7-41FF-954C-078D7F4D1FBC}" type="sibTrans" cxnId="{F9BC980A-4503-4661-BEF1-A9C7163FE458}">
      <dgm:prSet/>
      <dgm:spPr/>
      <dgm:t>
        <a:bodyPr/>
        <a:lstStyle/>
        <a:p>
          <a:pPr rtl="1"/>
          <a:endParaRPr lang="ar-SA" sz="2800" b="1">
            <a:solidFill>
              <a:schemeClr val="accent6"/>
            </a:solidFill>
            <a:cs typeface="Akhbar MT" pitchFamily="2" charset="-78"/>
          </a:endParaRPr>
        </a:p>
      </dgm:t>
    </dgm:pt>
    <dgm:pt modelId="{7D23DE6E-B992-44DA-84BE-0C1A8AE0B45A}">
      <dgm:prSet phldrT="[Text]" custT="1"/>
      <dgm:spPr/>
      <dgm:t>
        <a:bodyPr/>
        <a:lstStyle/>
        <a:p>
          <a:pPr rtl="1"/>
          <a:r>
            <a:rPr lang="ar-SA" sz="2000" b="1" dirty="0">
              <a:solidFill>
                <a:schemeClr val="accent6"/>
              </a:solidFill>
              <a:cs typeface="Akhbar MT" pitchFamily="2" charset="-78"/>
            </a:rPr>
            <a:t>افساح المجال لمشاركة فئات المجتمع المختلفة في الاستبانات واستطلاعات الرأي المتعلقة بالخدمات التي تقدمها المؤسسات</a:t>
          </a:r>
        </a:p>
      </dgm:t>
    </dgm:pt>
    <dgm:pt modelId="{7215A09D-13E5-444B-A6F6-A523E0F08BEC}" type="parTrans" cxnId="{27EC236C-8A91-43DF-969A-C820224E74B3}">
      <dgm:prSet/>
      <dgm:spPr/>
      <dgm:t>
        <a:bodyPr/>
        <a:lstStyle/>
        <a:p>
          <a:pPr rtl="1"/>
          <a:endParaRPr lang="ar-SA" sz="2800" b="1">
            <a:solidFill>
              <a:schemeClr val="accent6"/>
            </a:solidFill>
            <a:cs typeface="Akhbar MT" pitchFamily="2" charset="-78"/>
          </a:endParaRPr>
        </a:p>
      </dgm:t>
    </dgm:pt>
    <dgm:pt modelId="{53D0AD3D-C1C0-405E-92D8-2DF2E18CA03C}" type="sibTrans" cxnId="{27EC236C-8A91-43DF-969A-C820224E74B3}">
      <dgm:prSet/>
      <dgm:spPr/>
      <dgm:t>
        <a:bodyPr/>
        <a:lstStyle/>
        <a:p>
          <a:pPr rtl="1"/>
          <a:endParaRPr lang="ar-SA" sz="2800" b="1">
            <a:solidFill>
              <a:schemeClr val="accent6"/>
            </a:solidFill>
            <a:cs typeface="Akhbar MT" pitchFamily="2" charset="-78"/>
          </a:endParaRPr>
        </a:p>
      </dgm:t>
    </dgm:pt>
    <dgm:pt modelId="{A7E24F16-E477-4F38-8832-B98D0470AB79}">
      <dgm:prSet phldrT="[Text]" custT="1"/>
      <dgm:spPr/>
      <dgm:t>
        <a:bodyPr/>
        <a:lstStyle/>
        <a:p>
          <a:pPr rtl="1"/>
          <a:r>
            <a:rPr lang="ar-SA" sz="2000" b="1" dirty="0">
              <a:solidFill>
                <a:schemeClr val="accent6"/>
              </a:solidFill>
              <a:cs typeface="Akhbar MT" pitchFamily="2" charset="-78"/>
            </a:rPr>
            <a:t>توسيع نطاق التعليم ليشمل عدد أكبر من أفراد المجتمع من خلال استخدام الموارد التعليمية المتاحة على الانترنت</a:t>
          </a:r>
        </a:p>
      </dgm:t>
    </dgm:pt>
    <dgm:pt modelId="{64779047-02E2-4D8A-A651-B43DFE776F68}" type="parTrans" cxnId="{AE5667E2-0368-4817-82E1-8624D903D8A1}">
      <dgm:prSet/>
      <dgm:spPr/>
      <dgm:t>
        <a:bodyPr/>
        <a:lstStyle/>
        <a:p>
          <a:pPr rtl="1"/>
          <a:endParaRPr lang="ar-SA" sz="2800" b="1">
            <a:solidFill>
              <a:schemeClr val="accent6"/>
            </a:solidFill>
            <a:cs typeface="Akhbar MT" pitchFamily="2" charset="-78"/>
          </a:endParaRPr>
        </a:p>
      </dgm:t>
    </dgm:pt>
    <dgm:pt modelId="{F0EE0B28-850C-432E-84A5-395D05E801EA}" type="sibTrans" cxnId="{AE5667E2-0368-4817-82E1-8624D903D8A1}">
      <dgm:prSet/>
      <dgm:spPr/>
      <dgm:t>
        <a:bodyPr/>
        <a:lstStyle/>
        <a:p>
          <a:pPr rtl="1"/>
          <a:endParaRPr lang="ar-SA" sz="2800" b="1">
            <a:solidFill>
              <a:schemeClr val="accent6"/>
            </a:solidFill>
            <a:cs typeface="Akhbar MT" pitchFamily="2" charset="-78"/>
          </a:endParaRPr>
        </a:p>
      </dgm:t>
    </dgm:pt>
    <dgm:pt modelId="{F3F9ACFA-311F-4DB6-91A0-E936783A0EF6}">
      <dgm:prSet phldrT="[Text]" custT="1"/>
      <dgm:spPr/>
      <dgm:t>
        <a:bodyPr/>
        <a:lstStyle/>
        <a:p>
          <a:pPr rtl="1"/>
          <a:r>
            <a:rPr lang="ar-SA" sz="2000" b="1" dirty="0">
              <a:solidFill>
                <a:schemeClr val="accent6"/>
              </a:solidFill>
              <a:cs typeface="Akhbar MT" pitchFamily="2" charset="-78"/>
            </a:rPr>
            <a:t>اتاحة المجال لأصحاب المشاريع والأعمال لتسويق منتجاتهم وتقديم مشاريعهم </a:t>
          </a:r>
        </a:p>
      </dgm:t>
    </dgm:pt>
    <dgm:pt modelId="{C38BA183-E577-43D1-8129-6B98262A8C7F}" type="parTrans" cxnId="{C56E283A-ABBA-4980-880F-0A7D80AA71D9}">
      <dgm:prSet/>
      <dgm:spPr/>
      <dgm:t>
        <a:bodyPr/>
        <a:lstStyle/>
        <a:p>
          <a:pPr rtl="1"/>
          <a:endParaRPr lang="ar-SA" sz="2800" b="1">
            <a:solidFill>
              <a:schemeClr val="accent6"/>
            </a:solidFill>
            <a:cs typeface="Akhbar MT" pitchFamily="2" charset="-78"/>
          </a:endParaRPr>
        </a:p>
      </dgm:t>
    </dgm:pt>
    <dgm:pt modelId="{423C7D9C-759F-4EA9-9D5F-39DA9DDFEFFB}" type="sibTrans" cxnId="{C56E283A-ABBA-4980-880F-0A7D80AA71D9}">
      <dgm:prSet/>
      <dgm:spPr/>
      <dgm:t>
        <a:bodyPr/>
        <a:lstStyle/>
        <a:p>
          <a:pPr rtl="1"/>
          <a:endParaRPr lang="ar-SA" sz="2800" b="1">
            <a:solidFill>
              <a:schemeClr val="accent6"/>
            </a:solidFill>
            <a:cs typeface="Akhbar MT" pitchFamily="2" charset="-78"/>
          </a:endParaRPr>
        </a:p>
      </dgm:t>
    </dgm:pt>
    <dgm:pt modelId="{04183605-C826-4546-B1BF-6E1B30967DBC}" type="pres">
      <dgm:prSet presAssocID="{DC94B6D3-8867-4E73-BB33-A2B00638229D}" presName="linear" presStyleCnt="0">
        <dgm:presLayoutVars>
          <dgm:dir val="rev"/>
          <dgm:animLvl val="lvl"/>
          <dgm:resizeHandles val="exact"/>
        </dgm:presLayoutVars>
      </dgm:prSet>
      <dgm:spPr/>
    </dgm:pt>
    <dgm:pt modelId="{18145B9B-6321-4B81-9E69-9A81DDAD25E9}" type="pres">
      <dgm:prSet presAssocID="{CE427561-4201-4E64-B100-0DC3B7652F2E}" presName="parentLin" presStyleCnt="0"/>
      <dgm:spPr/>
    </dgm:pt>
    <dgm:pt modelId="{3F72D8DE-9FA2-4318-B6F0-8865C455E607}" type="pres">
      <dgm:prSet presAssocID="{CE427561-4201-4E64-B100-0DC3B7652F2E}" presName="parentLeftMargin" presStyleLbl="node1" presStyleIdx="0" presStyleCnt="4"/>
      <dgm:spPr/>
    </dgm:pt>
    <dgm:pt modelId="{B182BCC6-0222-4CB7-B083-874336AC048C}" type="pres">
      <dgm:prSet presAssocID="{CE427561-4201-4E64-B100-0DC3B7652F2E}" presName="parentText" presStyleLbl="node1" presStyleIdx="0" presStyleCnt="4" custScaleX="121748">
        <dgm:presLayoutVars>
          <dgm:chMax val="0"/>
          <dgm:bulletEnabled val="1"/>
        </dgm:presLayoutVars>
      </dgm:prSet>
      <dgm:spPr/>
    </dgm:pt>
    <dgm:pt modelId="{6AF184A0-A793-4668-A52F-97BCDAF79081}" type="pres">
      <dgm:prSet presAssocID="{CE427561-4201-4E64-B100-0DC3B7652F2E}" presName="negativeSpace" presStyleCnt="0"/>
      <dgm:spPr/>
    </dgm:pt>
    <dgm:pt modelId="{1C6AA28F-D3F7-42AA-B4E3-88FA1D3A32EE}" type="pres">
      <dgm:prSet presAssocID="{CE427561-4201-4E64-B100-0DC3B7652F2E}" presName="childText" presStyleLbl="conFgAcc1" presStyleIdx="0" presStyleCnt="4">
        <dgm:presLayoutVars>
          <dgm:bulletEnabled val="1"/>
        </dgm:presLayoutVars>
      </dgm:prSet>
      <dgm:spPr/>
    </dgm:pt>
    <dgm:pt modelId="{23E941B4-F065-48A2-9E82-835BA29D739A}" type="pres">
      <dgm:prSet presAssocID="{43829EBD-E6E7-41FF-954C-078D7F4D1FBC}" presName="spaceBetweenRectangles" presStyleCnt="0"/>
      <dgm:spPr/>
    </dgm:pt>
    <dgm:pt modelId="{8D145237-6181-48CE-8E13-4F62768AF48D}" type="pres">
      <dgm:prSet presAssocID="{7D23DE6E-B992-44DA-84BE-0C1A8AE0B45A}" presName="parentLin" presStyleCnt="0"/>
      <dgm:spPr/>
    </dgm:pt>
    <dgm:pt modelId="{2CE16907-43A4-47E8-94AE-0A1370472BAF}" type="pres">
      <dgm:prSet presAssocID="{7D23DE6E-B992-44DA-84BE-0C1A8AE0B45A}" presName="parentLeftMargin" presStyleLbl="node1" presStyleIdx="0" presStyleCnt="4"/>
      <dgm:spPr/>
    </dgm:pt>
    <dgm:pt modelId="{931D3938-B0C5-4C5B-9B9C-6091220FC5FF}" type="pres">
      <dgm:prSet presAssocID="{7D23DE6E-B992-44DA-84BE-0C1A8AE0B45A}" presName="parentText" presStyleLbl="node1" presStyleIdx="1" presStyleCnt="4" custScaleX="122761">
        <dgm:presLayoutVars>
          <dgm:chMax val="0"/>
          <dgm:bulletEnabled val="1"/>
        </dgm:presLayoutVars>
      </dgm:prSet>
      <dgm:spPr/>
    </dgm:pt>
    <dgm:pt modelId="{92A1C269-3158-4393-87F7-F0675CC7B083}" type="pres">
      <dgm:prSet presAssocID="{7D23DE6E-B992-44DA-84BE-0C1A8AE0B45A}" presName="negativeSpace" presStyleCnt="0"/>
      <dgm:spPr/>
    </dgm:pt>
    <dgm:pt modelId="{90BC5D58-A1D7-450C-877A-D092BA046EA9}" type="pres">
      <dgm:prSet presAssocID="{7D23DE6E-B992-44DA-84BE-0C1A8AE0B45A}" presName="childText" presStyleLbl="conFgAcc1" presStyleIdx="1" presStyleCnt="4" custLinFactNeighborX="-369" custLinFactNeighborY="34399">
        <dgm:presLayoutVars>
          <dgm:bulletEnabled val="1"/>
        </dgm:presLayoutVars>
      </dgm:prSet>
      <dgm:spPr/>
    </dgm:pt>
    <dgm:pt modelId="{37AE1E10-882F-4629-AEB7-B4A9CE2ADCFD}" type="pres">
      <dgm:prSet presAssocID="{53D0AD3D-C1C0-405E-92D8-2DF2E18CA03C}" presName="spaceBetweenRectangles" presStyleCnt="0"/>
      <dgm:spPr/>
    </dgm:pt>
    <dgm:pt modelId="{216F95BE-56DF-46F6-8FE8-EA580E4D7F22}" type="pres">
      <dgm:prSet presAssocID="{A7E24F16-E477-4F38-8832-B98D0470AB79}" presName="parentLin" presStyleCnt="0"/>
      <dgm:spPr/>
    </dgm:pt>
    <dgm:pt modelId="{11D875C0-8D14-437A-8E44-103DEC327056}" type="pres">
      <dgm:prSet presAssocID="{A7E24F16-E477-4F38-8832-B98D0470AB79}" presName="parentLeftMargin" presStyleLbl="node1" presStyleIdx="1" presStyleCnt="4"/>
      <dgm:spPr/>
    </dgm:pt>
    <dgm:pt modelId="{1D4F53B0-EB6D-4BFA-A49B-C6B2E936A625}" type="pres">
      <dgm:prSet presAssocID="{A7E24F16-E477-4F38-8832-B98D0470AB79}" presName="parentText" presStyleLbl="node1" presStyleIdx="2" presStyleCnt="4" custScaleX="125288">
        <dgm:presLayoutVars>
          <dgm:chMax val="0"/>
          <dgm:bulletEnabled val="1"/>
        </dgm:presLayoutVars>
      </dgm:prSet>
      <dgm:spPr/>
    </dgm:pt>
    <dgm:pt modelId="{D4620833-FDD3-4A9C-9BC0-3B6633B55639}" type="pres">
      <dgm:prSet presAssocID="{A7E24F16-E477-4F38-8832-B98D0470AB79}" presName="negativeSpace" presStyleCnt="0"/>
      <dgm:spPr/>
    </dgm:pt>
    <dgm:pt modelId="{1F4A59DA-D8DD-4BCF-8C4C-37D8F6F62294}" type="pres">
      <dgm:prSet presAssocID="{A7E24F16-E477-4F38-8832-B98D0470AB79}" presName="childText" presStyleLbl="conFgAcc1" presStyleIdx="2" presStyleCnt="4">
        <dgm:presLayoutVars>
          <dgm:bulletEnabled val="1"/>
        </dgm:presLayoutVars>
      </dgm:prSet>
      <dgm:spPr/>
    </dgm:pt>
    <dgm:pt modelId="{26BD5A93-6C28-47A1-83B0-73D788273B36}" type="pres">
      <dgm:prSet presAssocID="{F0EE0B28-850C-432E-84A5-395D05E801EA}" presName="spaceBetweenRectangles" presStyleCnt="0"/>
      <dgm:spPr/>
    </dgm:pt>
    <dgm:pt modelId="{5F00BC93-BD25-4A64-8B04-A5745CF83BC5}" type="pres">
      <dgm:prSet presAssocID="{F3F9ACFA-311F-4DB6-91A0-E936783A0EF6}" presName="parentLin" presStyleCnt="0"/>
      <dgm:spPr/>
    </dgm:pt>
    <dgm:pt modelId="{48AB3568-6ED2-4673-A83D-5C81532632AF}" type="pres">
      <dgm:prSet presAssocID="{F3F9ACFA-311F-4DB6-91A0-E936783A0EF6}" presName="parentLeftMargin" presStyleLbl="node1" presStyleIdx="2" presStyleCnt="4"/>
      <dgm:spPr/>
    </dgm:pt>
    <dgm:pt modelId="{0D15469F-3FEF-4A5D-8E56-932991EB4975}" type="pres">
      <dgm:prSet presAssocID="{F3F9ACFA-311F-4DB6-91A0-E936783A0EF6}" presName="parentText" presStyleLbl="node1" presStyleIdx="3" presStyleCnt="4" custScaleX="124444">
        <dgm:presLayoutVars>
          <dgm:chMax val="0"/>
          <dgm:bulletEnabled val="1"/>
        </dgm:presLayoutVars>
      </dgm:prSet>
      <dgm:spPr/>
    </dgm:pt>
    <dgm:pt modelId="{CE7A7670-FC36-409C-8A4B-1131D9243AAB}" type="pres">
      <dgm:prSet presAssocID="{F3F9ACFA-311F-4DB6-91A0-E936783A0EF6}" presName="negativeSpace" presStyleCnt="0"/>
      <dgm:spPr/>
    </dgm:pt>
    <dgm:pt modelId="{F35AC27B-09F2-428C-951A-2CC6B9E8E743}" type="pres">
      <dgm:prSet presAssocID="{F3F9ACFA-311F-4DB6-91A0-E936783A0EF6}" presName="childText" presStyleLbl="conFgAcc1" presStyleIdx="3" presStyleCnt="4">
        <dgm:presLayoutVars>
          <dgm:bulletEnabled val="1"/>
        </dgm:presLayoutVars>
      </dgm:prSet>
      <dgm:spPr/>
    </dgm:pt>
  </dgm:ptLst>
  <dgm:cxnLst>
    <dgm:cxn modelId="{F9BC980A-4503-4661-BEF1-A9C7163FE458}" srcId="{DC94B6D3-8867-4E73-BB33-A2B00638229D}" destId="{CE427561-4201-4E64-B100-0DC3B7652F2E}" srcOrd="0" destOrd="0" parTransId="{C76A86A4-CD43-439E-A607-29AE00E5CD36}" sibTransId="{43829EBD-E6E7-41FF-954C-078D7F4D1FBC}"/>
    <dgm:cxn modelId="{8EF20E38-3E04-4DE2-9F93-5B2B81E0D154}" type="presOf" srcId="{CE427561-4201-4E64-B100-0DC3B7652F2E}" destId="{B182BCC6-0222-4CB7-B083-874336AC048C}" srcOrd="1" destOrd="0" presId="urn:microsoft.com/office/officeart/2005/8/layout/list1"/>
    <dgm:cxn modelId="{C56E283A-ABBA-4980-880F-0A7D80AA71D9}" srcId="{DC94B6D3-8867-4E73-BB33-A2B00638229D}" destId="{F3F9ACFA-311F-4DB6-91A0-E936783A0EF6}" srcOrd="3" destOrd="0" parTransId="{C38BA183-E577-43D1-8129-6B98262A8C7F}" sibTransId="{423C7D9C-759F-4EA9-9D5F-39DA9DDFEFFB}"/>
    <dgm:cxn modelId="{757C8562-23FF-4723-8978-03EBA6C66D03}" type="presOf" srcId="{7D23DE6E-B992-44DA-84BE-0C1A8AE0B45A}" destId="{931D3938-B0C5-4C5B-9B9C-6091220FC5FF}" srcOrd="1" destOrd="0" presId="urn:microsoft.com/office/officeart/2005/8/layout/list1"/>
    <dgm:cxn modelId="{27EC236C-8A91-43DF-969A-C820224E74B3}" srcId="{DC94B6D3-8867-4E73-BB33-A2B00638229D}" destId="{7D23DE6E-B992-44DA-84BE-0C1A8AE0B45A}" srcOrd="1" destOrd="0" parTransId="{7215A09D-13E5-444B-A6F6-A523E0F08BEC}" sibTransId="{53D0AD3D-C1C0-405E-92D8-2DF2E18CA03C}"/>
    <dgm:cxn modelId="{00E9956E-52CF-4A51-851D-6E7E7B9E0DBD}" type="presOf" srcId="{F3F9ACFA-311F-4DB6-91A0-E936783A0EF6}" destId="{48AB3568-6ED2-4673-A83D-5C81532632AF}" srcOrd="0" destOrd="0" presId="urn:microsoft.com/office/officeart/2005/8/layout/list1"/>
    <dgm:cxn modelId="{FA970876-ACD8-4E7F-B67C-5BE80DA7812F}" type="presOf" srcId="{CE427561-4201-4E64-B100-0DC3B7652F2E}" destId="{3F72D8DE-9FA2-4318-B6F0-8865C455E607}" srcOrd="0" destOrd="0" presId="urn:microsoft.com/office/officeart/2005/8/layout/list1"/>
    <dgm:cxn modelId="{6231AE91-053B-4D67-9E4F-D15113B504CD}" type="presOf" srcId="{A7E24F16-E477-4F38-8832-B98D0470AB79}" destId="{1D4F53B0-EB6D-4BFA-A49B-C6B2E936A625}" srcOrd="1" destOrd="0" presId="urn:microsoft.com/office/officeart/2005/8/layout/list1"/>
    <dgm:cxn modelId="{6C57DEB1-3E29-40F0-8791-FB8629AA12E0}" type="presOf" srcId="{A7E24F16-E477-4F38-8832-B98D0470AB79}" destId="{11D875C0-8D14-437A-8E44-103DEC327056}" srcOrd="0" destOrd="0" presId="urn:microsoft.com/office/officeart/2005/8/layout/list1"/>
    <dgm:cxn modelId="{AE5667E2-0368-4817-82E1-8624D903D8A1}" srcId="{DC94B6D3-8867-4E73-BB33-A2B00638229D}" destId="{A7E24F16-E477-4F38-8832-B98D0470AB79}" srcOrd="2" destOrd="0" parTransId="{64779047-02E2-4D8A-A651-B43DFE776F68}" sibTransId="{F0EE0B28-850C-432E-84A5-395D05E801EA}"/>
    <dgm:cxn modelId="{FF2782EA-AEBC-4ACC-9CE1-A8D5346CBE1B}" type="presOf" srcId="{F3F9ACFA-311F-4DB6-91A0-E936783A0EF6}" destId="{0D15469F-3FEF-4A5D-8E56-932991EB4975}" srcOrd="1" destOrd="0" presId="urn:microsoft.com/office/officeart/2005/8/layout/list1"/>
    <dgm:cxn modelId="{B749CBF0-77BC-4B4D-99FA-2DB98C71FAB2}" type="presOf" srcId="{7D23DE6E-B992-44DA-84BE-0C1A8AE0B45A}" destId="{2CE16907-43A4-47E8-94AE-0A1370472BAF}" srcOrd="0" destOrd="0" presId="urn:microsoft.com/office/officeart/2005/8/layout/list1"/>
    <dgm:cxn modelId="{84D271F5-0B90-41AC-8AB9-9413239A24A4}" type="presOf" srcId="{DC94B6D3-8867-4E73-BB33-A2B00638229D}" destId="{04183605-C826-4546-B1BF-6E1B30967DBC}" srcOrd="0" destOrd="0" presId="urn:microsoft.com/office/officeart/2005/8/layout/list1"/>
    <dgm:cxn modelId="{E7820AEA-B4E0-4116-993F-B64B31586E6E}" type="presParOf" srcId="{04183605-C826-4546-B1BF-6E1B30967DBC}" destId="{18145B9B-6321-4B81-9E69-9A81DDAD25E9}" srcOrd="0" destOrd="0" presId="urn:microsoft.com/office/officeart/2005/8/layout/list1"/>
    <dgm:cxn modelId="{428D45DE-A2E8-4789-B7EA-42F9038D8CE1}" type="presParOf" srcId="{18145B9B-6321-4B81-9E69-9A81DDAD25E9}" destId="{3F72D8DE-9FA2-4318-B6F0-8865C455E607}" srcOrd="0" destOrd="0" presId="urn:microsoft.com/office/officeart/2005/8/layout/list1"/>
    <dgm:cxn modelId="{FD42EB51-3597-426E-A178-822B73649791}" type="presParOf" srcId="{18145B9B-6321-4B81-9E69-9A81DDAD25E9}" destId="{B182BCC6-0222-4CB7-B083-874336AC048C}" srcOrd="1" destOrd="0" presId="urn:microsoft.com/office/officeart/2005/8/layout/list1"/>
    <dgm:cxn modelId="{5811CD6E-AE2E-4397-A38D-32A06F0314E4}" type="presParOf" srcId="{04183605-C826-4546-B1BF-6E1B30967DBC}" destId="{6AF184A0-A793-4668-A52F-97BCDAF79081}" srcOrd="1" destOrd="0" presId="urn:microsoft.com/office/officeart/2005/8/layout/list1"/>
    <dgm:cxn modelId="{CAE3EB4B-06EA-4219-AB75-61F3666D9A0F}" type="presParOf" srcId="{04183605-C826-4546-B1BF-6E1B30967DBC}" destId="{1C6AA28F-D3F7-42AA-B4E3-88FA1D3A32EE}" srcOrd="2" destOrd="0" presId="urn:microsoft.com/office/officeart/2005/8/layout/list1"/>
    <dgm:cxn modelId="{4925D1AB-27D4-48B7-A2D3-F27C9612EF83}" type="presParOf" srcId="{04183605-C826-4546-B1BF-6E1B30967DBC}" destId="{23E941B4-F065-48A2-9E82-835BA29D739A}" srcOrd="3" destOrd="0" presId="urn:microsoft.com/office/officeart/2005/8/layout/list1"/>
    <dgm:cxn modelId="{5A071839-A3E3-49B2-A0B5-2D0FDDCDECEF}" type="presParOf" srcId="{04183605-C826-4546-B1BF-6E1B30967DBC}" destId="{8D145237-6181-48CE-8E13-4F62768AF48D}" srcOrd="4" destOrd="0" presId="urn:microsoft.com/office/officeart/2005/8/layout/list1"/>
    <dgm:cxn modelId="{443E98F9-D6DB-451C-9CC3-09CA208F137E}" type="presParOf" srcId="{8D145237-6181-48CE-8E13-4F62768AF48D}" destId="{2CE16907-43A4-47E8-94AE-0A1370472BAF}" srcOrd="0" destOrd="0" presId="urn:microsoft.com/office/officeart/2005/8/layout/list1"/>
    <dgm:cxn modelId="{0C2A9008-3826-4EE9-8C36-9F1B3F6F6364}" type="presParOf" srcId="{8D145237-6181-48CE-8E13-4F62768AF48D}" destId="{931D3938-B0C5-4C5B-9B9C-6091220FC5FF}" srcOrd="1" destOrd="0" presId="urn:microsoft.com/office/officeart/2005/8/layout/list1"/>
    <dgm:cxn modelId="{84285539-B531-4ABC-A8D9-E4EF23FDD3CA}" type="presParOf" srcId="{04183605-C826-4546-B1BF-6E1B30967DBC}" destId="{92A1C269-3158-4393-87F7-F0675CC7B083}" srcOrd="5" destOrd="0" presId="urn:microsoft.com/office/officeart/2005/8/layout/list1"/>
    <dgm:cxn modelId="{E246CE37-0625-40B8-BAC5-BE0FCC6CA401}" type="presParOf" srcId="{04183605-C826-4546-B1BF-6E1B30967DBC}" destId="{90BC5D58-A1D7-450C-877A-D092BA046EA9}" srcOrd="6" destOrd="0" presId="urn:microsoft.com/office/officeart/2005/8/layout/list1"/>
    <dgm:cxn modelId="{93F27788-8171-4DE2-8579-DF4D0E300C60}" type="presParOf" srcId="{04183605-C826-4546-B1BF-6E1B30967DBC}" destId="{37AE1E10-882F-4629-AEB7-B4A9CE2ADCFD}" srcOrd="7" destOrd="0" presId="urn:microsoft.com/office/officeart/2005/8/layout/list1"/>
    <dgm:cxn modelId="{BFFAD2B8-8519-47B1-B84E-DEF71FC634E5}" type="presParOf" srcId="{04183605-C826-4546-B1BF-6E1B30967DBC}" destId="{216F95BE-56DF-46F6-8FE8-EA580E4D7F22}" srcOrd="8" destOrd="0" presId="urn:microsoft.com/office/officeart/2005/8/layout/list1"/>
    <dgm:cxn modelId="{E0DA800E-38DD-49AC-974C-DC3498E950D8}" type="presParOf" srcId="{216F95BE-56DF-46F6-8FE8-EA580E4D7F22}" destId="{11D875C0-8D14-437A-8E44-103DEC327056}" srcOrd="0" destOrd="0" presId="urn:microsoft.com/office/officeart/2005/8/layout/list1"/>
    <dgm:cxn modelId="{5E7A1CA4-D4D5-4A26-8F5A-241D2ADF8CCD}" type="presParOf" srcId="{216F95BE-56DF-46F6-8FE8-EA580E4D7F22}" destId="{1D4F53B0-EB6D-4BFA-A49B-C6B2E936A625}" srcOrd="1" destOrd="0" presId="urn:microsoft.com/office/officeart/2005/8/layout/list1"/>
    <dgm:cxn modelId="{5F922AD4-4631-42AF-B9B0-F2EB5ADBF5E5}" type="presParOf" srcId="{04183605-C826-4546-B1BF-6E1B30967DBC}" destId="{D4620833-FDD3-4A9C-9BC0-3B6633B55639}" srcOrd="9" destOrd="0" presId="urn:microsoft.com/office/officeart/2005/8/layout/list1"/>
    <dgm:cxn modelId="{299EE7D3-21D0-4765-B038-4FC350FDCC2B}" type="presParOf" srcId="{04183605-C826-4546-B1BF-6E1B30967DBC}" destId="{1F4A59DA-D8DD-4BCF-8C4C-37D8F6F62294}" srcOrd="10" destOrd="0" presId="urn:microsoft.com/office/officeart/2005/8/layout/list1"/>
    <dgm:cxn modelId="{928F2362-7B02-4793-B3DA-2E89828BBD5A}" type="presParOf" srcId="{04183605-C826-4546-B1BF-6E1B30967DBC}" destId="{26BD5A93-6C28-47A1-83B0-73D788273B36}" srcOrd="11" destOrd="0" presId="urn:microsoft.com/office/officeart/2005/8/layout/list1"/>
    <dgm:cxn modelId="{7D337D10-683A-4C19-B331-915AB0153E26}" type="presParOf" srcId="{04183605-C826-4546-B1BF-6E1B30967DBC}" destId="{5F00BC93-BD25-4A64-8B04-A5745CF83BC5}" srcOrd="12" destOrd="0" presId="urn:microsoft.com/office/officeart/2005/8/layout/list1"/>
    <dgm:cxn modelId="{C2CC0D82-BB87-42B8-9DF1-2607E640DAFD}" type="presParOf" srcId="{5F00BC93-BD25-4A64-8B04-A5745CF83BC5}" destId="{48AB3568-6ED2-4673-A83D-5C81532632AF}" srcOrd="0" destOrd="0" presId="urn:microsoft.com/office/officeart/2005/8/layout/list1"/>
    <dgm:cxn modelId="{14632863-D471-466C-829F-6242925F9308}" type="presParOf" srcId="{5F00BC93-BD25-4A64-8B04-A5745CF83BC5}" destId="{0D15469F-3FEF-4A5D-8E56-932991EB4975}" srcOrd="1" destOrd="0" presId="urn:microsoft.com/office/officeart/2005/8/layout/list1"/>
    <dgm:cxn modelId="{F325DBB7-5BE5-439F-8E5E-32F384F52636}" type="presParOf" srcId="{04183605-C826-4546-B1BF-6E1B30967DBC}" destId="{CE7A7670-FC36-409C-8A4B-1131D9243AAB}" srcOrd="13" destOrd="0" presId="urn:microsoft.com/office/officeart/2005/8/layout/list1"/>
    <dgm:cxn modelId="{940722D8-15F7-4C47-A804-5B22242AA90D}" type="presParOf" srcId="{04183605-C826-4546-B1BF-6E1B30967DBC}" destId="{F35AC27B-09F2-428C-951A-2CC6B9E8E743}"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F64C68-1D9C-4352-8F8E-2A6405D01D89}">
      <dsp:nvSpPr>
        <dsp:cNvPr id="0" name=""/>
        <dsp:cNvSpPr/>
      </dsp:nvSpPr>
      <dsp:spPr>
        <a:xfrm>
          <a:off x="4396633" y="1073046"/>
          <a:ext cx="1917888" cy="1918243"/>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6BA1EE-282C-4391-B61F-CE1BF3EA00E8}">
      <dsp:nvSpPr>
        <dsp:cNvPr id="0" name=""/>
        <dsp:cNvSpPr/>
      </dsp:nvSpPr>
      <dsp:spPr>
        <a:xfrm>
          <a:off x="4460313" y="1136999"/>
          <a:ext cx="1790529" cy="1790338"/>
        </a:xfrm>
        <a:prstGeom prst="ellipse">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rtl="1">
            <a:lnSpc>
              <a:spcPct val="90000"/>
            </a:lnSpc>
            <a:spcBef>
              <a:spcPct val="0"/>
            </a:spcBef>
            <a:spcAft>
              <a:spcPct val="35000"/>
            </a:spcAft>
            <a:buNone/>
          </a:pPr>
          <a:r>
            <a:rPr lang="ar-SA" sz="2400" kern="1200" dirty="0">
              <a:solidFill>
                <a:schemeClr val="bg2"/>
              </a:solidFill>
            </a:rPr>
            <a:t>ميزات قابلية الوصول في التطبيق</a:t>
          </a:r>
        </a:p>
      </dsp:txBody>
      <dsp:txXfrm>
        <a:off x="4716281" y="1392809"/>
        <a:ext cx="1278592" cy="1278717"/>
      </dsp:txXfrm>
    </dsp:sp>
    <dsp:sp modelId="{2C2C88E0-2A5C-4F35-BAB9-68E479697792}">
      <dsp:nvSpPr>
        <dsp:cNvPr id="0" name=""/>
        <dsp:cNvSpPr/>
      </dsp:nvSpPr>
      <dsp:spPr>
        <a:xfrm rot="2700000">
          <a:off x="2416749" y="1075365"/>
          <a:ext cx="1913269" cy="1913269"/>
        </a:xfrm>
        <a:prstGeom prst="teardrop">
          <a:avLst>
            <a:gd name="adj" fmla="val 10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2FF71C-BD97-4F4F-8A53-286A8DAE661D}">
      <dsp:nvSpPr>
        <dsp:cNvPr id="0" name=""/>
        <dsp:cNvSpPr/>
      </dsp:nvSpPr>
      <dsp:spPr>
        <a:xfrm>
          <a:off x="2478120" y="1136999"/>
          <a:ext cx="1790529" cy="1790338"/>
        </a:xfrm>
        <a:prstGeom prst="ellipse">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rtl="1">
            <a:lnSpc>
              <a:spcPct val="90000"/>
            </a:lnSpc>
            <a:spcBef>
              <a:spcPct val="0"/>
            </a:spcBef>
            <a:spcAft>
              <a:spcPct val="35000"/>
            </a:spcAft>
            <a:buNone/>
          </a:pPr>
          <a:r>
            <a:rPr lang="ar-SA" sz="2400" kern="1200" dirty="0">
              <a:solidFill>
                <a:schemeClr val="bg2"/>
              </a:solidFill>
            </a:rPr>
            <a:t>التضمين الرقمي</a:t>
          </a:r>
        </a:p>
      </dsp:txBody>
      <dsp:txXfrm>
        <a:off x="2734088" y="1392809"/>
        <a:ext cx="1278592" cy="1278717"/>
      </dsp:txXfrm>
    </dsp:sp>
    <dsp:sp modelId="{76CE1E6B-FF9F-4D35-8C76-9347484F8797}">
      <dsp:nvSpPr>
        <dsp:cNvPr id="0" name=""/>
        <dsp:cNvSpPr/>
      </dsp:nvSpPr>
      <dsp:spPr>
        <a:xfrm rot="2700000">
          <a:off x="434556" y="1075365"/>
          <a:ext cx="1913269" cy="1913269"/>
        </a:xfrm>
        <a:prstGeom prst="teardrop">
          <a:avLst>
            <a:gd name="adj" fmla="val 10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B51761-9519-45E3-B8F0-95D7CDD62107}">
      <dsp:nvSpPr>
        <dsp:cNvPr id="0" name=""/>
        <dsp:cNvSpPr/>
      </dsp:nvSpPr>
      <dsp:spPr>
        <a:xfrm>
          <a:off x="495926" y="1136999"/>
          <a:ext cx="1790529" cy="1790338"/>
        </a:xfrm>
        <a:prstGeom prst="ellipse">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rtl="1">
            <a:lnSpc>
              <a:spcPct val="90000"/>
            </a:lnSpc>
            <a:spcBef>
              <a:spcPct val="0"/>
            </a:spcBef>
            <a:spcAft>
              <a:spcPct val="35000"/>
            </a:spcAft>
            <a:buNone/>
          </a:pPr>
          <a:r>
            <a:rPr lang="ar-SA" sz="2400" kern="1200" dirty="0">
              <a:solidFill>
                <a:schemeClr val="bg2"/>
              </a:solidFill>
            </a:rPr>
            <a:t>اختبار التطبيقات ونشرها</a:t>
          </a:r>
        </a:p>
      </dsp:txBody>
      <dsp:txXfrm>
        <a:off x="751895" y="1392809"/>
        <a:ext cx="1278592" cy="12787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5EA58E-9647-4785-9DCB-970A732DCFD8}">
      <dsp:nvSpPr>
        <dsp:cNvPr id="0" name=""/>
        <dsp:cNvSpPr/>
      </dsp:nvSpPr>
      <dsp:spPr>
        <a:xfrm>
          <a:off x="453964" y="174"/>
          <a:ext cx="2104024" cy="126241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solidFill>
                <a:schemeClr val="accent6"/>
              </a:solidFill>
            </a:rPr>
            <a:t>خصائص المفهوم</a:t>
          </a:r>
        </a:p>
        <a:p>
          <a:pPr marL="0" lvl="0" indent="0" algn="ctr" defTabSz="1066800" rtl="1">
            <a:lnSpc>
              <a:spcPct val="90000"/>
            </a:lnSpc>
            <a:spcBef>
              <a:spcPct val="0"/>
            </a:spcBef>
            <a:spcAft>
              <a:spcPct val="35000"/>
            </a:spcAft>
            <a:buNone/>
          </a:pPr>
          <a:endParaRPr lang="ar-SA" sz="2400" kern="1200" dirty="0">
            <a:solidFill>
              <a:schemeClr val="accent6"/>
            </a:solidFill>
          </a:endParaRPr>
        </a:p>
        <a:p>
          <a:pPr marL="0" lvl="0" indent="0" algn="ctr" defTabSz="1066800" rtl="1">
            <a:lnSpc>
              <a:spcPct val="90000"/>
            </a:lnSpc>
            <a:spcBef>
              <a:spcPct val="0"/>
            </a:spcBef>
            <a:spcAft>
              <a:spcPct val="35000"/>
            </a:spcAft>
            <a:buNone/>
          </a:pPr>
          <a:endParaRPr lang="ar-SA" sz="2400" kern="1200" dirty="0">
            <a:solidFill>
              <a:schemeClr val="accent6"/>
            </a:solidFill>
          </a:endParaRPr>
        </a:p>
      </dsp:txBody>
      <dsp:txXfrm>
        <a:off x="453964" y="174"/>
        <a:ext cx="2104024" cy="1262414"/>
      </dsp:txXfrm>
    </dsp:sp>
    <dsp:sp modelId="{F091127E-E8F8-4870-9EFA-35ECD4E4B844}">
      <dsp:nvSpPr>
        <dsp:cNvPr id="0" name=""/>
        <dsp:cNvSpPr/>
      </dsp:nvSpPr>
      <dsp:spPr>
        <a:xfrm>
          <a:off x="2768391" y="174"/>
          <a:ext cx="2104024" cy="126241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solidFill>
                <a:schemeClr val="accent6"/>
              </a:solidFill>
            </a:rPr>
            <a:t>تعريف المفهوم</a:t>
          </a:r>
        </a:p>
        <a:p>
          <a:pPr marL="0" lvl="0" indent="0" algn="ctr" defTabSz="1066800" rtl="1">
            <a:lnSpc>
              <a:spcPct val="90000"/>
            </a:lnSpc>
            <a:spcBef>
              <a:spcPct val="0"/>
            </a:spcBef>
            <a:spcAft>
              <a:spcPct val="35000"/>
            </a:spcAft>
            <a:buNone/>
          </a:pPr>
          <a:endParaRPr lang="ar-SA" sz="2400" kern="1200" dirty="0">
            <a:solidFill>
              <a:schemeClr val="accent6"/>
            </a:solidFill>
          </a:endParaRPr>
        </a:p>
        <a:p>
          <a:pPr marL="0" lvl="0" indent="0" algn="ctr" defTabSz="1066800" rtl="1">
            <a:lnSpc>
              <a:spcPct val="90000"/>
            </a:lnSpc>
            <a:spcBef>
              <a:spcPct val="0"/>
            </a:spcBef>
            <a:spcAft>
              <a:spcPct val="35000"/>
            </a:spcAft>
            <a:buNone/>
          </a:pPr>
          <a:endParaRPr lang="ar-SA" sz="2400" kern="1200" dirty="0">
            <a:solidFill>
              <a:schemeClr val="accent6"/>
            </a:solidFill>
          </a:endParaRPr>
        </a:p>
      </dsp:txBody>
      <dsp:txXfrm>
        <a:off x="2768391" y="174"/>
        <a:ext cx="2104024" cy="1262414"/>
      </dsp:txXfrm>
    </dsp:sp>
    <dsp:sp modelId="{9DB4038C-61EB-4BA3-B5BF-0EB04EDF22BA}">
      <dsp:nvSpPr>
        <dsp:cNvPr id="0" name=""/>
        <dsp:cNvSpPr/>
      </dsp:nvSpPr>
      <dsp:spPr>
        <a:xfrm>
          <a:off x="453964" y="1472991"/>
          <a:ext cx="2104024" cy="1262414"/>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solidFill>
                <a:schemeClr val="accent6"/>
              </a:solidFill>
            </a:rPr>
            <a:t>مثال غير دال</a:t>
          </a:r>
        </a:p>
        <a:p>
          <a:pPr marL="0" lvl="0" indent="0" algn="ctr" defTabSz="1066800" rtl="1">
            <a:lnSpc>
              <a:spcPct val="90000"/>
            </a:lnSpc>
            <a:spcBef>
              <a:spcPct val="0"/>
            </a:spcBef>
            <a:spcAft>
              <a:spcPct val="35000"/>
            </a:spcAft>
            <a:buNone/>
          </a:pPr>
          <a:endParaRPr lang="ar-SA" sz="2400" kern="1200" dirty="0">
            <a:solidFill>
              <a:schemeClr val="accent6"/>
            </a:solidFill>
          </a:endParaRPr>
        </a:p>
        <a:p>
          <a:pPr marL="0" lvl="0" indent="0" algn="ctr" defTabSz="1066800" rtl="1">
            <a:lnSpc>
              <a:spcPct val="90000"/>
            </a:lnSpc>
            <a:spcBef>
              <a:spcPct val="0"/>
            </a:spcBef>
            <a:spcAft>
              <a:spcPct val="35000"/>
            </a:spcAft>
            <a:buNone/>
          </a:pPr>
          <a:r>
            <a:rPr lang="ar-SA" sz="2400" kern="1200" dirty="0">
              <a:solidFill>
                <a:schemeClr val="accent6"/>
              </a:solidFill>
            </a:rPr>
            <a:t> </a:t>
          </a:r>
        </a:p>
      </dsp:txBody>
      <dsp:txXfrm>
        <a:off x="453964" y="1472991"/>
        <a:ext cx="2104024" cy="1262414"/>
      </dsp:txXfrm>
    </dsp:sp>
    <dsp:sp modelId="{19B2C298-D0A9-4FD4-A19E-1B300C3276C6}">
      <dsp:nvSpPr>
        <dsp:cNvPr id="0" name=""/>
        <dsp:cNvSpPr/>
      </dsp:nvSpPr>
      <dsp:spPr>
        <a:xfrm>
          <a:off x="2768391" y="1472991"/>
          <a:ext cx="2104024" cy="1262414"/>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solidFill>
                <a:schemeClr val="accent6"/>
              </a:solidFill>
            </a:rPr>
            <a:t>مثال دال</a:t>
          </a:r>
        </a:p>
        <a:p>
          <a:pPr marL="0" lvl="0" indent="0" algn="ctr" defTabSz="1066800" rtl="1">
            <a:lnSpc>
              <a:spcPct val="90000"/>
            </a:lnSpc>
            <a:spcBef>
              <a:spcPct val="0"/>
            </a:spcBef>
            <a:spcAft>
              <a:spcPct val="35000"/>
            </a:spcAft>
            <a:buNone/>
          </a:pPr>
          <a:endParaRPr lang="ar-SA" sz="2400" kern="1200" dirty="0">
            <a:solidFill>
              <a:schemeClr val="accent6"/>
            </a:solidFill>
          </a:endParaRPr>
        </a:p>
        <a:p>
          <a:pPr marL="0" lvl="0" indent="0" algn="ctr" defTabSz="1066800" rtl="1">
            <a:lnSpc>
              <a:spcPct val="90000"/>
            </a:lnSpc>
            <a:spcBef>
              <a:spcPct val="0"/>
            </a:spcBef>
            <a:spcAft>
              <a:spcPct val="35000"/>
            </a:spcAft>
            <a:buNone/>
          </a:pPr>
          <a:r>
            <a:rPr lang="ar-SA" sz="2400" kern="1200" dirty="0">
              <a:solidFill>
                <a:schemeClr val="accent6"/>
              </a:solidFill>
            </a:rPr>
            <a:t> </a:t>
          </a:r>
        </a:p>
      </dsp:txBody>
      <dsp:txXfrm>
        <a:off x="2768391" y="1472991"/>
        <a:ext cx="2104024" cy="12624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C1C840-81B1-4DAC-AF2E-E1629648AD64}">
      <dsp:nvSpPr>
        <dsp:cNvPr id="0" name=""/>
        <dsp:cNvSpPr/>
      </dsp:nvSpPr>
      <dsp:spPr>
        <a:xfrm rot="5400000">
          <a:off x="421701" y="1097706"/>
          <a:ext cx="1260576" cy="2097570"/>
        </a:xfrm>
        <a:prstGeom prst="corner">
          <a:avLst>
            <a:gd name="adj1" fmla="val 16120"/>
            <a:gd name="adj2" fmla="val 161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A2C99F-00E4-4124-AEA0-8BA6F349C9B4}">
      <dsp:nvSpPr>
        <dsp:cNvPr id="0" name=""/>
        <dsp:cNvSpPr/>
      </dsp:nvSpPr>
      <dsp:spPr>
        <a:xfrm>
          <a:off x="211280" y="1724427"/>
          <a:ext cx="1893698" cy="1659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ctr" defTabSz="1289050" rtl="1">
            <a:lnSpc>
              <a:spcPct val="90000"/>
            </a:lnSpc>
            <a:spcBef>
              <a:spcPct val="0"/>
            </a:spcBef>
            <a:spcAft>
              <a:spcPct val="35000"/>
            </a:spcAft>
            <a:buNone/>
          </a:pPr>
          <a:r>
            <a:rPr lang="ar-SA" sz="2900" kern="1200" dirty="0"/>
            <a:t>برامج التضمين الرقمي</a:t>
          </a:r>
        </a:p>
      </dsp:txBody>
      <dsp:txXfrm>
        <a:off x="211280" y="1724427"/>
        <a:ext cx="1893698" cy="1659937"/>
      </dsp:txXfrm>
    </dsp:sp>
    <dsp:sp modelId="{93F74566-5780-4B02-A4F1-41D5C6E03543}">
      <dsp:nvSpPr>
        <dsp:cNvPr id="0" name=""/>
        <dsp:cNvSpPr/>
      </dsp:nvSpPr>
      <dsp:spPr>
        <a:xfrm>
          <a:off x="1747676" y="943280"/>
          <a:ext cx="357301" cy="357301"/>
        </a:xfrm>
        <a:prstGeom prst="triangle">
          <a:avLst>
            <a:gd name="adj" fmla="val 10000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A67BDE-75FB-4BC0-92E0-F02C30EEF820}">
      <dsp:nvSpPr>
        <dsp:cNvPr id="0" name=""/>
        <dsp:cNvSpPr/>
      </dsp:nvSpPr>
      <dsp:spPr>
        <a:xfrm rot="5400000">
          <a:off x="2739958" y="524051"/>
          <a:ext cx="1260576" cy="2097570"/>
        </a:xfrm>
        <a:prstGeom prst="corner">
          <a:avLst>
            <a:gd name="adj1" fmla="val 16120"/>
            <a:gd name="adj2" fmla="val 1611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9F9F5E-9E30-4C5E-A774-88AB36A45DA8}">
      <dsp:nvSpPr>
        <dsp:cNvPr id="0" name=""/>
        <dsp:cNvSpPr/>
      </dsp:nvSpPr>
      <dsp:spPr>
        <a:xfrm>
          <a:off x="2529536" y="1150773"/>
          <a:ext cx="1893698" cy="1659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ctr" defTabSz="1289050" rtl="1">
            <a:lnSpc>
              <a:spcPct val="90000"/>
            </a:lnSpc>
            <a:spcBef>
              <a:spcPct val="0"/>
            </a:spcBef>
            <a:spcAft>
              <a:spcPct val="35000"/>
            </a:spcAft>
            <a:buNone/>
          </a:pPr>
          <a:r>
            <a:rPr lang="ar-SA" sz="2900" kern="1200" dirty="0"/>
            <a:t>الخطة الوطنية للاتصال واسع النطاق</a:t>
          </a:r>
        </a:p>
      </dsp:txBody>
      <dsp:txXfrm>
        <a:off x="2529536" y="1150773"/>
        <a:ext cx="1893698" cy="1659937"/>
      </dsp:txXfrm>
    </dsp:sp>
    <dsp:sp modelId="{1B02DE12-88EE-4CC1-B766-727763250879}">
      <dsp:nvSpPr>
        <dsp:cNvPr id="0" name=""/>
        <dsp:cNvSpPr/>
      </dsp:nvSpPr>
      <dsp:spPr>
        <a:xfrm>
          <a:off x="4065933" y="369626"/>
          <a:ext cx="357301" cy="357301"/>
        </a:xfrm>
        <a:prstGeom prst="triangle">
          <a:avLst>
            <a:gd name="adj" fmla="val 10000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5BE762-5910-4EAD-833F-E66F427CCFE0}">
      <dsp:nvSpPr>
        <dsp:cNvPr id="0" name=""/>
        <dsp:cNvSpPr/>
      </dsp:nvSpPr>
      <dsp:spPr>
        <a:xfrm rot="5400000">
          <a:off x="5058214" y="-49603"/>
          <a:ext cx="1260576" cy="2097570"/>
        </a:xfrm>
        <a:prstGeom prst="corner">
          <a:avLst>
            <a:gd name="adj1" fmla="val 16120"/>
            <a:gd name="adj2" fmla="val 1611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1A82C4-98B5-4A19-883A-AFCC53279997}">
      <dsp:nvSpPr>
        <dsp:cNvPr id="0" name=""/>
        <dsp:cNvSpPr/>
      </dsp:nvSpPr>
      <dsp:spPr>
        <a:xfrm>
          <a:off x="4847793" y="577118"/>
          <a:ext cx="1893698" cy="1659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ctr" defTabSz="1289050" rtl="1">
            <a:lnSpc>
              <a:spcPct val="90000"/>
            </a:lnSpc>
            <a:spcBef>
              <a:spcPct val="0"/>
            </a:spcBef>
            <a:spcAft>
              <a:spcPct val="35000"/>
            </a:spcAft>
            <a:buNone/>
          </a:pPr>
          <a:r>
            <a:rPr lang="ar-SA" sz="2900" kern="1200" dirty="0"/>
            <a:t>التعليم الالكتروني </a:t>
          </a:r>
        </a:p>
      </dsp:txBody>
      <dsp:txXfrm>
        <a:off x="4847793" y="577118"/>
        <a:ext cx="1893698" cy="16599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9339EA-BF87-4F44-8E56-23B527B4A1D8}">
      <dsp:nvSpPr>
        <dsp:cNvPr id="0" name=""/>
        <dsp:cNvSpPr/>
      </dsp:nvSpPr>
      <dsp:spPr>
        <a:xfrm>
          <a:off x="0" y="0"/>
          <a:ext cx="7517219" cy="924035"/>
        </a:xfrm>
        <a:prstGeom prst="roundRect">
          <a:avLst>
            <a:gd name="adj" fmla="val 1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E41094-B535-4D36-AD01-37388F6AD116}">
      <dsp:nvSpPr>
        <dsp:cNvPr id="0" name=""/>
        <dsp:cNvSpPr/>
      </dsp:nvSpPr>
      <dsp:spPr>
        <a:xfrm>
          <a:off x="221623" y="144001"/>
          <a:ext cx="1085114" cy="677625"/>
        </a:xfrm>
        <a:prstGeom prst="roundRect">
          <a:avLst>
            <a:gd name="adj" fmla="val 10000"/>
          </a:avLst>
        </a:prstGeom>
        <a:blipFill dpi="0" rotWithShape="1">
          <a:blip xmlns:r="http://schemas.openxmlformats.org/officeDocument/2006/relationships" r:embed="rId1">
            <a:duotone>
              <a:prstClr val="black"/>
              <a:schemeClr val="accent6">
                <a:tint val="45000"/>
                <a:satMod val="400000"/>
              </a:schemeClr>
            </a:duotone>
            <a:extLst>
              <a:ext uri="{96DAC541-7B7A-43D3-8B79-37D633B846F1}">
                <asvg:svgBlip xmlns:asvg="http://schemas.microsoft.com/office/drawing/2016/SVG/main" r:embed="rId2"/>
              </a:ext>
            </a:extLst>
          </a:blip>
          <a:srcRect/>
          <a:stretch>
            <a:fillRect l="21844" t="10155" r="15221" b="-47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34EFB6-7B2D-4C90-AAC0-A9F4E22827A6}">
      <dsp:nvSpPr>
        <dsp:cNvPr id="0" name=""/>
        <dsp:cNvSpPr/>
      </dsp:nvSpPr>
      <dsp:spPr>
        <a:xfrm rot="10800000">
          <a:off x="211032" y="924035"/>
          <a:ext cx="1090735" cy="1129376"/>
        </a:xfrm>
        <a:prstGeom prst="round2SameRect">
          <a:avLst>
            <a:gd name="adj1" fmla="val 10500"/>
            <a:gd name="adj2" fmla="val 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ar-SA" sz="1800" b="1" kern="1200" dirty="0">
              <a:cs typeface="Fanan" pitchFamily="2" charset="-78"/>
            </a:rPr>
            <a:t>الاحتيجات الخاصة</a:t>
          </a:r>
          <a:endParaRPr lang="en-US" sz="1800" b="1" kern="1200" dirty="0">
            <a:cs typeface="Fanan" pitchFamily="2" charset="-78"/>
          </a:endParaRPr>
        </a:p>
      </dsp:txBody>
      <dsp:txXfrm rot="10800000">
        <a:off x="244576" y="924035"/>
        <a:ext cx="1023647" cy="1095832"/>
      </dsp:txXfrm>
    </dsp:sp>
    <dsp:sp modelId="{4575A286-CCE9-477E-A665-3094FC3720F5}">
      <dsp:nvSpPr>
        <dsp:cNvPr id="0" name=""/>
        <dsp:cNvSpPr/>
      </dsp:nvSpPr>
      <dsp:spPr>
        <a:xfrm>
          <a:off x="1428422" y="123204"/>
          <a:ext cx="1085114" cy="677625"/>
        </a:xfrm>
        <a:prstGeom prst="roundRect">
          <a:avLst>
            <a:gd name="adj" fmla="val 10000"/>
          </a:avLst>
        </a:prstGeom>
        <a:blipFill rotWithShape="1">
          <a:blip xmlns:r="http://schemas.openxmlformats.org/officeDocument/2006/relationships" r:embed="rId3"/>
          <a:srcRect/>
          <a:stretch>
            <a:fillRect t="-30000" b="-3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0637D2-F102-49B0-AB95-57ACF6711BEC}">
      <dsp:nvSpPr>
        <dsp:cNvPr id="0" name=""/>
        <dsp:cNvSpPr/>
      </dsp:nvSpPr>
      <dsp:spPr>
        <a:xfrm rot="10800000">
          <a:off x="1395066" y="924035"/>
          <a:ext cx="1085114" cy="1129376"/>
        </a:xfrm>
        <a:prstGeom prst="round2SameRect">
          <a:avLst>
            <a:gd name="adj1" fmla="val 10500"/>
            <a:gd name="adj2" fmla="val 0"/>
          </a:avLst>
        </a:prstGeom>
        <a:solidFill>
          <a:schemeClr val="accent3">
            <a:hueOff val="362969"/>
            <a:satOff val="0"/>
            <a:lumOff val="733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ar-SA" sz="2000" b="1" kern="1200" dirty="0">
              <a:cs typeface="Fanan" pitchFamily="2" charset="-78"/>
            </a:rPr>
            <a:t>اختلاف اللغة</a:t>
          </a:r>
          <a:endParaRPr lang="en-US" sz="2000" b="1" kern="1200" dirty="0">
            <a:cs typeface="Fanan" pitchFamily="2" charset="-78"/>
          </a:endParaRPr>
        </a:p>
      </dsp:txBody>
      <dsp:txXfrm rot="10800000">
        <a:off x="1428437" y="924035"/>
        <a:ext cx="1018372" cy="1096005"/>
      </dsp:txXfrm>
    </dsp:sp>
    <dsp:sp modelId="{3213569B-C23D-4A83-9701-F30F5A9290CE}">
      <dsp:nvSpPr>
        <dsp:cNvPr id="0" name=""/>
        <dsp:cNvSpPr/>
      </dsp:nvSpPr>
      <dsp:spPr>
        <a:xfrm>
          <a:off x="2622049" y="123204"/>
          <a:ext cx="1085114" cy="677625"/>
        </a:xfrm>
        <a:prstGeom prst="roundRect">
          <a:avLst>
            <a:gd name="adj" fmla="val 10000"/>
          </a:avLst>
        </a:prstGeom>
        <a:blipFill>
          <a:blip xmlns:r="http://schemas.openxmlformats.org/officeDocument/2006/relationships" r:embed="rId4"/>
          <a:srcRect/>
          <a:stretch>
            <a:fillRect t="-30000" b="-3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0E0C35-D65D-46EE-A88D-957134242E10}">
      <dsp:nvSpPr>
        <dsp:cNvPr id="0" name=""/>
        <dsp:cNvSpPr/>
      </dsp:nvSpPr>
      <dsp:spPr>
        <a:xfrm rot="10800000">
          <a:off x="2603906" y="924035"/>
          <a:ext cx="1085114" cy="1129376"/>
        </a:xfrm>
        <a:prstGeom prst="round2SameRect">
          <a:avLst>
            <a:gd name="adj1" fmla="val 10500"/>
            <a:gd name="adj2" fmla="val 0"/>
          </a:avLst>
        </a:prstGeom>
        <a:solidFill>
          <a:schemeClr val="accent3">
            <a:hueOff val="725939"/>
            <a:satOff val="0"/>
            <a:lumOff val="146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1244600">
            <a:lnSpc>
              <a:spcPct val="90000"/>
            </a:lnSpc>
            <a:spcBef>
              <a:spcPct val="0"/>
            </a:spcBef>
            <a:spcAft>
              <a:spcPct val="35000"/>
            </a:spcAft>
            <a:buNone/>
          </a:pPr>
          <a:r>
            <a:rPr lang="ar-SA" sz="1800" b="1" kern="1200" dirty="0">
              <a:latin typeface="Calibri" panose="020F0502020204030204"/>
              <a:ea typeface="+mn-ea"/>
              <a:cs typeface="Fanan" pitchFamily="2" charset="-78"/>
            </a:rPr>
            <a:t>المستوى الاقتصادي</a:t>
          </a:r>
          <a:endParaRPr lang="en-US" sz="1800" b="1" kern="1200" dirty="0">
            <a:latin typeface="Calibri" panose="020F0502020204030204"/>
            <a:ea typeface="+mn-ea"/>
            <a:cs typeface="Fanan" pitchFamily="2" charset="-78"/>
          </a:endParaRPr>
        </a:p>
      </dsp:txBody>
      <dsp:txXfrm rot="10800000">
        <a:off x="2637277" y="924035"/>
        <a:ext cx="1018372" cy="1096005"/>
      </dsp:txXfrm>
    </dsp:sp>
    <dsp:sp modelId="{0A786803-B141-4F3E-9F8E-3BB8F72A01DE}">
      <dsp:nvSpPr>
        <dsp:cNvPr id="0" name=""/>
        <dsp:cNvSpPr/>
      </dsp:nvSpPr>
      <dsp:spPr>
        <a:xfrm>
          <a:off x="3815675" y="123204"/>
          <a:ext cx="1085114" cy="677625"/>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000" r="-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B92343-67AA-44B1-834A-2DAE5526653A}">
      <dsp:nvSpPr>
        <dsp:cNvPr id="0" name=""/>
        <dsp:cNvSpPr/>
      </dsp:nvSpPr>
      <dsp:spPr>
        <a:xfrm rot="10800000">
          <a:off x="3797532" y="924035"/>
          <a:ext cx="1085114" cy="1129376"/>
        </a:xfrm>
        <a:prstGeom prst="round2SameRect">
          <a:avLst>
            <a:gd name="adj1" fmla="val 10500"/>
            <a:gd name="adj2" fmla="val 0"/>
          </a:avLst>
        </a:prstGeom>
        <a:solidFill>
          <a:schemeClr val="accent3">
            <a:hueOff val="1088908"/>
            <a:satOff val="0"/>
            <a:lumOff val="220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1244600" rtl="1">
            <a:lnSpc>
              <a:spcPct val="90000"/>
            </a:lnSpc>
            <a:spcBef>
              <a:spcPct val="0"/>
            </a:spcBef>
            <a:spcAft>
              <a:spcPct val="35000"/>
            </a:spcAft>
            <a:buFont typeface="Arial" panose="020B0604020202020204" pitchFamily="34" charset="0"/>
            <a:buNone/>
          </a:pPr>
          <a:r>
            <a:rPr lang="ar-SA" sz="2000" b="1" kern="1200" dirty="0">
              <a:latin typeface="Calibri" panose="020F0502020204030204"/>
              <a:ea typeface="+mn-ea"/>
              <a:cs typeface="Fanan" pitchFamily="2" charset="-78"/>
            </a:rPr>
            <a:t>الموقع الجغرافي </a:t>
          </a:r>
          <a:endParaRPr lang="en-US" sz="2000" b="1" kern="1200" dirty="0">
            <a:latin typeface="Calibri" panose="020F0502020204030204"/>
            <a:ea typeface="+mn-ea"/>
            <a:cs typeface="Fanan" pitchFamily="2" charset="-78"/>
          </a:endParaRPr>
        </a:p>
      </dsp:txBody>
      <dsp:txXfrm rot="10800000">
        <a:off x="3830903" y="924035"/>
        <a:ext cx="1018372" cy="1096005"/>
      </dsp:txXfrm>
    </dsp:sp>
    <dsp:sp modelId="{C697EA20-E226-4501-A5C4-C19F5D06BFCA}">
      <dsp:nvSpPr>
        <dsp:cNvPr id="0" name=""/>
        <dsp:cNvSpPr/>
      </dsp:nvSpPr>
      <dsp:spPr>
        <a:xfrm>
          <a:off x="5009302" y="123204"/>
          <a:ext cx="1085114" cy="677625"/>
        </a:xfrm>
        <a:prstGeom prst="roundRect">
          <a:avLst>
            <a:gd name="adj" fmla="val 10000"/>
          </a:avLst>
        </a:prstGeom>
        <a:blipFill>
          <a:blip xmlns:r="http://schemas.openxmlformats.org/officeDocument/2006/relationships" r:embed="rId6"/>
          <a:srcRect/>
          <a:stretch>
            <a:fillRect t="-7000" b="-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6A7AB3-418F-4119-B0DC-5E37445457A1}">
      <dsp:nvSpPr>
        <dsp:cNvPr id="0" name=""/>
        <dsp:cNvSpPr/>
      </dsp:nvSpPr>
      <dsp:spPr>
        <a:xfrm rot="10800000">
          <a:off x="4991159" y="924035"/>
          <a:ext cx="1085114" cy="1129376"/>
        </a:xfrm>
        <a:prstGeom prst="round2SameRect">
          <a:avLst>
            <a:gd name="adj1" fmla="val 10500"/>
            <a:gd name="adj2" fmla="val 0"/>
          </a:avLst>
        </a:prstGeom>
        <a:solidFill>
          <a:schemeClr val="accent3">
            <a:hueOff val="1451877"/>
            <a:satOff val="0"/>
            <a:lumOff val="293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1244600" rtl="1">
            <a:lnSpc>
              <a:spcPct val="90000"/>
            </a:lnSpc>
            <a:spcBef>
              <a:spcPct val="0"/>
            </a:spcBef>
            <a:spcAft>
              <a:spcPct val="35000"/>
            </a:spcAft>
            <a:buFont typeface="Arial" panose="020B0604020202020204" pitchFamily="34" charset="0"/>
            <a:buNone/>
          </a:pPr>
          <a:r>
            <a:rPr lang="ar-SA" sz="2000" b="1" kern="1200" dirty="0">
              <a:latin typeface="Calibri" panose="020F0502020204030204"/>
              <a:ea typeface="+mn-ea"/>
              <a:cs typeface="Fanan" pitchFamily="2" charset="-78"/>
            </a:rPr>
            <a:t>العمر</a:t>
          </a:r>
          <a:endParaRPr lang="en-US" sz="2000" b="1" kern="1200" dirty="0">
            <a:latin typeface="Calibri" panose="020F0502020204030204"/>
            <a:ea typeface="+mn-ea"/>
            <a:cs typeface="Fanan" pitchFamily="2" charset="-78"/>
          </a:endParaRPr>
        </a:p>
      </dsp:txBody>
      <dsp:txXfrm rot="10800000">
        <a:off x="5024530" y="924035"/>
        <a:ext cx="1018372" cy="1096005"/>
      </dsp:txXfrm>
    </dsp:sp>
    <dsp:sp modelId="{21F84F0C-6776-4852-B85A-020B33725A89}">
      <dsp:nvSpPr>
        <dsp:cNvPr id="0" name=""/>
        <dsp:cNvSpPr/>
      </dsp:nvSpPr>
      <dsp:spPr>
        <a:xfrm>
          <a:off x="6202928" y="123204"/>
          <a:ext cx="1085114" cy="677625"/>
        </a:xfrm>
        <a:prstGeom prst="roundRect">
          <a:avLst>
            <a:gd name="adj" fmla="val 10000"/>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t="-30000" b="-3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810F1AD-0CC8-43B4-A550-92FB5FA01E23}">
      <dsp:nvSpPr>
        <dsp:cNvPr id="0" name=""/>
        <dsp:cNvSpPr/>
      </dsp:nvSpPr>
      <dsp:spPr>
        <a:xfrm rot="10800000">
          <a:off x="6184785" y="924035"/>
          <a:ext cx="1085114" cy="1129376"/>
        </a:xfrm>
        <a:prstGeom prst="round2SameRect">
          <a:avLst>
            <a:gd name="adj1" fmla="val 10500"/>
            <a:gd name="adj2" fmla="val 0"/>
          </a:avLst>
        </a:prstGeom>
        <a:solidFill>
          <a:schemeClr val="accent3">
            <a:hueOff val="1814846"/>
            <a:satOff val="0"/>
            <a:lumOff val="366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1244600" rtl="1">
            <a:lnSpc>
              <a:spcPct val="90000"/>
            </a:lnSpc>
            <a:spcBef>
              <a:spcPct val="0"/>
            </a:spcBef>
            <a:spcAft>
              <a:spcPct val="35000"/>
            </a:spcAft>
            <a:buFont typeface="Arial" panose="020B0604020202020204" pitchFamily="34" charset="0"/>
            <a:buNone/>
          </a:pPr>
          <a:r>
            <a:rPr lang="ar-SA" sz="2000" b="1" kern="1200">
              <a:latin typeface="Calibri" panose="020F0502020204030204"/>
              <a:ea typeface="+mn-ea"/>
              <a:cs typeface="Fanan" pitchFamily="2" charset="-78"/>
            </a:rPr>
            <a:t>التعليم</a:t>
          </a:r>
          <a:endParaRPr lang="en-US" sz="2000" b="1" kern="1200" dirty="0">
            <a:latin typeface="Calibri" panose="020F0502020204030204"/>
            <a:ea typeface="+mn-ea"/>
            <a:cs typeface="Fanan" pitchFamily="2" charset="-78"/>
          </a:endParaRPr>
        </a:p>
      </dsp:txBody>
      <dsp:txXfrm rot="10800000">
        <a:off x="6218156" y="924035"/>
        <a:ext cx="1018372" cy="10960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9A0477-55C4-4B55-BB1C-01E21D592D04}">
      <dsp:nvSpPr>
        <dsp:cNvPr id="0" name=""/>
        <dsp:cNvSpPr/>
      </dsp:nvSpPr>
      <dsp:spPr>
        <a:xfrm>
          <a:off x="6829025" y="0"/>
          <a:ext cx="2116190" cy="326717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ar-SA" sz="2800" b="1" kern="1200" dirty="0">
              <a:cs typeface="Akhbar MT" pitchFamily="2" charset="-78"/>
            </a:rPr>
            <a:t>تكلفة التقنية</a:t>
          </a:r>
          <a:endParaRPr lang="en-US" sz="2800" b="1" kern="1200" dirty="0">
            <a:cs typeface="Akhbar MT" pitchFamily="2" charset="-78"/>
          </a:endParaRPr>
        </a:p>
      </dsp:txBody>
      <dsp:txXfrm>
        <a:off x="6829025" y="0"/>
        <a:ext cx="2116190" cy="980152"/>
      </dsp:txXfrm>
    </dsp:sp>
    <dsp:sp modelId="{0FE6A84E-26E8-4406-9D30-9D6A62D09258}">
      <dsp:nvSpPr>
        <dsp:cNvPr id="0" name=""/>
        <dsp:cNvSpPr/>
      </dsp:nvSpPr>
      <dsp:spPr>
        <a:xfrm>
          <a:off x="6906768" y="980463"/>
          <a:ext cx="1956392" cy="2123042"/>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1">
            <a:lnSpc>
              <a:spcPct val="90000"/>
            </a:lnSpc>
            <a:spcBef>
              <a:spcPct val="0"/>
            </a:spcBef>
            <a:spcAft>
              <a:spcPct val="35000"/>
            </a:spcAft>
            <a:buNone/>
          </a:pPr>
          <a:r>
            <a:rPr lang="ar-SA" sz="1400" b="1" kern="1200" dirty="0">
              <a:solidFill>
                <a:schemeClr val="accent6"/>
              </a:solidFill>
              <a:cs typeface="+mj-cs"/>
            </a:rPr>
            <a:t>-خفض أسعار الأجهزة وتكاليف الانترنت </a:t>
          </a:r>
          <a:br>
            <a:rPr lang="ar-SA" sz="1400" b="1" kern="1200" dirty="0">
              <a:solidFill>
                <a:schemeClr val="accent6"/>
              </a:solidFill>
              <a:cs typeface="+mj-cs"/>
            </a:rPr>
          </a:br>
          <a:r>
            <a:rPr lang="ar-SA" sz="1400" b="1" kern="1200" dirty="0">
              <a:solidFill>
                <a:schemeClr val="accent6"/>
              </a:solidFill>
              <a:cs typeface="+mj-cs"/>
            </a:rPr>
            <a:t>-توفير التمويل لمساعدة محدودي الدخل </a:t>
          </a:r>
        </a:p>
        <a:p>
          <a:pPr marL="0" lvl="0" indent="0" algn="ctr" defTabSz="622300" rtl="1">
            <a:lnSpc>
              <a:spcPct val="90000"/>
            </a:lnSpc>
            <a:spcBef>
              <a:spcPct val="0"/>
            </a:spcBef>
            <a:spcAft>
              <a:spcPct val="35000"/>
            </a:spcAft>
            <a:buNone/>
          </a:pPr>
          <a:r>
            <a:rPr lang="ar-SA" sz="1400" b="1" kern="1200" dirty="0">
              <a:solidFill>
                <a:schemeClr val="accent6"/>
              </a:solidFill>
              <a:cs typeface="+mj-cs"/>
            </a:rPr>
            <a:t>-تخفيض تكاليف الخدمات اللازمة لاستخدام التقنية مثل ماذا ؟</a:t>
          </a:r>
        </a:p>
      </dsp:txBody>
      <dsp:txXfrm>
        <a:off x="6964069" y="1037764"/>
        <a:ext cx="1841790" cy="2008440"/>
      </dsp:txXfrm>
    </dsp:sp>
    <dsp:sp modelId="{5D119F00-4D69-4BA0-A116-2A75CA1592CE}">
      <dsp:nvSpPr>
        <dsp:cNvPr id="0" name=""/>
        <dsp:cNvSpPr/>
      </dsp:nvSpPr>
      <dsp:spPr>
        <a:xfrm>
          <a:off x="4551965" y="0"/>
          <a:ext cx="2116190" cy="326717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ar-SA" sz="2800" b="1" kern="1200" dirty="0">
              <a:cs typeface="Akhbar MT" pitchFamily="2" charset="-78"/>
            </a:rPr>
            <a:t>مواءمة</a:t>
          </a:r>
          <a:r>
            <a:rPr lang="ar-SA" sz="2800" b="1" kern="1200" baseline="0" dirty="0">
              <a:cs typeface="Akhbar MT" pitchFamily="2" charset="-78"/>
            </a:rPr>
            <a:t> الاحتياجات </a:t>
          </a:r>
          <a:endParaRPr lang="en-US" sz="2800" b="1" kern="1200" dirty="0">
            <a:cs typeface="Akhbar MT" pitchFamily="2" charset="-78"/>
          </a:endParaRPr>
        </a:p>
      </dsp:txBody>
      <dsp:txXfrm>
        <a:off x="4551965" y="0"/>
        <a:ext cx="2116190" cy="980152"/>
      </dsp:txXfrm>
    </dsp:sp>
    <dsp:sp modelId="{7331F232-7D5D-4630-AA71-02C3CAD1C87F}">
      <dsp:nvSpPr>
        <dsp:cNvPr id="0" name=""/>
        <dsp:cNvSpPr/>
      </dsp:nvSpPr>
      <dsp:spPr>
        <a:xfrm>
          <a:off x="4630518" y="980486"/>
          <a:ext cx="1959084" cy="2122995"/>
        </a:xfrm>
        <a:prstGeom prst="roundRect">
          <a:avLst>
            <a:gd name="adj" fmla="val 10000"/>
          </a:avLst>
        </a:prstGeom>
        <a:solidFill>
          <a:schemeClr val="accent3">
            <a:hueOff val="604949"/>
            <a:satOff val="0"/>
            <a:lumOff val="122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1">
            <a:lnSpc>
              <a:spcPct val="90000"/>
            </a:lnSpc>
            <a:spcBef>
              <a:spcPct val="0"/>
            </a:spcBef>
            <a:spcAft>
              <a:spcPct val="35000"/>
            </a:spcAft>
            <a:buNone/>
          </a:pPr>
          <a:r>
            <a:rPr lang="ar-SA" sz="1400" b="1" kern="1200" dirty="0">
              <a:solidFill>
                <a:schemeClr val="accent6"/>
              </a:solidFill>
              <a:cs typeface="+mj-cs"/>
            </a:rPr>
            <a:t>-تطوير المحتوى والتطبيقات باللغات المحلية</a:t>
          </a:r>
        </a:p>
        <a:p>
          <a:pPr marL="0" lvl="0" indent="0" algn="ctr" defTabSz="622300" rtl="1">
            <a:lnSpc>
              <a:spcPct val="90000"/>
            </a:lnSpc>
            <a:spcBef>
              <a:spcPct val="0"/>
            </a:spcBef>
            <a:spcAft>
              <a:spcPct val="35000"/>
            </a:spcAft>
            <a:buNone/>
          </a:pPr>
          <a:r>
            <a:rPr lang="ar-SA" sz="1400" b="1" kern="1200" dirty="0">
              <a:solidFill>
                <a:schemeClr val="accent6"/>
              </a:solidFill>
              <a:cs typeface="+mj-cs"/>
            </a:rPr>
            <a:t>-معالجة قضايا الخصوصية وأمن البيانات</a:t>
          </a:r>
        </a:p>
        <a:p>
          <a:pPr marL="0" lvl="0" indent="0" algn="ctr" defTabSz="622300" rtl="1">
            <a:lnSpc>
              <a:spcPct val="90000"/>
            </a:lnSpc>
            <a:spcBef>
              <a:spcPct val="0"/>
            </a:spcBef>
            <a:spcAft>
              <a:spcPct val="35000"/>
            </a:spcAft>
            <a:buNone/>
          </a:pPr>
          <a:r>
            <a:rPr lang="ar-SA" sz="1400" b="1" kern="1200" dirty="0">
              <a:solidFill>
                <a:schemeClr val="accent6"/>
              </a:solidFill>
              <a:cs typeface="+mj-cs"/>
            </a:rPr>
            <a:t>-تعديل أماكن العمل لتناسب لذوي الاحتياجات الخاصه </a:t>
          </a:r>
        </a:p>
        <a:p>
          <a:pPr marL="0" lvl="0" indent="0" algn="ctr" defTabSz="622300" rtl="1">
            <a:lnSpc>
              <a:spcPct val="90000"/>
            </a:lnSpc>
            <a:spcBef>
              <a:spcPct val="0"/>
            </a:spcBef>
            <a:spcAft>
              <a:spcPct val="35000"/>
            </a:spcAft>
            <a:buNone/>
          </a:pPr>
          <a:r>
            <a:rPr lang="ar-SA" sz="1400" b="1" kern="1200" dirty="0">
              <a:solidFill>
                <a:schemeClr val="accent6"/>
              </a:solidFill>
              <a:cs typeface="+mj-cs"/>
            </a:rPr>
            <a:t>-توفير أجهزة الحاسب للجميع</a:t>
          </a:r>
        </a:p>
      </dsp:txBody>
      <dsp:txXfrm>
        <a:off x="4687898" y="1037866"/>
        <a:ext cx="1844324" cy="2008235"/>
      </dsp:txXfrm>
    </dsp:sp>
    <dsp:sp modelId="{F0F68592-4913-4CB2-9691-1BD570ACA1D8}">
      <dsp:nvSpPr>
        <dsp:cNvPr id="0" name=""/>
        <dsp:cNvSpPr/>
      </dsp:nvSpPr>
      <dsp:spPr>
        <a:xfrm>
          <a:off x="2277060" y="0"/>
          <a:ext cx="2116190" cy="326717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ar-SA" sz="2800" b="1" kern="1200" dirty="0">
              <a:cs typeface="Akhbar MT" pitchFamily="2" charset="-78"/>
            </a:rPr>
            <a:t>الكفاءة</a:t>
          </a:r>
          <a:endParaRPr lang="en-US" sz="2800" b="1" kern="1200" dirty="0">
            <a:cs typeface="Akhbar MT" pitchFamily="2" charset="-78"/>
          </a:endParaRPr>
        </a:p>
      </dsp:txBody>
      <dsp:txXfrm>
        <a:off x="2277060" y="0"/>
        <a:ext cx="2116190" cy="980152"/>
      </dsp:txXfrm>
    </dsp:sp>
    <dsp:sp modelId="{6E3B0374-527F-495B-97C3-95BA4A6A33AB}">
      <dsp:nvSpPr>
        <dsp:cNvPr id="0" name=""/>
        <dsp:cNvSpPr/>
      </dsp:nvSpPr>
      <dsp:spPr>
        <a:xfrm>
          <a:off x="2354301" y="990330"/>
          <a:ext cx="1924937" cy="2123016"/>
        </a:xfrm>
        <a:prstGeom prst="roundRect">
          <a:avLst>
            <a:gd name="adj" fmla="val 10000"/>
          </a:avLst>
        </a:prstGeom>
        <a:solidFill>
          <a:schemeClr val="accent3">
            <a:hueOff val="1209898"/>
            <a:satOff val="0"/>
            <a:lumOff val="244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1">
            <a:lnSpc>
              <a:spcPct val="90000"/>
            </a:lnSpc>
            <a:spcBef>
              <a:spcPct val="0"/>
            </a:spcBef>
            <a:spcAft>
              <a:spcPct val="35000"/>
            </a:spcAft>
            <a:buNone/>
          </a:pPr>
          <a:r>
            <a:rPr lang="ar-SA" sz="1400" b="1" kern="1200" dirty="0">
              <a:solidFill>
                <a:schemeClr val="accent6"/>
              </a:solidFill>
              <a:cs typeface="+mj-cs"/>
            </a:rPr>
            <a:t>-توفير التدريب على وسائل تقنية المعلومات والاتصالات </a:t>
          </a:r>
        </a:p>
        <a:p>
          <a:pPr marL="0" lvl="0" indent="0" algn="ctr" defTabSz="622300" rtl="1">
            <a:lnSpc>
              <a:spcPct val="90000"/>
            </a:lnSpc>
            <a:spcBef>
              <a:spcPct val="0"/>
            </a:spcBef>
            <a:spcAft>
              <a:spcPct val="35000"/>
            </a:spcAft>
            <a:buNone/>
          </a:pPr>
          <a:r>
            <a:rPr lang="ar-SA" sz="1400" b="1" kern="1200" dirty="0">
              <a:solidFill>
                <a:schemeClr val="accent6"/>
              </a:solidFill>
              <a:cs typeface="+mj-cs"/>
            </a:rPr>
            <a:t>-التركيز على التعليم وتحديث المناهج باستمرار</a:t>
          </a:r>
        </a:p>
        <a:p>
          <a:pPr marL="0" lvl="0" indent="0" algn="ctr" defTabSz="622300" rtl="1">
            <a:lnSpc>
              <a:spcPct val="90000"/>
            </a:lnSpc>
            <a:spcBef>
              <a:spcPct val="0"/>
            </a:spcBef>
            <a:spcAft>
              <a:spcPct val="35000"/>
            </a:spcAft>
            <a:buNone/>
          </a:pPr>
          <a:r>
            <a:rPr lang="ar-SA" sz="1400" b="1" kern="1200" dirty="0">
              <a:solidFill>
                <a:schemeClr val="accent6"/>
              </a:solidFill>
              <a:cs typeface="+mj-cs"/>
            </a:rPr>
            <a:t>-توفير المستوى المطلوب من المعرفة المعلوماتية لدى المواطنين لاتسخدام تقنية الحاسب </a:t>
          </a:r>
        </a:p>
      </dsp:txBody>
      <dsp:txXfrm>
        <a:off x="2410680" y="1046709"/>
        <a:ext cx="1812179" cy="2010258"/>
      </dsp:txXfrm>
    </dsp:sp>
    <dsp:sp modelId="{266594B0-7F47-4687-BB82-DB980525E5D6}">
      <dsp:nvSpPr>
        <dsp:cNvPr id="0" name=""/>
        <dsp:cNvSpPr/>
      </dsp:nvSpPr>
      <dsp:spPr>
        <a:xfrm>
          <a:off x="2156" y="0"/>
          <a:ext cx="2116190" cy="326717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ar-SA" sz="2800" b="1" kern="1200" dirty="0">
              <a:cs typeface="Akhbar MT" pitchFamily="2" charset="-78"/>
            </a:rPr>
            <a:t>البنية التحتية</a:t>
          </a:r>
          <a:endParaRPr lang="en-US" sz="2800" b="1" kern="1200" dirty="0">
            <a:cs typeface="Akhbar MT" pitchFamily="2" charset="-78"/>
          </a:endParaRPr>
        </a:p>
      </dsp:txBody>
      <dsp:txXfrm>
        <a:off x="2156" y="0"/>
        <a:ext cx="2116190" cy="980152"/>
      </dsp:txXfrm>
    </dsp:sp>
    <dsp:sp modelId="{F852E91B-1510-4B92-B987-527F4D19D9F9}">
      <dsp:nvSpPr>
        <dsp:cNvPr id="0" name=""/>
        <dsp:cNvSpPr/>
      </dsp:nvSpPr>
      <dsp:spPr>
        <a:xfrm>
          <a:off x="82808" y="1022800"/>
          <a:ext cx="1954885" cy="2123508"/>
        </a:xfrm>
        <a:prstGeom prst="roundRect">
          <a:avLst>
            <a:gd name="adj" fmla="val 10000"/>
          </a:avLst>
        </a:prstGeom>
        <a:solidFill>
          <a:schemeClr val="accent3">
            <a:hueOff val="1814846"/>
            <a:satOff val="0"/>
            <a:lumOff val="366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1">
            <a:lnSpc>
              <a:spcPct val="90000"/>
            </a:lnSpc>
            <a:spcBef>
              <a:spcPct val="0"/>
            </a:spcBef>
            <a:spcAft>
              <a:spcPct val="35000"/>
            </a:spcAft>
            <a:buNone/>
          </a:pPr>
          <a:r>
            <a:rPr lang="ar-SA" sz="1400" b="1" kern="1200" dirty="0">
              <a:solidFill>
                <a:schemeClr val="accent6"/>
              </a:solidFill>
              <a:cs typeface="+mj-cs"/>
            </a:rPr>
            <a:t>- توسيع وتحديث الشبكات وزيادة قدراتها الاستيعابية</a:t>
          </a:r>
        </a:p>
        <a:p>
          <a:pPr marL="0" lvl="0" indent="0" algn="ctr" defTabSz="622300" rtl="1">
            <a:lnSpc>
              <a:spcPct val="90000"/>
            </a:lnSpc>
            <a:spcBef>
              <a:spcPct val="0"/>
            </a:spcBef>
            <a:spcAft>
              <a:spcPct val="35000"/>
            </a:spcAft>
            <a:buNone/>
          </a:pPr>
          <a:r>
            <a:rPr lang="ar-SA" sz="1400" b="1" kern="1200" dirty="0">
              <a:solidFill>
                <a:schemeClr val="accent6"/>
              </a:solidFill>
              <a:cs typeface="+mj-cs"/>
            </a:rPr>
            <a:t>- تطوير الحلول ذات التكلفة المعقولة والقدرة الواسعة على التغطية للمناطيق الريفيه </a:t>
          </a:r>
        </a:p>
        <a:p>
          <a:pPr marL="0" lvl="0" indent="0" algn="ctr" defTabSz="622300" rtl="1">
            <a:lnSpc>
              <a:spcPct val="90000"/>
            </a:lnSpc>
            <a:spcBef>
              <a:spcPct val="0"/>
            </a:spcBef>
            <a:spcAft>
              <a:spcPct val="35000"/>
            </a:spcAft>
            <a:buNone/>
          </a:pPr>
          <a:r>
            <a:rPr lang="ar-SA" sz="1400" b="1" kern="1200" dirty="0">
              <a:solidFill>
                <a:schemeClr val="accent6"/>
              </a:solidFill>
              <a:cs typeface="+mj-cs"/>
            </a:rPr>
            <a:t>-تطوير بنى تحتيه مستقرة لدعم الاقتصاد الرقمي </a:t>
          </a:r>
        </a:p>
        <a:p>
          <a:pPr marL="0" lvl="0" indent="0" algn="ctr" defTabSz="622300" rtl="1">
            <a:lnSpc>
              <a:spcPct val="90000"/>
            </a:lnSpc>
            <a:spcBef>
              <a:spcPct val="0"/>
            </a:spcBef>
            <a:spcAft>
              <a:spcPct val="35000"/>
            </a:spcAft>
            <a:buNone/>
          </a:pPr>
          <a:r>
            <a:rPr lang="ar-SA" sz="1400" b="1" kern="1200" dirty="0">
              <a:solidFill>
                <a:schemeClr val="accent6"/>
              </a:solidFill>
              <a:cs typeface="+mj-cs"/>
            </a:rPr>
            <a:t>-توفير خدمات الانترنت المجانية في الأماكن العامة</a:t>
          </a:r>
        </a:p>
      </dsp:txBody>
      <dsp:txXfrm>
        <a:off x="140065" y="1080057"/>
        <a:ext cx="1840371" cy="20089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6AA28F-D3F7-42AA-B4E3-88FA1D3A32EE}">
      <dsp:nvSpPr>
        <dsp:cNvPr id="0" name=""/>
        <dsp:cNvSpPr/>
      </dsp:nvSpPr>
      <dsp:spPr>
        <a:xfrm>
          <a:off x="0" y="378700"/>
          <a:ext cx="7486077" cy="5796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82BCC6-0222-4CB7-B083-874336AC048C}">
      <dsp:nvSpPr>
        <dsp:cNvPr id="0" name=""/>
        <dsp:cNvSpPr/>
      </dsp:nvSpPr>
      <dsp:spPr>
        <a:xfrm>
          <a:off x="731868" y="39220"/>
          <a:ext cx="6379904" cy="6789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069" tIns="0" rIns="198069" bIns="0" numCol="1" spcCol="1270" anchor="ctr" anchorCtr="0">
          <a:noAutofit/>
        </a:bodyPr>
        <a:lstStyle/>
        <a:p>
          <a:pPr marL="0" lvl="0" indent="0" algn="r" defTabSz="889000" rtl="1">
            <a:lnSpc>
              <a:spcPct val="90000"/>
            </a:lnSpc>
            <a:spcBef>
              <a:spcPct val="0"/>
            </a:spcBef>
            <a:spcAft>
              <a:spcPct val="35000"/>
            </a:spcAft>
            <a:buNone/>
          </a:pPr>
          <a:r>
            <a:rPr lang="ar-SA" sz="2000" b="1" kern="1200" dirty="0">
              <a:solidFill>
                <a:schemeClr val="accent6"/>
              </a:solidFill>
              <a:cs typeface="Akhbar MT" pitchFamily="2" charset="-78"/>
            </a:rPr>
            <a:t>توسيع شرائح المستخدمين المجتمعية التي ستحصل على الخدمات الآلية التي تقدمها الدولة لمواطنيها</a:t>
          </a:r>
        </a:p>
      </dsp:txBody>
      <dsp:txXfrm>
        <a:off x="765012" y="72364"/>
        <a:ext cx="6313616" cy="612672"/>
      </dsp:txXfrm>
    </dsp:sp>
    <dsp:sp modelId="{90BC5D58-A1D7-450C-877A-D092BA046EA9}">
      <dsp:nvSpPr>
        <dsp:cNvPr id="0" name=""/>
        <dsp:cNvSpPr/>
      </dsp:nvSpPr>
      <dsp:spPr>
        <a:xfrm>
          <a:off x="0" y="1464703"/>
          <a:ext cx="7486077" cy="5796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1D3938-B0C5-4C5B-9B9C-6091220FC5FF}">
      <dsp:nvSpPr>
        <dsp:cNvPr id="0" name=""/>
        <dsp:cNvSpPr/>
      </dsp:nvSpPr>
      <dsp:spPr>
        <a:xfrm>
          <a:off x="678785" y="1082500"/>
          <a:ext cx="6432988" cy="67896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069" tIns="0" rIns="198069" bIns="0" numCol="1" spcCol="1270" anchor="ctr" anchorCtr="0">
          <a:noAutofit/>
        </a:bodyPr>
        <a:lstStyle/>
        <a:p>
          <a:pPr marL="0" lvl="0" indent="0" algn="r" defTabSz="889000" rtl="1">
            <a:lnSpc>
              <a:spcPct val="90000"/>
            </a:lnSpc>
            <a:spcBef>
              <a:spcPct val="0"/>
            </a:spcBef>
            <a:spcAft>
              <a:spcPct val="35000"/>
            </a:spcAft>
            <a:buNone/>
          </a:pPr>
          <a:r>
            <a:rPr lang="ar-SA" sz="2000" b="1" kern="1200" dirty="0">
              <a:solidFill>
                <a:schemeClr val="accent6"/>
              </a:solidFill>
              <a:cs typeface="Akhbar MT" pitchFamily="2" charset="-78"/>
            </a:rPr>
            <a:t>افساح المجال لمشاركة فئات المجتمع المختلفة في الاستبانات واستطلاعات الرأي المتعلقة بالخدمات التي تقدمها المؤسسات</a:t>
          </a:r>
        </a:p>
      </dsp:txBody>
      <dsp:txXfrm>
        <a:off x="711929" y="1115644"/>
        <a:ext cx="6366700" cy="612672"/>
      </dsp:txXfrm>
    </dsp:sp>
    <dsp:sp modelId="{1F4A59DA-D8DD-4BCF-8C4C-37D8F6F62294}">
      <dsp:nvSpPr>
        <dsp:cNvPr id="0" name=""/>
        <dsp:cNvSpPr/>
      </dsp:nvSpPr>
      <dsp:spPr>
        <a:xfrm>
          <a:off x="0" y="2465260"/>
          <a:ext cx="7486077" cy="5796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4F53B0-EB6D-4BFA-A49B-C6B2E936A625}">
      <dsp:nvSpPr>
        <dsp:cNvPr id="0" name=""/>
        <dsp:cNvSpPr/>
      </dsp:nvSpPr>
      <dsp:spPr>
        <a:xfrm>
          <a:off x="546363" y="2125780"/>
          <a:ext cx="6565409" cy="67896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069" tIns="0" rIns="198069" bIns="0" numCol="1" spcCol="1270" anchor="ctr" anchorCtr="0">
          <a:noAutofit/>
        </a:bodyPr>
        <a:lstStyle/>
        <a:p>
          <a:pPr marL="0" lvl="0" indent="0" algn="r" defTabSz="889000" rtl="1">
            <a:lnSpc>
              <a:spcPct val="90000"/>
            </a:lnSpc>
            <a:spcBef>
              <a:spcPct val="0"/>
            </a:spcBef>
            <a:spcAft>
              <a:spcPct val="35000"/>
            </a:spcAft>
            <a:buNone/>
          </a:pPr>
          <a:r>
            <a:rPr lang="ar-SA" sz="2000" b="1" kern="1200" dirty="0">
              <a:solidFill>
                <a:schemeClr val="accent6"/>
              </a:solidFill>
              <a:cs typeface="Akhbar MT" pitchFamily="2" charset="-78"/>
            </a:rPr>
            <a:t>توسيع نطاق التعليم ليشمل عدد أكبر من أفراد المجتمع من خلال استخدام الموارد التعليمية المتاحة على الانترنت</a:t>
          </a:r>
        </a:p>
      </dsp:txBody>
      <dsp:txXfrm>
        <a:off x="579507" y="2158924"/>
        <a:ext cx="6499121" cy="612672"/>
      </dsp:txXfrm>
    </dsp:sp>
    <dsp:sp modelId="{F35AC27B-09F2-428C-951A-2CC6B9E8E743}">
      <dsp:nvSpPr>
        <dsp:cNvPr id="0" name=""/>
        <dsp:cNvSpPr/>
      </dsp:nvSpPr>
      <dsp:spPr>
        <a:xfrm>
          <a:off x="0" y="3508540"/>
          <a:ext cx="7486077" cy="5796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15469F-3FEF-4A5D-8E56-932991EB4975}">
      <dsp:nvSpPr>
        <dsp:cNvPr id="0" name=""/>
        <dsp:cNvSpPr/>
      </dsp:nvSpPr>
      <dsp:spPr>
        <a:xfrm>
          <a:off x="590591" y="3169060"/>
          <a:ext cx="6521181" cy="67896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069" tIns="0" rIns="198069" bIns="0" numCol="1" spcCol="1270" anchor="ctr" anchorCtr="0">
          <a:noAutofit/>
        </a:bodyPr>
        <a:lstStyle/>
        <a:p>
          <a:pPr marL="0" lvl="0" indent="0" algn="r" defTabSz="889000" rtl="1">
            <a:lnSpc>
              <a:spcPct val="90000"/>
            </a:lnSpc>
            <a:spcBef>
              <a:spcPct val="0"/>
            </a:spcBef>
            <a:spcAft>
              <a:spcPct val="35000"/>
            </a:spcAft>
            <a:buNone/>
          </a:pPr>
          <a:r>
            <a:rPr lang="ar-SA" sz="2000" b="1" kern="1200" dirty="0">
              <a:solidFill>
                <a:schemeClr val="accent6"/>
              </a:solidFill>
              <a:cs typeface="Akhbar MT" pitchFamily="2" charset="-78"/>
            </a:rPr>
            <a:t>اتاحة المجال لأصحاب المشاريع والأعمال لتسويق منتجاتهم وتقديم مشاريعهم </a:t>
          </a:r>
        </a:p>
      </dsp:txBody>
      <dsp:txXfrm>
        <a:off x="623735" y="3202204"/>
        <a:ext cx="6454893" cy="612672"/>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gfeeaa44ec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5" name="Google Shape;1235;gfeeaa44e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gfeeaa44ec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5" name="Google Shape;1235;gfeeaa44e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94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99f2f57a71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99f2f57a71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877b642fd3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877b642fd3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96000" y="1055550"/>
            <a:ext cx="4850100" cy="1925700"/>
          </a:xfrm>
          <a:prstGeom prst="rect">
            <a:avLst/>
          </a:prstGeom>
        </p:spPr>
        <p:txBody>
          <a:bodyPr spcFirstLastPara="1" wrap="square" lIns="91425" tIns="91425" rIns="91425" bIns="91425" anchor="t" anchorCtr="0">
            <a:noAutofit/>
          </a:bodyPr>
          <a:lstStyle>
            <a:lvl1pPr lvl="0" rtl="0">
              <a:spcBef>
                <a:spcPts val="0"/>
              </a:spcBef>
              <a:spcAft>
                <a:spcPts val="0"/>
              </a:spcAft>
              <a:buSzPts val="5200"/>
              <a:buNone/>
              <a:defRPr sz="38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696000" y="2981250"/>
            <a:ext cx="2386800" cy="792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800"/>
              <a:buNone/>
              <a:defRPr sz="1600">
                <a:solidFill>
                  <a:srgbClr val="434343"/>
                </a:solidFill>
                <a:latin typeface="Archivo"/>
                <a:ea typeface="Archivo"/>
                <a:cs typeface="Archivo"/>
                <a:sym typeface="Archivo"/>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11" name="Google Shape;11;p2"/>
          <p:cNvGrpSpPr/>
          <p:nvPr/>
        </p:nvGrpSpPr>
        <p:grpSpPr>
          <a:xfrm>
            <a:off x="-7" y="4569906"/>
            <a:ext cx="3040705" cy="573545"/>
            <a:chOff x="-7" y="4569906"/>
            <a:chExt cx="3040705" cy="573545"/>
          </a:xfrm>
        </p:grpSpPr>
        <p:grpSp>
          <p:nvGrpSpPr>
            <p:cNvPr id="12" name="Google Shape;12;p2"/>
            <p:cNvGrpSpPr/>
            <p:nvPr/>
          </p:nvGrpSpPr>
          <p:grpSpPr>
            <a:xfrm rot="-5400000" flipH="1">
              <a:off x="-230" y="4570128"/>
              <a:ext cx="573545" cy="573101"/>
              <a:chOff x="4411851" y="1331465"/>
              <a:chExt cx="560705" cy="560270"/>
            </a:xfrm>
          </p:grpSpPr>
          <p:sp>
            <p:nvSpPr>
              <p:cNvPr id="13" name="Google Shape;13;p2"/>
              <p:cNvSpPr/>
              <p:nvPr/>
            </p:nvSpPr>
            <p:spPr>
              <a:xfrm>
                <a:off x="4411851" y="1331465"/>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551859" y="1471546"/>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692448" y="1471546"/>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832456" y="1331465"/>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411851" y="1611554"/>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551859" y="1751635"/>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832456" y="1611554"/>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flipH="1">
              <a:off x="2466557" y="4854905"/>
              <a:ext cx="574140" cy="286523"/>
              <a:chOff x="4832456" y="1471546"/>
              <a:chExt cx="561287" cy="280108"/>
            </a:xfrm>
          </p:grpSpPr>
          <p:sp>
            <p:nvSpPr>
              <p:cNvPr id="21" name="Google Shape;21;p2"/>
              <p:cNvSpPr/>
              <p:nvPr/>
            </p:nvSpPr>
            <p:spPr>
              <a:xfrm>
                <a:off x="4973045" y="1471546"/>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113053" y="1471546"/>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832456" y="1611554"/>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253643" y="1611554"/>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5;p2"/>
            <p:cNvGrpSpPr/>
            <p:nvPr/>
          </p:nvGrpSpPr>
          <p:grpSpPr>
            <a:xfrm flipH="1">
              <a:off x="1605389" y="4854905"/>
              <a:ext cx="861163" cy="286523"/>
              <a:chOff x="4551859" y="1471546"/>
              <a:chExt cx="841884" cy="280108"/>
            </a:xfrm>
          </p:grpSpPr>
          <p:sp>
            <p:nvSpPr>
              <p:cNvPr id="26" name="Google Shape;26;p2"/>
              <p:cNvSpPr/>
              <p:nvPr/>
            </p:nvSpPr>
            <p:spPr>
              <a:xfrm>
                <a:off x="4551859" y="1471546"/>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92448" y="1471546"/>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973045" y="1471546"/>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5113053" y="1471546"/>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832456" y="1611554"/>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253643" y="1611554"/>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32;p2"/>
            <p:cNvGrpSpPr/>
            <p:nvPr/>
          </p:nvGrpSpPr>
          <p:grpSpPr>
            <a:xfrm rot="10800000" flipH="1">
              <a:off x="755559" y="4854937"/>
              <a:ext cx="861163" cy="286523"/>
              <a:chOff x="4551859" y="1471546"/>
              <a:chExt cx="841884" cy="280108"/>
            </a:xfrm>
          </p:grpSpPr>
          <p:sp>
            <p:nvSpPr>
              <p:cNvPr id="33" name="Google Shape;33;p2"/>
              <p:cNvSpPr/>
              <p:nvPr/>
            </p:nvSpPr>
            <p:spPr>
              <a:xfrm>
                <a:off x="4551859" y="1471546"/>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692448" y="1471546"/>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973045" y="1471546"/>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113053" y="1471546"/>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832456" y="1611554"/>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253643" y="1611554"/>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39;p2"/>
            <p:cNvGrpSpPr/>
            <p:nvPr/>
          </p:nvGrpSpPr>
          <p:grpSpPr>
            <a:xfrm rot="10800000" flipH="1">
              <a:off x="313736" y="4854937"/>
              <a:ext cx="430331" cy="286523"/>
              <a:chOff x="4551859" y="1471546"/>
              <a:chExt cx="420697" cy="280108"/>
            </a:xfrm>
          </p:grpSpPr>
          <p:sp>
            <p:nvSpPr>
              <p:cNvPr id="40" name="Google Shape;40;p2"/>
              <p:cNvSpPr/>
              <p:nvPr/>
            </p:nvSpPr>
            <p:spPr>
              <a:xfrm>
                <a:off x="4551859" y="1471546"/>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692448" y="1471546"/>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832456" y="1611554"/>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3" name="Google Shape;43;p2"/>
          <p:cNvGrpSpPr/>
          <p:nvPr/>
        </p:nvGrpSpPr>
        <p:grpSpPr>
          <a:xfrm>
            <a:off x="205051" y="177869"/>
            <a:ext cx="981892" cy="700279"/>
            <a:chOff x="4411851" y="1191456"/>
            <a:chExt cx="981892" cy="700279"/>
          </a:xfrm>
        </p:grpSpPr>
        <p:sp>
          <p:nvSpPr>
            <p:cNvPr id="44" name="Google Shape;44;p2"/>
            <p:cNvSpPr/>
            <p:nvPr/>
          </p:nvSpPr>
          <p:spPr>
            <a:xfrm>
              <a:off x="4973045" y="1191456"/>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411851" y="1331465"/>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551859" y="1471546"/>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692448" y="1471546"/>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973045" y="1471546"/>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832456" y="1331465"/>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113053" y="1471546"/>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253643" y="1331465"/>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4411851" y="1611554"/>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551859" y="1751635"/>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832456" y="1611554"/>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5253643" y="1611554"/>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6"/>
        <p:cNvGrpSpPr/>
        <p:nvPr/>
      </p:nvGrpSpPr>
      <p:grpSpPr>
        <a:xfrm>
          <a:off x="0" y="0"/>
          <a:ext cx="0" cy="0"/>
          <a:chOff x="0" y="0"/>
          <a:chExt cx="0" cy="0"/>
        </a:xfrm>
      </p:grpSpPr>
      <p:sp>
        <p:nvSpPr>
          <p:cNvPr id="57" name="Google Shape;57;p3"/>
          <p:cNvSpPr txBox="1">
            <a:spLocks noGrp="1"/>
          </p:cNvSpPr>
          <p:nvPr>
            <p:ph type="title"/>
          </p:nvPr>
        </p:nvSpPr>
        <p:spPr>
          <a:xfrm>
            <a:off x="715125" y="608700"/>
            <a:ext cx="7485300" cy="11001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8" name="Google Shape;58;p3"/>
          <p:cNvSpPr txBox="1">
            <a:spLocks noGrp="1"/>
          </p:cNvSpPr>
          <p:nvPr>
            <p:ph type="title" idx="2" hasCustomPrompt="1"/>
          </p:nvPr>
        </p:nvSpPr>
        <p:spPr>
          <a:xfrm flipH="1">
            <a:off x="6617500" y="3771925"/>
            <a:ext cx="18114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9" name="Google Shape;59;p3"/>
          <p:cNvSpPr txBox="1">
            <a:spLocks noGrp="1"/>
          </p:cNvSpPr>
          <p:nvPr>
            <p:ph type="subTitle" idx="1"/>
          </p:nvPr>
        </p:nvSpPr>
        <p:spPr>
          <a:xfrm flipH="1">
            <a:off x="3013950" y="3836131"/>
            <a:ext cx="3376200" cy="713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atin typeface="Archivo"/>
                <a:ea typeface="Archivo"/>
                <a:cs typeface="Archivo"/>
                <a:sym typeface="Archivo"/>
              </a:defRPr>
            </a:lvl1pPr>
            <a:lvl2pPr lvl="1" algn="ctr" rtl="0">
              <a:lnSpc>
                <a:spcPct val="100000"/>
              </a:lnSpc>
              <a:spcBef>
                <a:spcPts val="0"/>
              </a:spcBef>
              <a:spcAft>
                <a:spcPts val="0"/>
              </a:spcAft>
              <a:buSzPts val="1800"/>
              <a:buFont typeface="Montserrat"/>
              <a:buNone/>
              <a:defRPr sz="1800">
                <a:latin typeface="Montserrat"/>
                <a:ea typeface="Montserrat"/>
                <a:cs typeface="Montserrat"/>
                <a:sym typeface="Montserrat"/>
              </a:defRPr>
            </a:lvl2pPr>
            <a:lvl3pPr lvl="2" algn="ctr" rtl="0">
              <a:lnSpc>
                <a:spcPct val="100000"/>
              </a:lnSpc>
              <a:spcBef>
                <a:spcPts val="1600"/>
              </a:spcBef>
              <a:spcAft>
                <a:spcPts val="0"/>
              </a:spcAft>
              <a:buSzPts val="1800"/>
              <a:buFont typeface="Montserrat"/>
              <a:buNone/>
              <a:defRPr sz="1800">
                <a:latin typeface="Montserrat"/>
                <a:ea typeface="Montserrat"/>
                <a:cs typeface="Montserrat"/>
                <a:sym typeface="Montserrat"/>
              </a:defRPr>
            </a:lvl3pPr>
            <a:lvl4pPr lvl="3" algn="ctr" rtl="0">
              <a:lnSpc>
                <a:spcPct val="100000"/>
              </a:lnSpc>
              <a:spcBef>
                <a:spcPts val="1600"/>
              </a:spcBef>
              <a:spcAft>
                <a:spcPts val="0"/>
              </a:spcAft>
              <a:buSzPts val="1800"/>
              <a:buFont typeface="Montserrat"/>
              <a:buNone/>
              <a:defRPr sz="1800">
                <a:latin typeface="Montserrat"/>
                <a:ea typeface="Montserrat"/>
                <a:cs typeface="Montserrat"/>
                <a:sym typeface="Montserrat"/>
              </a:defRPr>
            </a:lvl4pPr>
            <a:lvl5pPr lvl="4" algn="ctr" rtl="0">
              <a:lnSpc>
                <a:spcPct val="100000"/>
              </a:lnSpc>
              <a:spcBef>
                <a:spcPts val="1600"/>
              </a:spcBef>
              <a:spcAft>
                <a:spcPts val="0"/>
              </a:spcAft>
              <a:buSzPts val="1800"/>
              <a:buFont typeface="Montserrat"/>
              <a:buNone/>
              <a:defRPr sz="1800">
                <a:latin typeface="Montserrat"/>
                <a:ea typeface="Montserrat"/>
                <a:cs typeface="Montserrat"/>
                <a:sym typeface="Montserrat"/>
              </a:defRPr>
            </a:lvl5pPr>
            <a:lvl6pPr lvl="5" algn="ctr" rtl="0">
              <a:lnSpc>
                <a:spcPct val="100000"/>
              </a:lnSpc>
              <a:spcBef>
                <a:spcPts val="1600"/>
              </a:spcBef>
              <a:spcAft>
                <a:spcPts val="0"/>
              </a:spcAft>
              <a:buSzPts val="1800"/>
              <a:buFont typeface="Montserrat"/>
              <a:buNone/>
              <a:defRPr sz="1800">
                <a:latin typeface="Montserrat"/>
                <a:ea typeface="Montserrat"/>
                <a:cs typeface="Montserrat"/>
                <a:sym typeface="Montserrat"/>
              </a:defRPr>
            </a:lvl6pPr>
            <a:lvl7pPr lvl="6" algn="ctr" rtl="0">
              <a:lnSpc>
                <a:spcPct val="100000"/>
              </a:lnSpc>
              <a:spcBef>
                <a:spcPts val="1600"/>
              </a:spcBef>
              <a:spcAft>
                <a:spcPts val="0"/>
              </a:spcAft>
              <a:buSzPts val="1800"/>
              <a:buFont typeface="Montserrat"/>
              <a:buNone/>
              <a:defRPr sz="1800">
                <a:latin typeface="Montserrat"/>
                <a:ea typeface="Montserrat"/>
                <a:cs typeface="Montserrat"/>
                <a:sym typeface="Montserrat"/>
              </a:defRPr>
            </a:lvl7pPr>
            <a:lvl8pPr lvl="7" algn="ctr" rtl="0">
              <a:lnSpc>
                <a:spcPct val="100000"/>
              </a:lnSpc>
              <a:spcBef>
                <a:spcPts val="1600"/>
              </a:spcBef>
              <a:spcAft>
                <a:spcPts val="0"/>
              </a:spcAft>
              <a:buSzPts val="1800"/>
              <a:buFont typeface="Montserrat"/>
              <a:buNone/>
              <a:defRPr sz="1800">
                <a:latin typeface="Montserrat"/>
                <a:ea typeface="Montserrat"/>
                <a:cs typeface="Montserrat"/>
                <a:sym typeface="Montserrat"/>
              </a:defRPr>
            </a:lvl8pPr>
            <a:lvl9pPr lvl="8" algn="ctr" rtl="0">
              <a:lnSpc>
                <a:spcPct val="100000"/>
              </a:lnSpc>
              <a:spcBef>
                <a:spcPts val="1600"/>
              </a:spcBef>
              <a:spcAft>
                <a:spcPts val="1600"/>
              </a:spcAft>
              <a:buSzPts val="1800"/>
              <a:buFont typeface="Montserrat"/>
              <a:buNone/>
              <a:defRPr sz="1800">
                <a:latin typeface="Montserrat"/>
                <a:ea typeface="Montserrat"/>
                <a:cs typeface="Montserrat"/>
                <a:sym typeface="Montserrat"/>
              </a:defRPr>
            </a:lvl9pPr>
          </a:lstStyle>
          <a:p>
            <a:endParaRPr/>
          </a:p>
        </p:txBody>
      </p:sp>
      <p:sp>
        <p:nvSpPr>
          <p:cNvPr id="60" name="Google Shape;60;p3"/>
          <p:cNvSpPr/>
          <p:nvPr/>
        </p:nvSpPr>
        <p:spPr>
          <a:xfrm>
            <a:off x="202197" y="4475438"/>
            <a:ext cx="222600" cy="222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872082" y="4475438"/>
            <a:ext cx="222600" cy="222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20481" y="4698115"/>
            <a:ext cx="222600" cy="222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425801" y="4698115"/>
            <a:ext cx="222600" cy="222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648478" y="4920908"/>
            <a:ext cx="222600" cy="222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872082" y="4698115"/>
            <a:ext cx="222600" cy="222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66;p3"/>
          <p:cNvGrpSpPr/>
          <p:nvPr/>
        </p:nvGrpSpPr>
        <p:grpSpPr>
          <a:xfrm rot="5400000">
            <a:off x="7559894" y="-502297"/>
            <a:ext cx="1107621" cy="2060597"/>
            <a:chOff x="-3621" y="470451"/>
            <a:chExt cx="1107621" cy="2060597"/>
          </a:xfrm>
        </p:grpSpPr>
        <p:sp>
          <p:nvSpPr>
            <p:cNvPr id="67" name="Google Shape;67;p3"/>
            <p:cNvSpPr/>
            <p:nvPr/>
          </p:nvSpPr>
          <p:spPr>
            <a:xfrm rot="-5400000" flipH="1">
              <a:off x="154673" y="1104617"/>
              <a:ext cx="158100" cy="158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rot="-5400000" flipH="1">
              <a:off x="154673" y="1421699"/>
              <a:ext cx="158100" cy="158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rot="-5400000" flipH="1">
              <a:off x="-3621" y="1262829"/>
              <a:ext cx="158100" cy="158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rot="-5400000" flipH="1">
              <a:off x="312886" y="470451"/>
              <a:ext cx="158100" cy="158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rot="-5400000" flipH="1">
              <a:off x="471180" y="628664"/>
              <a:ext cx="158100" cy="158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rot="-5400000" flipH="1">
              <a:off x="471180" y="1104617"/>
              <a:ext cx="158100" cy="158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rot="-5400000" flipH="1">
              <a:off x="312886" y="945746"/>
              <a:ext cx="158100" cy="158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rot="-5400000" flipH="1">
              <a:off x="471180" y="1579912"/>
              <a:ext cx="158100" cy="158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rot="-5400000" flipH="1">
              <a:off x="312886" y="1579912"/>
              <a:ext cx="158100" cy="158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rot="-5400000" flipH="1">
              <a:off x="471180" y="1896995"/>
              <a:ext cx="158100" cy="158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rot="-5400000" flipH="1">
              <a:off x="787687" y="628664"/>
              <a:ext cx="158100" cy="158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rot="-5400000" flipH="1">
              <a:off x="629393" y="787534"/>
              <a:ext cx="158100" cy="158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rot="-5400000" flipH="1">
              <a:off x="787687" y="945746"/>
              <a:ext cx="158100" cy="158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rot="-5400000" flipH="1">
              <a:off x="629393" y="1104617"/>
              <a:ext cx="158100" cy="158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rot="-5400000" flipH="1">
              <a:off x="629393" y="1738782"/>
              <a:ext cx="158100" cy="158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rot="-5400000" flipH="1">
              <a:off x="629393" y="2055865"/>
              <a:ext cx="158100" cy="158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rot="-5400000" flipH="1">
              <a:off x="787687" y="2214077"/>
              <a:ext cx="158100" cy="158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rot="-5400000" flipH="1">
              <a:off x="629393" y="2372948"/>
              <a:ext cx="158100" cy="158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rot="-5400000" flipH="1">
              <a:off x="945899" y="787534"/>
              <a:ext cx="158100" cy="158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44"/>
        <p:cNvGrpSpPr/>
        <p:nvPr/>
      </p:nvGrpSpPr>
      <p:grpSpPr>
        <a:xfrm>
          <a:off x="0" y="0"/>
          <a:ext cx="0" cy="0"/>
          <a:chOff x="0" y="0"/>
          <a:chExt cx="0" cy="0"/>
        </a:xfrm>
      </p:grpSpPr>
      <p:sp>
        <p:nvSpPr>
          <p:cNvPr id="245" name="Google Shape;245;p8"/>
          <p:cNvSpPr>
            <a:spLocks noGrp="1"/>
          </p:cNvSpPr>
          <p:nvPr>
            <p:ph type="pic" idx="2"/>
          </p:nvPr>
        </p:nvSpPr>
        <p:spPr>
          <a:xfrm>
            <a:off x="701050" y="2410150"/>
            <a:ext cx="7689300" cy="2043900"/>
          </a:xfrm>
          <a:prstGeom prst="roundRect">
            <a:avLst>
              <a:gd name="adj" fmla="val 6250"/>
            </a:avLst>
          </a:prstGeom>
          <a:noFill/>
          <a:ln>
            <a:noFill/>
          </a:ln>
        </p:spPr>
      </p:sp>
      <p:sp>
        <p:nvSpPr>
          <p:cNvPr id="246" name="Google Shape;246;p8"/>
          <p:cNvSpPr txBox="1">
            <a:spLocks noGrp="1"/>
          </p:cNvSpPr>
          <p:nvPr>
            <p:ph type="title"/>
          </p:nvPr>
        </p:nvSpPr>
        <p:spPr>
          <a:xfrm>
            <a:off x="707475" y="531750"/>
            <a:ext cx="6764700" cy="18840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4800"/>
              <a:buNone/>
              <a:defRPr sz="6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247" name="Google Shape;247;p8"/>
          <p:cNvGrpSpPr/>
          <p:nvPr/>
        </p:nvGrpSpPr>
        <p:grpSpPr>
          <a:xfrm rot="-5400000">
            <a:off x="-28713" y="3602108"/>
            <a:ext cx="1601840" cy="1600722"/>
            <a:chOff x="7568862" y="-20492"/>
            <a:chExt cx="1601840" cy="1600722"/>
          </a:xfrm>
        </p:grpSpPr>
        <p:sp>
          <p:nvSpPr>
            <p:cNvPr id="248" name="Google Shape;248;p8"/>
            <p:cNvSpPr/>
            <p:nvPr/>
          </p:nvSpPr>
          <p:spPr>
            <a:xfrm>
              <a:off x="8993103" y="157170"/>
              <a:ext cx="177600" cy="177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8"/>
            <p:cNvSpPr/>
            <p:nvPr/>
          </p:nvSpPr>
          <p:spPr>
            <a:xfrm>
              <a:off x="8993103" y="512586"/>
              <a:ext cx="177600" cy="177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8"/>
            <p:cNvSpPr/>
            <p:nvPr/>
          </p:nvSpPr>
          <p:spPr>
            <a:xfrm>
              <a:off x="8637043" y="-20492"/>
              <a:ext cx="177600" cy="177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8"/>
            <p:cNvSpPr/>
            <p:nvPr/>
          </p:nvSpPr>
          <p:spPr>
            <a:xfrm>
              <a:off x="7924922" y="157170"/>
              <a:ext cx="177600" cy="177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8"/>
            <p:cNvSpPr/>
            <p:nvPr/>
          </p:nvSpPr>
          <p:spPr>
            <a:xfrm>
              <a:off x="8102583" y="334924"/>
              <a:ext cx="177600" cy="177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8"/>
            <p:cNvSpPr/>
            <p:nvPr/>
          </p:nvSpPr>
          <p:spPr>
            <a:xfrm>
              <a:off x="8280982" y="334924"/>
              <a:ext cx="177600" cy="177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8"/>
            <p:cNvSpPr/>
            <p:nvPr/>
          </p:nvSpPr>
          <p:spPr>
            <a:xfrm>
              <a:off x="8637043" y="334924"/>
              <a:ext cx="177600" cy="177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8"/>
            <p:cNvSpPr/>
            <p:nvPr/>
          </p:nvSpPr>
          <p:spPr>
            <a:xfrm>
              <a:off x="8458643" y="157170"/>
              <a:ext cx="177600" cy="177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8"/>
            <p:cNvSpPr/>
            <p:nvPr/>
          </p:nvSpPr>
          <p:spPr>
            <a:xfrm>
              <a:off x="8814703" y="334924"/>
              <a:ext cx="177600" cy="177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8"/>
            <p:cNvSpPr/>
            <p:nvPr/>
          </p:nvSpPr>
          <p:spPr>
            <a:xfrm>
              <a:off x="7924922" y="512586"/>
              <a:ext cx="177600" cy="177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8"/>
            <p:cNvSpPr/>
            <p:nvPr/>
          </p:nvSpPr>
          <p:spPr>
            <a:xfrm>
              <a:off x="8102583" y="690340"/>
              <a:ext cx="177600" cy="177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8"/>
            <p:cNvSpPr/>
            <p:nvPr/>
          </p:nvSpPr>
          <p:spPr>
            <a:xfrm>
              <a:off x="8458643" y="512586"/>
              <a:ext cx="177600" cy="177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8"/>
            <p:cNvSpPr/>
            <p:nvPr/>
          </p:nvSpPr>
          <p:spPr>
            <a:xfrm>
              <a:off x="7568862" y="1045756"/>
              <a:ext cx="177600" cy="177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8"/>
            <p:cNvSpPr/>
            <p:nvPr/>
          </p:nvSpPr>
          <p:spPr>
            <a:xfrm>
              <a:off x="7924922" y="868002"/>
              <a:ext cx="177600" cy="177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8"/>
            <p:cNvSpPr/>
            <p:nvPr/>
          </p:nvSpPr>
          <p:spPr>
            <a:xfrm>
              <a:off x="7746523" y="868002"/>
              <a:ext cx="177600" cy="177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8"/>
            <p:cNvSpPr/>
            <p:nvPr/>
          </p:nvSpPr>
          <p:spPr>
            <a:xfrm>
              <a:off x="7924922" y="1402629"/>
              <a:ext cx="177600" cy="177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8"/>
            <p:cNvSpPr/>
            <p:nvPr/>
          </p:nvSpPr>
          <p:spPr>
            <a:xfrm>
              <a:off x="7746523" y="1224875"/>
              <a:ext cx="177600" cy="177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8"/>
            <p:cNvSpPr/>
            <p:nvPr/>
          </p:nvSpPr>
          <p:spPr>
            <a:xfrm>
              <a:off x="8102583" y="1402629"/>
              <a:ext cx="177600" cy="177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8"/>
            <p:cNvSpPr/>
            <p:nvPr/>
          </p:nvSpPr>
          <p:spPr>
            <a:xfrm>
              <a:off x="8280982" y="1224875"/>
              <a:ext cx="177600" cy="177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 name="Google Shape;267;p8"/>
          <p:cNvGrpSpPr/>
          <p:nvPr/>
        </p:nvGrpSpPr>
        <p:grpSpPr>
          <a:xfrm>
            <a:off x="7568862" y="-20492"/>
            <a:ext cx="1601840" cy="1600722"/>
            <a:chOff x="7568862" y="-20492"/>
            <a:chExt cx="1601840" cy="1600722"/>
          </a:xfrm>
        </p:grpSpPr>
        <p:sp>
          <p:nvSpPr>
            <p:cNvPr id="268" name="Google Shape;268;p8"/>
            <p:cNvSpPr/>
            <p:nvPr/>
          </p:nvSpPr>
          <p:spPr>
            <a:xfrm>
              <a:off x="8993103" y="157170"/>
              <a:ext cx="177600" cy="177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8"/>
            <p:cNvSpPr/>
            <p:nvPr/>
          </p:nvSpPr>
          <p:spPr>
            <a:xfrm>
              <a:off x="8993103" y="512586"/>
              <a:ext cx="177600" cy="177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8"/>
            <p:cNvSpPr/>
            <p:nvPr/>
          </p:nvSpPr>
          <p:spPr>
            <a:xfrm>
              <a:off x="8637043" y="-20492"/>
              <a:ext cx="177600" cy="177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8"/>
            <p:cNvSpPr/>
            <p:nvPr/>
          </p:nvSpPr>
          <p:spPr>
            <a:xfrm>
              <a:off x="7924922" y="157170"/>
              <a:ext cx="177600" cy="177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8"/>
            <p:cNvSpPr/>
            <p:nvPr/>
          </p:nvSpPr>
          <p:spPr>
            <a:xfrm>
              <a:off x="8102583" y="334924"/>
              <a:ext cx="177600" cy="177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8"/>
            <p:cNvSpPr/>
            <p:nvPr/>
          </p:nvSpPr>
          <p:spPr>
            <a:xfrm>
              <a:off x="8280982" y="334924"/>
              <a:ext cx="177600" cy="177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8"/>
            <p:cNvSpPr/>
            <p:nvPr/>
          </p:nvSpPr>
          <p:spPr>
            <a:xfrm>
              <a:off x="8637043" y="334924"/>
              <a:ext cx="177600" cy="177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8"/>
            <p:cNvSpPr/>
            <p:nvPr/>
          </p:nvSpPr>
          <p:spPr>
            <a:xfrm>
              <a:off x="8458643" y="157170"/>
              <a:ext cx="177600" cy="177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8"/>
            <p:cNvSpPr/>
            <p:nvPr/>
          </p:nvSpPr>
          <p:spPr>
            <a:xfrm>
              <a:off x="8814703" y="334924"/>
              <a:ext cx="177600" cy="177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8"/>
            <p:cNvSpPr/>
            <p:nvPr/>
          </p:nvSpPr>
          <p:spPr>
            <a:xfrm>
              <a:off x="7924922" y="512586"/>
              <a:ext cx="177600" cy="177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8"/>
            <p:cNvSpPr/>
            <p:nvPr/>
          </p:nvSpPr>
          <p:spPr>
            <a:xfrm>
              <a:off x="8102583" y="690340"/>
              <a:ext cx="177600" cy="177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8"/>
            <p:cNvSpPr/>
            <p:nvPr/>
          </p:nvSpPr>
          <p:spPr>
            <a:xfrm>
              <a:off x="8458643" y="512586"/>
              <a:ext cx="177600" cy="177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8"/>
            <p:cNvSpPr/>
            <p:nvPr/>
          </p:nvSpPr>
          <p:spPr>
            <a:xfrm>
              <a:off x="7568862" y="1045756"/>
              <a:ext cx="177600" cy="177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8"/>
            <p:cNvSpPr/>
            <p:nvPr/>
          </p:nvSpPr>
          <p:spPr>
            <a:xfrm>
              <a:off x="7924922" y="868002"/>
              <a:ext cx="177600" cy="177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8"/>
            <p:cNvSpPr/>
            <p:nvPr/>
          </p:nvSpPr>
          <p:spPr>
            <a:xfrm>
              <a:off x="7746523" y="868002"/>
              <a:ext cx="177600" cy="177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8"/>
            <p:cNvSpPr/>
            <p:nvPr/>
          </p:nvSpPr>
          <p:spPr>
            <a:xfrm>
              <a:off x="7924922" y="1402629"/>
              <a:ext cx="177600" cy="177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8"/>
            <p:cNvSpPr/>
            <p:nvPr/>
          </p:nvSpPr>
          <p:spPr>
            <a:xfrm>
              <a:off x="7746523" y="1224875"/>
              <a:ext cx="177600" cy="177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8"/>
            <p:cNvSpPr/>
            <p:nvPr/>
          </p:nvSpPr>
          <p:spPr>
            <a:xfrm>
              <a:off x="8102583" y="1402629"/>
              <a:ext cx="177600" cy="177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8"/>
            <p:cNvSpPr/>
            <p:nvPr/>
          </p:nvSpPr>
          <p:spPr>
            <a:xfrm>
              <a:off x="8280982" y="1224875"/>
              <a:ext cx="177600" cy="177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287;p8"/>
          <p:cNvGrpSpPr/>
          <p:nvPr/>
        </p:nvGrpSpPr>
        <p:grpSpPr>
          <a:xfrm>
            <a:off x="214493" y="350340"/>
            <a:ext cx="419567" cy="355316"/>
            <a:chOff x="1469121" y="1757025"/>
            <a:chExt cx="362226" cy="306756"/>
          </a:xfrm>
        </p:grpSpPr>
        <p:sp>
          <p:nvSpPr>
            <p:cNvPr id="288" name="Google Shape;288;p8"/>
            <p:cNvSpPr/>
            <p:nvPr/>
          </p:nvSpPr>
          <p:spPr>
            <a:xfrm>
              <a:off x="1469121" y="1757025"/>
              <a:ext cx="362226" cy="22725"/>
            </a:xfrm>
            <a:custGeom>
              <a:avLst/>
              <a:gdLst/>
              <a:ahLst/>
              <a:cxnLst/>
              <a:rect l="l" t="t" r="r" b="b"/>
              <a:pathLst>
                <a:path w="10265" h="644" extrusionOk="0">
                  <a:moveTo>
                    <a:pt x="0" y="0"/>
                  </a:moveTo>
                  <a:lnTo>
                    <a:pt x="0" y="643"/>
                  </a:lnTo>
                  <a:lnTo>
                    <a:pt x="10265" y="643"/>
                  </a:lnTo>
                  <a:lnTo>
                    <a:pt x="10265" y="0"/>
                  </a:lnTo>
                  <a:close/>
                </a:path>
              </a:pathLst>
            </a:custGeom>
            <a:solidFill>
              <a:srgbClr val="003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8"/>
            <p:cNvSpPr/>
            <p:nvPr/>
          </p:nvSpPr>
          <p:spPr>
            <a:xfrm>
              <a:off x="1507761" y="1827600"/>
              <a:ext cx="283253" cy="23572"/>
            </a:xfrm>
            <a:custGeom>
              <a:avLst/>
              <a:gdLst/>
              <a:ahLst/>
              <a:cxnLst/>
              <a:rect l="l" t="t" r="r" b="b"/>
              <a:pathLst>
                <a:path w="8027" h="668" extrusionOk="0">
                  <a:moveTo>
                    <a:pt x="1" y="1"/>
                  </a:moveTo>
                  <a:lnTo>
                    <a:pt x="1" y="668"/>
                  </a:lnTo>
                  <a:lnTo>
                    <a:pt x="8026" y="668"/>
                  </a:lnTo>
                  <a:lnTo>
                    <a:pt x="8026" y="1"/>
                  </a:lnTo>
                  <a:close/>
                </a:path>
              </a:pathLst>
            </a:custGeom>
            <a:solidFill>
              <a:srgbClr val="003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8"/>
            <p:cNvSpPr/>
            <p:nvPr/>
          </p:nvSpPr>
          <p:spPr>
            <a:xfrm>
              <a:off x="1469121" y="1899058"/>
              <a:ext cx="362226" cy="23537"/>
            </a:xfrm>
            <a:custGeom>
              <a:avLst/>
              <a:gdLst/>
              <a:ahLst/>
              <a:cxnLst/>
              <a:rect l="l" t="t" r="r" b="b"/>
              <a:pathLst>
                <a:path w="10265" h="667" extrusionOk="0">
                  <a:moveTo>
                    <a:pt x="0" y="0"/>
                  </a:moveTo>
                  <a:lnTo>
                    <a:pt x="0" y="667"/>
                  </a:lnTo>
                  <a:lnTo>
                    <a:pt x="10265" y="667"/>
                  </a:lnTo>
                  <a:lnTo>
                    <a:pt x="10265" y="0"/>
                  </a:lnTo>
                  <a:close/>
                </a:path>
              </a:pathLst>
            </a:custGeom>
            <a:solidFill>
              <a:srgbClr val="003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8"/>
            <p:cNvSpPr/>
            <p:nvPr/>
          </p:nvSpPr>
          <p:spPr>
            <a:xfrm>
              <a:off x="1469121" y="2040209"/>
              <a:ext cx="362226" cy="23572"/>
            </a:xfrm>
            <a:custGeom>
              <a:avLst/>
              <a:gdLst/>
              <a:ahLst/>
              <a:cxnLst/>
              <a:rect l="l" t="t" r="r" b="b"/>
              <a:pathLst>
                <a:path w="10265" h="668" extrusionOk="0">
                  <a:moveTo>
                    <a:pt x="0" y="1"/>
                  </a:moveTo>
                  <a:lnTo>
                    <a:pt x="0" y="668"/>
                  </a:lnTo>
                  <a:lnTo>
                    <a:pt x="10265" y="668"/>
                  </a:lnTo>
                  <a:lnTo>
                    <a:pt x="10265" y="1"/>
                  </a:lnTo>
                  <a:close/>
                </a:path>
              </a:pathLst>
            </a:custGeom>
            <a:solidFill>
              <a:srgbClr val="003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8"/>
            <p:cNvSpPr/>
            <p:nvPr/>
          </p:nvSpPr>
          <p:spPr>
            <a:xfrm>
              <a:off x="1507761" y="1969633"/>
              <a:ext cx="283253" cy="23572"/>
            </a:xfrm>
            <a:custGeom>
              <a:avLst/>
              <a:gdLst/>
              <a:ahLst/>
              <a:cxnLst/>
              <a:rect l="l" t="t" r="r" b="b"/>
              <a:pathLst>
                <a:path w="8027" h="668" extrusionOk="0">
                  <a:moveTo>
                    <a:pt x="1" y="1"/>
                  </a:moveTo>
                  <a:lnTo>
                    <a:pt x="1" y="667"/>
                  </a:lnTo>
                  <a:lnTo>
                    <a:pt x="8026" y="667"/>
                  </a:lnTo>
                  <a:lnTo>
                    <a:pt x="8026" y="1"/>
                  </a:lnTo>
                  <a:close/>
                </a:path>
              </a:pathLst>
            </a:custGeom>
            <a:solidFill>
              <a:srgbClr val="003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CUSTOM_8">
    <p:spTree>
      <p:nvGrpSpPr>
        <p:cNvPr id="1" name="Shape 1118"/>
        <p:cNvGrpSpPr/>
        <p:nvPr/>
      </p:nvGrpSpPr>
      <p:grpSpPr>
        <a:xfrm>
          <a:off x="0" y="0"/>
          <a:ext cx="0" cy="0"/>
          <a:chOff x="0" y="0"/>
          <a:chExt cx="0" cy="0"/>
        </a:xfrm>
      </p:grpSpPr>
      <p:grpSp>
        <p:nvGrpSpPr>
          <p:cNvPr id="1119" name="Google Shape;1119;p23"/>
          <p:cNvGrpSpPr/>
          <p:nvPr/>
        </p:nvGrpSpPr>
        <p:grpSpPr>
          <a:xfrm flipH="1">
            <a:off x="73" y="-20486"/>
            <a:ext cx="1616730" cy="573545"/>
            <a:chOff x="7527268" y="-20486"/>
            <a:chExt cx="1616730" cy="573545"/>
          </a:xfrm>
        </p:grpSpPr>
        <p:grpSp>
          <p:nvGrpSpPr>
            <p:cNvPr id="1120" name="Google Shape;1120;p23"/>
            <p:cNvGrpSpPr/>
            <p:nvPr/>
          </p:nvGrpSpPr>
          <p:grpSpPr>
            <a:xfrm rot="5400000" flipH="1">
              <a:off x="8570675" y="-20264"/>
              <a:ext cx="573545" cy="573101"/>
              <a:chOff x="4411851" y="1331465"/>
              <a:chExt cx="560705" cy="560270"/>
            </a:xfrm>
          </p:grpSpPr>
          <p:sp>
            <p:nvSpPr>
              <p:cNvPr id="1121" name="Google Shape;1121;p23"/>
              <p:cNvSpPr/>
              <p:nvPr/>
            </p:nvSpPr>
            <p:spPr>
              <a:xfrm>
                <a:off x="4411851" y="1331465"/>
                <a:ext cx="140100" cy="140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3"/>
              <p:cNvSpPr/>
              <p:nvPr/>
            </p:nvSpPr>
            <p:spPr>
              <a:xfrm>
                <a:off x="4551859" y="1471546"/>
                <a:ext cx="140100" cy="140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3"/>
              <p:cNvSpPr/>
              <p:nvPr/>
            </p:nvSpPr>
            <p:spPr>
              <a:xfrm>
                <a:off x="4692448" y="1471546"/>
                <a:ext cx="140100" cy="140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3"/>
              <p:cNvSpPr/>
              <p:nvPr/>
            </p:nvSpPr>
            <p:spPr>
              <a:xfrm>
                <a:off x="4832456" y="1331465"/>
                <a:ext cx="140100" cy="140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3"/>
              <p:cNvSpPr/>
              <p:nvPr/>
            </p:nvSpPr>
            <p:spPr>
              <a:xfrm>
                <a:off x="4411851" y="1611554"/>
                <a:ext cx="140100" cy="140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23"/>
              <p:cNvSpPr/>
              <p:nvPr/>
            </p:nvSpPr>
            <p:spPr>
              <a:xfrm>
                <a:off x="4551859" y="1751635"/>
                <a:ext cx="140100" cy="140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23"/>
              <p:cNvSpPr/>
              <p:nvPr/>
            </p:nvSpPr>
            <p:spPr>
              <a:xfrm>
                <a:off x="4832456" y="1611554"/>
                <a:ext cx="140100" cy="140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8" name="Google Shape;1128;p23"/>
            <p:cNvGrpSpPr/>
            <p:nvPr/>
          </p:nvGrpSpPr>
          <p:grpSpPr>
            <a:xfrm flipH="1">
              <a:off x="7527268" y="-18494"/>
              <a:ext cx="861163" cy="286523"/>
              <a:chOff x="4551859" y="1471546"/>
              <a:chExt cx="841884" cy="280108"/>
            </a:xfrm>
          </p:grpSpPr>
          <p:sp>
            <p:nvSpPr>
              <p:cNvPr id="1129" name="Google Shape;1129;p23"/>
              <p:cNvSpPr/>
              <p:nvPr/>
            </p:nvSpPr>
            <p:spPr>
              <a:xfrm>
                <a:off x="4551859" y="1471546"/>
                <a:ext cx="140100" cy="140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3"/>
              <p:cNvSpPr/>
              <p:nvPr/>
            </p:nvSpPr>
            <p:spPr>
              <a:xfrm>
                <a:off x="4692448" y="1471546"/>
                <a:ext cx="140100" cy="140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3"/>
              <p:cNvSpPr/>
              <p:nvPr/>
            </p:nvSpPr>
            <p:spPr>
              <a:xfrm>
                <a:off x="4973045" y="1471546"/>
                <a:ext cx="140100" cy="140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3"/>
              <p:cNvSpPr/>
              <p:nvPr/>
            </p:nvSpPr>
            <p:spPr>
              <a:xfrm>
                <a:off x="5113053" y="1471546"/>
                <a:ext cx="140100" cy="140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3"/>
              <p:cNvSpPr/>
              <p:nvPr/>
            </p:nvSpPr>
            <p:spPr>
              <a:xfrm>
                <a:off x="4832456" y="1611554"/>
                <a:ext cx="140100" cy="140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3"/>
              <p:cNvSpPr/>
              <p:nvPr/>
            </p:nvSpPr>
            <p:spPr>
              <a:xfrm>
                <a:off x="5253643" y="1611554"/>
                <a:ext cx="140100" cy="140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5" name="Google Shape;1135;p23"/>
            <p:cNvGrpSpPr/>
            <p:nvPr/>
          </p:nvGrpSpPr>
          <p:grpSpPr>
            <a:xfrm flipH="1">
              <a:off x="8399923" y="-18494"/>
              <a:ext cx="430331" cy="286523"/>
              <a:chOff x="4551859" y="1471546"/>
              <a:chExt cx="420697" cy="280108"/>
            </a:xfrm>
          </p:grpSpPr>
          <p:sp>
            <p:nvSpPr>
              <p:cNvPr id="1136" name="Google Shape;1136;p23"/>
              <p:cNvSpPr/>
              <p:nvPr/>
            </p:nvSpPr>
            <p:spPr>
              <a:xfrm>
                <a:off x="4551859" y="1471546"/>
                <a:ext cx="140100" cy="140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3"/>
              <p:cNvSpPr/>
              <p:nvPr/>
            </p:nvSpPr>
            <p:spPr>
              <a:xfrm>
                <a:off x="4692448" y="1471546"/>
                <a:ext cx="140100" cy="140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3"/>
              <p:cNvSpPr/>
              <p:nvPr/>
            </p:nvSpPr>
            <p:spPr>
              <a:xfrm>
                <a:off x="4832456" y="1611554"/>
                <a:ext cx="140100" cy="140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39" name="Google Shape;1139;p23"/>
          <p:cNvGrpSpPr/>
          <p:nvPr/>
        </p:nvGrpSpPr>
        <p:grpSpPr>
          <a:xfrm rot="5400000" flipH="1">
            <a:off x="8302912" y="4319332"/>
            <a:ext cx="981892" cy="700279"/>
            <a:chOff x="4411851" y="1191456"/>
            <a:chExt cx="981892" cy="700279"/>
          </a:xfrm>
        </p:grpSpPr>
        <p:sp>
          <p:nvSpPr>
            <p:cNvPr id="1140" name="Google Shape;1140;p23"/>
            <p:cNvSpPr/>
            <p:nvPr/>
          </p:nvSpPr>
          <p:spPr>
            <a:xfrm>
              <a:off x="4973045" y="1191456"/>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3"/>
            <p:cNvSpPr/>
            <p:nvPr/>
          </p:nvSpPr>
          <p:spPr>
            <a:xfrm>
              <a:off x="4411851" y="1331465"/>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3"/>
            <p:cNvSpPr/>
            <p:nvPr/>
          </p:nvSpPr>
          <p:spPr>
            <a:xfrm>
              <a:off x="4551859" y="1471546"/>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3"/>
            <p:cNvSpPr/>
            <p:nvPr/>
          </p:nvSpPr>
          <p:spPr>
            <a:xfrm>
              <a:off x="4692448" y="1471546"/>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3"/>
            <p:cNvSpPr/>
            <p:nvPr/>
          </p:nvSpPr>
          <p:spPr>
            <a:xfrm>
              <a:off x="4973045" y="1471546"/>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3"/>
            <p:cNvSpPr/>
            <p:nvPr/>
          </p:nvSpPr>
          <p:spPr>
            <a:xfrm>
              <a:off x="4832456" y="1331465"/>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3"/>
            <p:cNvSpPr/>
            <p:nvPr/>
          </p:nvSpPr>
          <p:spPr>
            <a:xfrm>
              <a:off x="5113053" y="1471546"/>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3"/>
            <p:cNvSpPr/>
            <p:nvPr/>
          </p:nvSpPr>
          <p:spPr>
            <a:xfrm>
              <a:off x="5253643" y="1331465"/>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3"/>
            <p:cNvSpPr/>
            <p:nvPr/>
          </p:nvSpPr>
          <p:spPr>
            <a:xfrm>
              <a:off x="4411851" y="1611554"/>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3"/>
            <p:cNvSpPr/>
            <p:nvPr/>
          </p:nvSpPr>
          <p:spPr>
            <a:xfrm>
              <a:off x="4551859" y="1751635"/>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3"/>
            <p:cNvSpPr/>
            <p:nvPr/>
          </p:nvSpPr>
          <p:spPr>
            <a:xfrm>
              <a:off x="4832456" y="1611554"/>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3"/>
            <p:cNvSpPr/>
            <p:nvPr/>
          </p:nvSpPr>
          <p:spPr>
            <a:xfrm>
              <a:off x="5253643" y="1611554"/>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2" name="Google Shape;1152;p23"/>
          <p:cNvGrpSpPr/>
          <p:nvPr/>
        </p:nvGrpSpPr>
        <p:grpSpPr>
          <a:xfrm>
            <a:off x="8390586" y="195335"/>
            <a:ext cx="276319" cy="385738"/>
            <a:chOff x="1469121" y="3546997"/>
            <a:chExt cx="258871" cy="361381"/>
          </a:xfrm>
        </p:grpSpPr>
        <p:sp>
          <p:nvSpPr>
            <p:cNvPr id="1153" name="Google Shape;1153;p23"/>
            <p:cNvSpPr/>
            <p:nvPr/>
          </p:nvSpPr>
          <p:spPr>
            <a:xfrm>
              <a:off x="1656535" y="3618419"/>
              <a:ext cx="71457" cy="47074"/>
            </a:xfrm>
            <a:custGeom>
              <a:avLst/>
              <a:gdLst/>
              <a:ahLst/>
              <a:cxnLst/>
              <a:rect l="l" t="t" r="r" b="b"/>
              <a:pathLst>
                <a:path w="2025" h="1334" extrusionOk="0">
                  <a:moveTo>
                    <a:pt x="0" y="0"/>
                  </a:moveTo>
                  <a:lnTo>
                    <a:pt x="0" y="643"/>
                  </a:lnTo>
                  <a:lnTo>
                    <a:pt x="1358" y="643"/>
                  </a:lnTo>
                  <a:lnTo>
                    <a:pt x="1358" y="1334"/>
                  </a:lnTo>
                  <a:lnTo>
                    <a:pt x="2024" y="1334"/>
                  </a:lnTo>
                  <a:lnTo>
                    <a:pt x="2024" y="0"/>
                  </a:lnTo>
                  <a:close/>
                </a:path>
              </a:pathLst>
            </a:custGeom>
            <a:solidFill>
              <a:srgbClr val="003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3"/>
            <p:cNvSpPr/>
            <p:nvPr/>
          </p:nvSpPr>
          <p:spPr>
            <a:xfrm>
              <a:off x="1656535" y="3665458"/>
              <a:ext cx="71457" cy="46262"/>
            </a:xfrm>
            <a:custGeom>
              <a:avLst/>
              <a:gdLst/>
              <a:ahLst/>
              <a:cxnLst/>
              <a:rect l="l" t="t" r="r" b="b"/>
              <a:pathLst>
                <a:path w="2025" h="1311" extrusionOk="0">
                  <a:moveTo>
                    <a:pt x="691" y="1"/>
                  </a:moveTo>
                  <a:lnTo>
                    <a:pt x="691" y="644"/>
                  </a:lnTo>
                  <a:lnTo>
                    <a:pt x="0" y="644"/>
                  </a:lnTo>
                  <a:lnTo>
                    <a:pt x="0" y="1311"/>
                  </a:lnTo>
                  <a:lnTo>
                    <a:pt x="2024" y="1311"/>
                  </a:lnTo>
                  <a:lnTo>
                    <a:pt x="2024" y="644"/>
                  </a:lnTo>
                  <a:lnTo>
                    <a:pt x="1358" y="644"/>
                  </a:lnTo>
                  <a:lnTo>
                    <a:pt x="1358" y="1"/>
                  </a:lnTo>
                  <a:close/>
                </a:path>
              </a:pathLst>
            </a:custGeom>
            <a:solidFill>
              <a:srgbClr val="003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3"/>
            <p:cNvSpPr/>
            <p:nvPr/>
          </p:nvSpPr>
          <p:spPr>
            <a:xfrm>
              <a:off x="1656535" y="3742773"/>
              <a:ext cx="71457" cy="47956"/>
            </a:xfrm>
            <a:custGeom>
              <a:avLst/>
              <a:gdLst/>
              <a:ahLst/>
              <a:cxnLst/>
              <a:rect l="l" t="t" r="r" b="b"/>
              <a:pathLst>
                <a:path w="2025" h="1359" extrusionOk="0">
                  <a:moveTo>
                    <a:pt x="0" y="1"/>
                  </a:moveTo>
                  <a:lnTo>
                    <a:pt x="0" y="691"/>
                  </a:lnTo>
                  <a:lnTo>
                    <a:pt x="1358" y="691"/>
                  </a:lnTo>
                  <a:lnTo>
                    <a:pt x="1358" y="1358"/>
                  </a:lnTo>
                  <a:lnTo>
                    <a:pt x="2024" y="1358"/>
                  </a:lnTo>
                  <a:lnTo>
                    <a:pt x="2024" y="1"/>
                  </a:lnTo>
                  <a:close/>
                </a:path>
              </a:pathLst>
            </a:custGeom>
            <a:solidFill>
              <a:srgbClr val="003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3"/>
            <p:cNvSpPr/>
            <p:nvPr/>
          </p:nvSpPr>
          <p:spPr>
            <a:xfrm>
              <a:off x="1656535" y="3791541"/>
              <a:ext cx="71457" cy="46227"/>
            </a:xfrm>
            <a:custGeom>
              <a:avLst/>
              <a:gdLst/>
              <a:ahLst/>
              <a:cxnLst/>
              <a:rect l="l" t="t" r="r" b="b"/>
              <a:pathLst>
                <a:path w="2025" h="1310" extrusionOk="0">
                  <a:moveTo>
                    <a:pt x="691" y="0"/>
                  </a:moveTo>
                  <a:lnTo>
                    <a:pt x="691" y="643"/>
                  </a:lnTo>
                  <a:lnTo>
                    <a:pt x="0" y="643"/>
                  </a:lnTo>
                  <a:lnTo>
                    <a:pt x="0" y="1310"/>
                  </a:lnTo>
                  <a:lnTo>
                    <a:pt x="2024" y="1310"/>
                  </a:lnTo>
                  <a:lnTo>
                    <a:pt x="2024" y="643"/>
                  </a:lnTo>
                  <a:lnTo>
                    <a:pt x="1358" y="643"/>
                  </a:lnTo>
                  <a:lnTo>
                    <a:pt x="1358" y="0"/>
                  </a:lnTo>
                  <a:close/>
                </a:path>
              </a:pathLst>
            </a:custGeom>
            <a:solidFill>
              <a:srgbClr val="003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3"/>
            <p:cNvSpPr/>
            <p:nvPr/>
          </p:nvSpPr>
          <p:spPr>
            <a:xfrm>
              <a:off x="1469121" y="3546997"/>
              <a:ext cx="164757" cy="141185"/>
            </a:xfrm>
            <a:custGeom>
              <a:avLst/>
              <a:gdLst/>
              <a:ahLst/>
              <a:cxnLst/>
              <a:rect l="l" t="t" r="r" b="b"/>
              <a:pathLst>
                <a:path w="4669" h="4001" extrusionOk="0">
                  <a:moveTo>
                    <a:pt x="3334" y="0"/>
                  </a:moveTo>
                  <a:lnTo>
                    <a:pt x="3334" y="643"/>
                  </a:lnTo>
                  <a:lnTo>
                    <a:pt x="2668" y="643"/>
                  </a:lnTo>
                  <a:lnTo>
                    <a:pt x="2668" y="1334"/>
                  </a:lnTo>
                  <a:lnTo>
                    <a:pt x="1977" y="1334"/>
                  </a:lnTo>
                  <a:lnTo>
                    <a:pt x="1977" y="2024"/>
                  </a:lnTo>
                  <a:lnTo>
                    <a:pt x="1334" y="2024"/>
                  </a:lnTo>
                  <a:lnTo>
                    <a:pt x="1334" y="2667"/>
                  </a:lnTo>
                  <a:lnTo>
                    <a:pt x="643" y="2667"/>
                  </a:lnTo>
                  <a:lnTo>
                    <a:pt x="643" y="3358"/>
                  </a:lnTo>
                  <a:lnTo>
                    <a:pt x="0" y="3358"/>
                  </a:lnTo>
                  <a:lnTo>
                    <a:pt x="0" y="4001"/>
                  </a:lnTo>
                  <a:lnTo>
                    <a:pt x="1334" y="4001"/>
                  </a:lnTo>
                  <a:lnTo>
                    <a:pt x="1334" y="3334"/>
                  </a:lnTo>
                  <a:lnTo>
                    <a:pt x="1977" y="3334"/>
                  </a:lnTo>
                  <a:lnTo>
                    <a:pt x="1977" y="2667"/>
                  </a:lnTo>
                  <a:lnTo>
                    <a:pt x="2668" y="2667"/>
                  </a:lnTo>
                  <a:lnTo>
                    <a:pt x="2668" y="2024"/>
                  </a:lnTo>
                  <a:lnTo>
                    <a:pt x="3334" y="2024"/>
                  </a:lnTo>
                  <a:lnTo>
                    <a:pt x="3334" y="1334"/>
                  </a:lnTo>
                  <a:lnTo>
                    <a:pt x="3977" y="1334"/>
                  </a:lnTo>
                  <a:lnTo>
                    <a:pt x="3977" y="643"/>
                  </a:lnTo>
                  <a:lnTo>
                    <a:pt x="4668" y="643"/>
                  </a:lnTo>
                  <a:lnTo>
                    <a:pt x="4668" y="0"/>
                  </a:lnTo>
                  <a:close/>
                </a:path>
              </a:pathLst>
            </a:custGeom>
            <a:solidFill>
              <a:srgbClr val="248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3"/>
            <p:cNvSpPr/>
            <p:nvPr/>
          </p:nvSpPr>
          <p:spPr>
            <a:xfrm>
              <a:off x="1469121" y="3546997"/>
              <a:ext cx="164757" cy="141185"/>
            </a:xfrm>
            <a:custGeom>
              <a:avLst/>
              <a:gdLst/>
              <a:ahLst/>
              <a:cxnLst/>
              <a:rect l="l" t="t" r="r" b="b"/>
              <a:pathLst>
                <a:path w="4669" h="4001" extrusionOk="0">
                  <a:moveTo>
                    <a:pt x="0" y="0"/>
                  </a:moveTo>
                  <a:lnTo>
                    <a:pt x="0" y="643"/>
                  </a:lnTo>
                  <a:lnTo>
                    <a:pt x="643" y="643"/>
                  </a:lnTo>
                  <a:lnTo>
                    <a:pt x="643" y="1334"/>
                  </a:lnTo>
                  <a:lnTo>
                    <a:pt x="1334" y="1334"/>
                  </a:lnTo>
                  <a:lnTo>
                    <a:pt x="1334" y="2024"/>
                  </a:lnTo>
                  <a:lnTo>
                    <a:pt x="1977" y="2024"/>
                  </a:lnTo>
                  <a:lnTo>
                    <a:pt x="1977" y="2667"/>
                  </a:lnTo>
                  <a:lnTo>
                    <a:pt x="2644" y="2667"/>
                  </a:lnTo>
                  <a:lnTo>
                    <a:pt x="2644" y="3358"/>
                  </a:lnTo>
                  <a:lnTo>
                    <a:pt x="3334" y="3358"/>
                  </a:lnTo>
                  <a:lnTo>
                    <a:pt x="3334" y="4001"/>
                  </a:lnTo>
                  <a:lnTo>
                    <a:pt x="4668" y="4001"/>
                  </a:lnTo>
                  <a:lnTo>
                    <a:pt x="4668" y="3358"/>
                  </a:lnTo>
                  <a:lnTo>
                    <a:pt x="4001" y="3358"/>
                  </a:lnTo>
                  <a:lnTo>
                    <a:pt x="4001" y="2667"/>
                  </a:lnTo>
                  <a:lnTo>
                    <a:pt x="3334" y="2667"/>
                  </a:lnTo>
                  <a:lnTo>
                    <a:pt x="3334" y="2024"/>
                  </a:lnTo>
                  <a:lnTo>
                    <a:pt x="2644" y="2024"/>
                  </a:lnTo>
                  <a:lnTo>
                    <a:pt x="2644" y="1334"/>
                  </a:lnTo>
                  <a:lnTo>
                    <a:pt x="1977" y="1334"/>
                  </a:lnTo>
                  <a:lnTo>
                    <a:pt x="1977" y="643"/>
                  </a:lnTo>
                  <a:lnTo>
                    <a:pt x="1334" y="643"/>
                  </a:lnTo>
                  <a:lnTo>
                    <a:pt x="1334" y="0"/>
                  </a:lnTo>
                  <a:close/>
                </a:path>
              </a:pathLst>
            </a:custGeom>
            <a:solidFill>
              <a:srgbClr val="003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3"/>
            <p:cNvSpPr/>
            <p:nvPr/>
          </p:nvSpPr>
          <p:spPr>
            <a:xfrm>
              <a:off x="1469121" y="3767157"/>
              <a:ext cx="164757" cy="141221"/>
            </a:xfrm>
            <a:custGeom>
              <a:avLst/>
              <a:gdLst/>
              <a:ahLst/>
              <a:cxnLst/>
              <a:rect l="l" t="t" r="r" b="b"/>
              <a:pathLst>
                <a:path w="4669" h="4002" extrusionOk="0">
                  <a:moveTo>
                    <a:pt x="3334" y="0"/>
                  </a:moveTo>
                  <a:lnTo>
                    <a:pt x="3334" y="691"/>
                  </a:lnTo>
                  <a:lnTo>
                    <a:pt x="2668" y="691"/>
                  </a:lnTo>
                  <a:lnTo>
                    <a:pt x="2668" y="1334"/>
                  </a:lnTo>
                  <a:lnTo>
                    <a:pt x="1977" y="1334"/>
                  </a:lnTo>
                  <a:lnTo>
                    <a:pt x="1977" y="2001"/>
                  </a:lnTo>
                  <a:lnTo>
                    <a:pt x="1334" y="2001"/>
                  </a:lnTo>
                  <a:lnTo>
                    <a:pt x="1334" y="2691"/>
                  </a:lnTo>
                  <a:lnTo>
                    <a:pt x="643" y="2691"/>
                  </a:lnTo>
                  <a:lnTo>
                    <a:pt x="643" y="3334"/>
                  </a:lnTo>
                  <a:lnTo>
                    <a:pt x="0" y="3334"/>
                  </a:lnTo>
                  <a:lnTo>
                    <a:pt x="0" y="4001"/>
                  </a:lnTo>
                  <a:lnTo>
                    <a:pt x="1334" y="4001"/>
                  </a:lnTo>
                  <a:lnTo>
                    <a:pt x="1334" y="3334"/>
                  </a:lnTo>
                  <a:lnTo>
                    <a:pt x="1977" y="3334"/>
                  </a:lnTo>
                  <a:lnTo>
                    <a:pt x="1977" y="2691"/>
                  </a:lnTo>
                  <a:lnTo>
                    <a:pt x="2668" y="2691"/>
                  </a:lnTo>
                  <a:lnTo>
                    <a:pt x="2668" y="2025"/>
                  </a:lnTo>
                  <a:lnTo>
                    <a:pt x="3334" y="2025"/>
                  </a:lnTo>
                  <a:lnTo>
                    <a:pt x="3334" y="1334"/>
                  </a:lnTo>
                  <a:lnTo>
                    <a:pt x="3977" y="1334"/>
                  </a:lnTo>
                  <a:lnTo>
                    <a:pt x="3977" y="667"/>
                  </a:lnTo>
                  <a:lnTo>
                    <a:pt x="4668" y="667"/>
                  </a:lnTo>
                  <a:lnTo>
                    <a:pt x="4668" y="0"/>
                  </a:lnTo>
                  <a:close/>
                </a:path>
              </a:pathLst>
            </a:custGeom>
            <a:solidFill>
              <a:srgbClr val="248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3"/>
            <p:cNvSpPr/>
            <p:nvPr/>
          </p:nvSpPr>
          <p:spPr>
            <a:xfrm>
              <a:off x="1469121" y="3767157"/>
              <a:ext cx="164757" cy="141221"/>
            </a:xfrm>
            <a:custGeom>
              <a:avLst/>
              <a:gdLst/>
              <a:ahLst/>
              <a:cxnLst/>
              <a:rect l="l" t="t" r="r" b="b"/>
              <a:pathLst>
                <a:path w="4669" h="4002" extrusionOk="0">
                  <a:moveTo>
                    <a:pt x="0" y="0"/>
                  </a:moveTo>
                  <a:lnTo>
                    <a:pt x="0" y="667"/>
                  </a:lnTo>
                  <a:lnTo>
                    <a:pt x="643" y="667"/>
                  </a:lnTo>
                  <a:lnTo>
                    <a:pt x="643" y="1334"/>
                  </a:lnTo>
                  <a:lnTo>
                    <a:pt x="1334" y="1334"/>
                  </a:lnTo>
                  <a:lnTo>
                    <a:pt x="1334" y="2025"/>
                  </a:lnTo>
                  <a:lnTo>
                    <a:pt x="1977" y="2025"/>
                  </a:lnTo>
                  <a:lnTo>
                    <a:pt x="1977" y="2691"/>
                  </a:lnTo>
                  <a:lnTo>
                    <a:pt x="2644" y="2691"/>
                  </a:lnTo>
                  <a:lnTo>
                    <a:pt x="2644" y="3334"/>
                  </a:lnTo>
                  <a:lnTo>
                    <a:pt x="3334" y="3334"/>
                  </a:lnTo>
                  <a:lnTo>
                    <a:pt x="3334" y="4001"/>
                  </a:lnTo>
                  <a:lnTo>
                    <a:pt x="4668" y="4001"/>
                  </a:lnTo>
                  <a:lnTo>
                    <a:pt x="4668" y="3334"/>
                  </a:lnTo>
                  <a:lnTo>
                    <a:pt x="4001" y="3334"/>
                  </a:lnTo>
                  <a:lnTo>
                    <a:pt x="4001" y="2691"/>
                  </a:lnTo>
                  <a:lnTo>
                    <a:pt x="3334" y="2691"/>
                  </a:lnTo>
                  <a:lnTo>
                    <a:pt x="3334" y="2025"/>
                  </a:lnTo>
                  <a:lnTo>
                    <a:pt x="2644" y="2025"/>
                  </a:lnTo>
                  <a:lnTo>
                    <a:pt x="2644" y="1334"/>
                  </a:lnTo>
                  <a:lnTo>
                    <a:pt x="1977" y="1334"/>
                  </a:lnTo>
                  <a:lnTo>
                    <a:pt x="1977" y="667"/>
                  </a:lnTo>
                  <a:lnTo>
                    <a:pt x="1334" y="667"/>
                  </a:lnTo>
                  <a:lnTo>
                    <a:pt x="1334" y="0"/>
                  </a:lnTo>
                  <a:close/>
                </a:path>
              </a:pathLst>
            </a:custGeom>
            <a:solidFill>
              <a:srgbClr val="003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1" name="Google Shape;1161;p23"/>
          <p:cNvGrpSpPr/>
          <p:nvPr/>
        </p:nvGrpSpPr>
        <p:grpSpPr>
          <a:xfrm>
            <a:off x="405814" y="4360839"/>
            <a:ext cx="389315" cy="388449"/>
            <a:chOff x="3273388" y="2945270"/>
            <a:chExt cx="364732" cy="363920"/>
          </a:xfrm>
        </p:grpSpPr>
        <p:sp>
          <p:nvSpPr>
            <p:cNvPr id="1162" name="Google Shape;1162;p23"/>
            <p:cNvSpPr/>
            <p:nvPr/>
          </p:nvSpPr>
          <p:spPr>
            <a:xfrm>
              <a:off x="3273388" y="2946963"/>
              <a:ext cx="362226" cy="362226"/>
            </a:xfrm>
            <a:custGeom>
              <a:avLst/>
              <a:gdLst/>
              <a:ahLst/>
              <a:cxnLst/>
              <a:rect l="l" t="t" r="r" b="b"/>
              <a:pathLst>
                <a:path w="10265" h="10265" extrusionOk="0">
                  <a:moveTo>
                    <a:pt x="0" y="1"/>
                  </a:moveTo>
                  <a:lnTo>
                    <a:pt x="0" y="8931"/>
                  </a:lnTo>
                  <a:lnTo>
                    <a:pt x="3572" y="8931"/>
                  </a:lnTo>
                  <a:lnTo>
                    <a:pt x="3572" y="10265"/>
                  </a:lnTo>
                  <a:lnTo>
                    <a:pt x="10264" y="10265"/>
                  </a:lnTo>
                  <a:lnTo>
                    <a:pt x="10264" y="2668"/>
                  </a:lnTo>
                  <a:lnTo>
                    <a:pt x="9597" y="2668"/>
                  </a:lnTo>
                  <a:lnTo>
                    <a:pt x="9597" y="2001"/>
                  </a:lnTo>
                  <a:lnTo>
                    <a:pt x="8931" y="2001"/>
                  </a:lnTo>
                  <a:lnTo>
                    <a:pt x="8931" y="1334"/>
                  </a:lnTo>
                  <a:lnTo>
                    <a:pt x="6692" y="1334"/>
                  </a:lnTo>
                  <a:lnTo>
                    <a:pt x="6692" y="1"/>
                  </a:lnTo>
                  <a:close/>
                </a:path>
              </a:pathLst>
            </a:custGeom>
            <a:solidFill>
              <a:srgbClr val="FFA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3"/>
            <p:cNvSpPr/>
            <p:nvPr/>
          </p:nvSpPr>
          <p:spPr>
            <a:xfrm>
              <a:off x="3399436" y="2994037"/>
              <a:ext cx="236179" cy="315153"/>
            </a:xfrm>
            <a:custGeom>
              <a:avLst/>
              <a:gdLst/>
              <a:ahLst/>
              <a:cxnLst/>
              <a:rect l="l" t="t" r="r" b="b"/>
              <a:pathLst>
                <a:path w="6693" h="8931" extrusionOk="0">
                  <a:moveTo>
                    <a:pt x="0" y="0"/>
                  </a:moveTo>
                  <a:lnTo>
                    <a:pt x="0" y="8931"/>
                  </a:lnTo>
                  <a:lnTo>
                    <a:pt x="6692" y="8931"/>
                  </a:lnTo>
                  <a:lnTo>
                    <a:pt x="6692" y="4668"/>
                  </a:lnTo>
                  <a:lnTo>
                    <a:pt x="6692" y="1334"/>
                  </a:lnTo>
                  <a:lnTo>
                    <a:pt x="6025" y="1334"/>
                  </a:lnTo>
                  <a:lnTo>
                    <a:pt x="6025" y="667"/>
                  </a:lnTo>
                  <a:lnTo>
                    <a:pt x="5359" y="667"/>
                  </a:lnTo>
                  <a:lnTo>
                    <a:pt x="5359" y="0"/>
                  </a:lnTo>
                  <a:close/>
                </a:path>
              </a:pathLst>
            </a:custGeom>
            <a:solidFill>
              <a:srgbClr val="00D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3"/>
            <p:cNvSpPr/>
            <p:nvPr/>
          </p:nvSpPr>
          <p:spPr>
            <a:xfrm>
              <a:off x="3399436" y="2994037"/>
              <a:ext cx="117684" cy="315153"/>
            </a:xfrm>
            <a:custGeom>
              <a:avLst/>
              <a:gdLst/>
              <a:ahLst/>
              <a:cxnLst/>
              <a:rect l="l" t="t" r="r" b="b"/>
              <a:pathLst>
                <a:path w="3335" h="8931" extrusionOk="0">
                  <a:moveTo>
                    <a:pt x="0" y="0"/>
                  </a:moveTo>
                  <a:lnTo>
                    <a:pt x="0" y="8931"/>
                  </a:lnTo>
                  <a:lnTo>
                    <a:pt x="3334" y="8931"/>
                  </a:lnTo>
                  <a:lnTo>
                    <a:pt x="3334" y="0"/>
                  </a:lnTo>
                  <a:close/>
                </a:path>
              </a:pathLst>
            </a:custGeom>
            <a:solidFill>
              <a:srgbClr val="00D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3"/>
            <p:cNvSpPr/>
            <p:nvPr/>
          </p:nvSpPr>
          <p:spPr>
            <a:xfrm>
              <a:off x="3541435" y="2994037"/>
              <a:ext cx="94182" cy="94994"/>
            </a:xfrm>
            <a:custGeom>
              <a:avLst/>
              <a:gdLst/>
              <a:ahLst/>
              <a:cxnLst/>
              <a:rect l="l" t="t" r="r" b="b"/>
              <a:pathLst>
                <a:path w="2669" h="2692" extrusionOk="0">
                  <a:moveTo>
                    <a:pt x="1" y="0"/>
                  </a:moveTo>
                  <a:lnTo>
                    <a:pt x="1" y="691"/>
                  </a:lnTo>
                  <a:lnTo>
                    <a:pt x="1" y="1334"/>
                  </a:lnTo>
                  <a:lnTo>
                    <a:pt x="1" y="2691"/>
                  </a:lnTo>
                  <a:lnTo>
                    <a:pt x="2668" y="2691"/>
                  </a:lnTo>
                  <a:lnTo>
                    <a:pt x="2668" y="1334"/>
                  </a:lnTo>
                  <a:lnTo>
                    <a:pt x="2001" y="1334"/>
                  </a:lnTo>
                  <a:lnTo>
                    <a:pt x="2001" y="667"/>
                  </a:lnTo>
                  <a:lnTo>
                    <a:pt x="1335" y="667"/>
                  </a:lnTo>
                  <a:lnTo>
                    <a:pt x="1335" y="0"/>
                  </a:lnTo>
                  <a:close/>
                </a:path>
              </a:pathLst>
            </a:custGeom>
            <a:solidFill>
              <a:srgbClr val="00D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3"/>
            <p:cNvSpPr/>
            <p:nvPr/>
          </p:nvSpPr>
          <p:spPr>
            <a:xfrm>
              <a:off x="3328014" y="2946963"/>
              <a:ext cx="126082" cy="69799"/>
            </a:xfrm>
            <a:custGeom>
              <a:avLst/>
              <a:gdLst/>
              <a:ahLst/>
              <a:cxnLst/>
              <a:rect l="l" t="t" r="r" b="b"/>
              <a:pathLst>
                <a:path w="3573" h="1978" extrusionOk="0">
                  <a:moveTo>
                    <a:pt x="0" y="1"/>
                  </a:moveTo>
                  <a:lnTo>
                    <a:pt x="0" y="1977"/>
                  </a:lnTo>
                  <a:lnTo>
                    <a:pt x="3572" y="1977"/>
                  </a:lnTo>
                  <a:lnTo>
                    <a:pt x="3572" y="1"/>
                  </a:lnTo>
                  <a:close/>
                </a:path>
              </a:pathLst>
            </a:custGeom>
            <a:solidFill>
              <a:srgbClr val="FFDA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3"/>
            <p:cNvSpPr/>
            <p:nvPr/>
          </p:nvSpPr>
          <p:spPr>
            <a:xfrm>
              <a:off x="3275894" y="2945270"/>
              <a:ext cx="362226" cy="363920"/>
            </a:xfrm>
            <a:custGeom>
              <a:avLst/>
              <a:gdLst/>
              <a:ahLst/>
              <a:cxnLst/>
              <a:rect l="l" t="t" r="r" b="b"/>
              <a:pathLst>
                <a:path w="10265" h="10313" extrusionOk="0">
                  <a:moveTo>
                    <a:pt x="4406" y="739"/>
                  </a:moveTo>
                  <a:lnTo>
                    <a:pt x="4406" y="1382"/>
                  </a:lnTo>
                  <a:lnTo>
                    <a:pt x="2168" y="1382"/>
                  </a:lnTo>
                  <a:lnTo>
                    <a:pt x="2168" y="739"/>
                  </a:lnTo>
                  <a:close/>
                  <a:moveTo>
                    <a:pt x="5954" y="739"/>
                  </a:moveTo>
                  <a:lnTo>
                    <a:pt x="5954" y="1382"/>
                  </a:lnTo>
                  <a:lnTo>
                    <a:pt x="5049" y="1382"/>
                  </a:lnTo>
                  <a:lnTo>
                    <a:pt x="5049" y="739"/>
                  </a:lnTo>
                  <a:close/>
                  <a:moveTo>
                    <a:pt x="1501" y="692"/>
                  </a:moveTo>
                  <a:lnTo>
                    <a:pt x="1501" y="1382"/>
                  </a:lnTo>
                  <a:lnTo>
                    <a:pt x="1501" y="2073"/>
                  </a:lnTo>
                  <a:lnTo>
                    <a:pt x="3501" y="2073"/>
                  </a:lnTo>
                  <a:lnTo>
                    <a:pt x="3501" y="8312"/>
                  </a:lnTo>
                  <a:lnTo>
                    <a:pt x="620" y="8288"/>
                  </a:lnTo>
                  <a:lnTo>
                    <a:pt x="620" y="692"/>
                  </a:lnTo>
                  <a:close/>
                  <a:moveTo>
                    <a:pt x="7455" y="2073"/>
                  </a:moveTo>
                  <a:lnTo>
                    <a:pt x="7455" y="3406"/>
                  </a:lnTo>
                  <a:lnTo>
                    <a:pt x="7455" y="4073"/>
                  </a:lnTo>
                  <a:lnTo>
                    <a:pt x="9455" y="4073"/>
                  </a:lnTo>
                  <a:lnTo>
                    <a:pt x="9455" y="9622"/>
                  </a:lnTo>
                  <a:lnTo>
                    <a:pt x="4168" y="9622"/>
                  </a:lnTo>
                  <a:lnTo>
                    <a:pt x="4168" y="8979"/>
                  </a:lnTo>
                  <a:lnTo>
                    <a:pt x="4168" y="8312"/>
                  </a:lnTo>
                  <a:lnTo>
                    <a:pt x="4168" y="2073"/>
                  </a:lnTo>
                  <a:close/>
                  <a:moveTo>
                    <a:pt x="1" y="1"/>
                  </a:moveTo>
                  <a:lnTo>
                    <a:pt x="1" y="644"/>
                  </a:lnTo>
                  <a:lnTo>
                    <a:pt x="1" y="8265"/>
                  </a:lnTo>
                  <a:lnTo>
                    <a:pt x="1" y="8955"/>
                  </a:lnTo>
                  <a:lnTo>
                    <a:pt x="3597" y="8955"/>
                  </a:lnTo>
                  <a:lnTo>
                    <a:pt x="3597" y="9622"/>
                  </a:lnTo>
                  <a:lnTo>
                    <a:pt x="3597" y="10313"/>
                  </a:lnTo>
                  <a:lnTo>
                    <a:pt x="10265" y="10313"/>
                  </a:lnTo>
                  <a:lnTo>
                    <a:pt x="10265" y="9670"/>
                  </a:lnTo>
                  <a:lnTo>
                    <a:pt x="10265" y="4097"/>
                  </a:lnTo>
                  <a:lnTo>
                    <a:pt x="10265" y="3430"/>
                  </a:lnTo>
                  <a:lnTo>
                    <a:pt x="10265" y="2787"/>
                  </a:lnTo>
                  <a:lnTo>
                    <a:pt x="9526" y="2716"/>
                  </a:lnTo>
                  <a:lnTo>
                    <a:pt x="9526" y="3406"/>
                  </a:lnTo>
                  <a:lnTo>
                    <a:pt x="8169" y="3406"/>
                  </a:lnTo>
                  <a:lnTo>
                    <a:pt x="8169" y="2073"/>
                  </a:lnTo>
                  <a:lnTo>
                    <a:pt x="8860" y="2073"/>
                  </a:lnTo>
                  <a:lnTo>
                    <a:pt x="8860" y="2716"/>
                  </a:lnTo>
                  <a:lnTo>
                    <a:pt x="9526" y="2716"/>
                  </a:lnTo>
                  <a:lnTo>
                    <a:pt x="9526" y="2025"/>
                  </a:lnTo>
                  <a:lnTo>
                    <a:pt x="8860" y="2025"/>
                  </a:lnTo>
                  <a:lnTo>
                    <a:pt x="8860" y="1382"/>
                  </a:lnTo>
                  <a:lnTo>
                    <a:pt x="6621" y="1382"/>
                  </a:lnTo>
                  <a:lnTo>
                    <a:pt x="6621" y="692"/>
                  </a:lnTo>
                  <a:lnTo>
                    <a:pt x="662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CUSTOM_8_1">
    <p:spTree>
      <p:nvGrpSpPr>
        <p:cNvPr id="1" name="Shape 1168"/>
        <p:cNvGrpSpPr/>
        <p:nvPr/>
      </p:nvGrpSpPr>
      <p:grpSpPr>
        <a:xfrm>
          <a:off x="0" y="0"/>
          <a:ext cx="0" cy="0"/>
          <a:chOff x="0" y="0"/>
          <a:chExt cx="0" cy="0"/>
        </a:xfrm>
      </p:grpSpPr>
      <p:grpSp>
        <p:nvGrpSpPr>
          <p:cNvPr id="1169" name="Google Shape;1169;p24"/>
          <p:cNvGrpSpPr/>
          <p:nvPr/>
        </p:nvGrpSpPr>
        <p:grpSpPr>
          <a:xfrm rot="-5400000">
            <a:off x="-140733" y="330269"/>
            <a:ext cx="981892" cy="700279"/>
            <a:chOff x="4411851" y="1191456"/>
            <a:chExt cx="981892" cy="700279"/>
          </a:xfrm>
        </p:grpSpPr>
        <p:sp>
          <p:nvSpPr>
            <p:cNvPr id="1170" name="Google Shape;1170;p24"/>
            <p:cNvSpPr/>
            <p:nvPr/>
          </p:nvSpPr>
          <p:spPr>
            <a:xfrm>
              <a:off x="4973045" y="1191456"/>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4"/>
            <p:cNvSpPr/>
            <p:nvPr/>
          </p:nvSpPr>
          <p:spPr>
            <a:xfrm>
              <a:off x="4411851" y="1331465"/>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4"/>
            <p:cNvSpPr/>
            <p:nvPr/>
          </p:nvSpPr>
          <p:spPr>
            <a:xfrm>
              <a:off x="4551859" y="1471546"/>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4"/>
            <p:cNvSpPr/>
            <p:nvPr/>
          </p:nvSpPr>
          <p:spPr>
            <a:xfrm>
              <a:off x="4692448" y="1471546"/>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4"/>
            <p:cNvSpPr/>
            <p:nvPr/>
          </p:nvSpPr>
          <p:spPr>
            <a:xfrm>
              <a:off x="4973045" y="1471546"/>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4"/>
            <p:cNvSpPr/>
            <p:nvPr/>
          </p:nvSpPr>
          <p:spPr>
            <a:xfrm>
              <a:off x="4832456" y="1331465"/>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4"/>
            <p:cNvSpPr/>
            <p:nvPr/>
          </p:nvSpPr>
          <p:spPr>
            <a:xfrm>
              <a:off x="5113053" y="1471546"/>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4"/>
            <p:cNvSpPr/>
            <p:nvPr/>
          </p:nvSpPr>
          <p:spPr>
            <a:xfrm>
              <a:off x="5253643" y="1331465"/>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4"/>
            <p:cNvSpPr/>
            <p:nvPr/>
          </p:nvSpPr>
          <p:spPr>
            <a:xfrm>
              <a:off x="4411851" y="1611554"/>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4"/>
            <p:cNvSpPr/>
            <p:nvPr/>
          </p:nvSpPr>
          <p:spPr>
            <a:xfrm>
              <a:off x="4551859" y="1751635"/>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4"/>
            <p:cNvSpPr/>
            <p:nvPr/>
          </p:nvSpPr>
          <p:spPr>
            <a:xfrm>
              <a:off x="4832456" y="1611554"/>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4"/>
            <p:cNvSpPr/>
            <p:nvPr/>
          </p:nvSpPr>
          <p:spPr>
            <a:xfrm>
              <a:off x="5253643" y="1611554"/>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2" name="Google Shape;1182;p24"/>
          <p:cNvGrpSpPr/>
          <p:nvPr/>
        </p:nvGrpSpPr>
        <p:grpSpPr>
          <a:xfrm flipH="1">
            <a:off x="6103293" y="4569906"/>
            <a:ext cx="3040705" cy="573545"/>
            <a:chOff x="-7" y="4569906"/>
            <a:chExt cx="3040705" cy="573545"/>
          </a:xfrm>
        </p:grpSpPr>
        <p:grpSp>
          <p:nvGrpSpPr>
            <p:cNvPr id="1183" name="Google Shape;1183;p24"/>
            <p:cNvGrpSpPr/>
            <p:nvPr/>
          </p:nvGrpSpPr>
          <p:grpSpPr>
            <a:xfrm rot="-5400000" flipH="1">
              <a:off x="-230" y="4570128"/>
              <a:ext cx="573545" cy="573101"/>
              <a:chOff x="4411851" y="1331465"/>
              <a:chExt cx="560705" cy="560270"/>
            </a:xfrm>
          </p:grpSpPr>
          <p:sp>
            <p:nvSpPr>
              <p:cNvPr id="1184" name="Google Shape;1184;p24"/>
              <p:cNvSpPr/>
              <p:nvPr/>
            </p:nvSpPr>
            <p:spPr>
              <a:xfrm>
                <a:off x="4411851" y="1331465"/>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4"/>
              <p:cNvSpPr/>
              <p:nvPr/>
            </p:nvSpPr>
            <p:spPr>
              <a:xfrm>
                <a:off x="4551859" y="1471546"/>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4"/>
              <p:cNvSpPr/>
              <p:nvPr/>
            </p:nvSpPr>
            <p:spPr>
              <a:xfrm>
                <a:off x="4692448" y="1471546"/>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4"/>
              <p:cNvSpPr/>
              <p:nvPr/>
            </p:nvSpPr>
            <p:spPr>
              <a:xfrm>
                <a:off x="4832456" y="1331465"/>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4"/>
              <p:cNvSpPr/>
              <p:nvPr/>
            </p:nvSpPr>
            <p:spPr>
              <a:xfrm>
                <a:off x="4411851" y="1611554"/>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4"/>
              <p:cNvSpPr/>
              <p:nvPr/>
            </p:nvSpPr>
            <p:spPr>
              <a:xfrm>
                <a:off x="4551859" y="1751635"/>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4"/>
              <p:cNvSpPr/>
              <p:nvPr/>
            </p:nvSpPr>
            <p:spPr>
              <a:xfrm>
                <a:off x="4832456" y="1611554"/>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1" name="Google Shape;1191;p24"/>
            <p:cNvGrpSpPr/>
            <p:nvPr/>
          </p:nvGrpSpPr>
          <p:grpSpPr>
            <a:xfrm flipH="1">
              <a:off x="2466557" y="4854905"/>
              <a:ext cx="574140" cy="286523"/>
              <a:chOff x="4832456" y="1471546"/>
              <a:chExt cx="561287" cy="280108"/>
            </a:xfrm>
          </p:grpSpPr>
          <p:sp>
            <p:nvSpPr>
              <p:cNvPr id="1192" name="Google Shape;1192;p24"/>
              <p:cNvSpPr/>
              <p:nvPr/>
            </p:nvSpPr>
            <p:spPr>
              <a:xfrm>
                <a:off x="4973045" y="1471546"/>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4"/>
              <p:cNvSpPr/>
              <p:nvPr/>
            </p:nvSpPr>
            <p:spPr>
              <a:xfrm>
                <a:off x="5113053" y="1471546"/>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4"/>
              <p:cNvSpPr/>
              <p:nvPr/>
            </p:nvSpPr>
            <p:spPr>
              <a:xfrm>
                <a:off x="4832456" y="1611554"/>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4"/>
              <p:cNvSpPr/>
              <p:nvPr/>
            </p:nvSpPr>
            <p:spPr>
              <a:xfrm>
                <a:off x="5253643" y="1611554"/>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6" name="Google Shape;1196;p24"/>
            <p:cNvGrpSpPr/>
            <p:nvPr/>
          </p:nvGrpSpPr>
          <p:grpSpPr>
            <a:xfrm flipH="1">
              <a:off x="1605389" y="4854905"/>
              <a:ext cx="861163" cy="286523"/>
              <a:chOff x="4551859" y="1471546"/>
              <a:chExt cx="841884" cy="280108"/>
            </a:xfrm>
          </p:grpSpPr>
          <p:sp>
            <p:nvSpPr>
              <p:cNvPr id="1197" name="Google Shape;1197;p24"/>
              <p:cNvSpPr/>
              <p:nvPr/>
            </p:nvSpPr>
            <p:spPr>
              <a:xfrm>
                <a:off x="4551859" y="1471546"/>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4"/>
              <p:cNvSpPr/>
              <p:nvPr/>
            </p:nvSpPr>
            <p:spPr>
              <a:xfrm>
                <a:off x="4692448" y="1471546"/>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4"/>
              <p:cNvSpPr/>
              <p:nvPr/>
            </p:nvSpPr>
            <p:spPr>
              <a:xfrm>
                <a:off x="4973045" y="1471546"/>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4"/>
              <p:cNvSpPr/>
              <p:nvPr/>
            </p:nvSpPr>
            <p:spPr>
              <a:xfrm>
                <a:off x="5113053" y="1471546"/>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4"/>
              <p:cNvSpPr/>
              <p:nvPr/>
            </p:nvSpPr>
            <p:spPr>
              <a:xfrm>
                <a:off x="4832456" y="1611554"/>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4"/>
              <p:cNvSpPr/>
              <p:nvPr/>
            </p:nvSpPr>
            <p:spPr>
              <a:xfrm>
                <a:off x="5253643" y="1611554"/>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3" name="Google Shape;1203;p24"/>
            <p:cNvGrpSpPr/>
            <p:nvPr/>
          </p:nvGrpSpPr>
          <p:grpSpPr>
            <a:xfrm rot="10800000" flipH="1">
              <a:off x="755559" y="4854937"/>
              <a:ext cx="861163" cy="286523"/>
              <a:chOff x="4551859" y="1471546"/>
              <a:chExt cx="841884" cy="280108"/>
            </a:xfrm>
          </p:grpSpPr>
          <p:sp>
            <p:nvSpPr>
              <p:cNvPr id="1204" name="Google Shape;1204;p24"/>
              <p:cNvSpPr/>
              <p:nvPr/>
            </p:nvSpPr>
            <p:spPr>
              <a:xfrm>
                <a:off x="4551859" y="1471546"/>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4"/>
              <p:cNvSpPr/>
              <p:nvPr/>
            </p:nvSpPr>
            <p:spPr>
              <a:xfrm>
                <a:off x="4692448" y="1471546"/>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4"/>
              <p:cNvSpPr/>
              <p:nvPr/>
            </p:nvSpPr>
            <p:spPr>
              <a:xfrm>
                <a:off x="4973045" y="1471546"/>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4"/>
              <p:cNvSpPr/>
              <p:nvPr/>
            </p:nvSpPr>
            <p:spPr>
              <a:xfrm>
                <a:off x="5113053" y="1471546"/>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4"/>
              <p:cNvSpPr/>
              <p:nvPr/>
            </p:nvSpPr>
            <p:spPr>
              <a:xfrm>
                <a:off x="4832456" y="1611554"/>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4"/>
              <p:cNvSpPr/>
              <p:nvPr/>
            </p:nvSpPr>
            <p:spPr>
              <a:xfrm>
                <a:off x="5253643" y="1611554"/>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0" name="Google Shape;1210;p24"/>
            <p:cNvGrpSpPr/>
            <p:nvPr/>
          </p:nvGrpSpPr>
          <p:grpSpPr>
            <a:xfrm rot="10800000" flipH="1">
              <a:off x="313736" y="4854937"/>
              <a:ext cx="430331" cy="286523"/>
              <a:chOff x="4551859" y="1471546"/>
              <a:chExt cx="420697" cy="280108"/>
            </a:xfrm>
          </p:grpSpPr>
          <p:sp>
            <p:nvSpPr>
              <p:cNvPr id="1211" name="Google Shape;1211;p24"/>
              <p:cNvSpPr/>
              <p:nvPr/>
            </p:nvSpPr>
            <p:spPr>
              <a:xfrm>
                <a:off x="4551859" y="1471546"/>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4"/>
              <p:cNvSpPr/>
              <p:nvPr/>
            </p:nvSpPr>
            <p:spPr>
              <a:xfrm>
                <a:off x="4692448" y="1471546"/>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4"/>
              <p:cNvSpPr/>
              <p:nvPr/>
            </p:nvSpPr>
            <p:spPr>
              <a:xfrm>
                <a:off x="4832456" y="1611554"/>
                <a:ext cx="140100" cy="1401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4" name="Google Shape;1214;p24"/>
          <p:cNvGrpSpPr/>
          <p:nvPr/>
        </p:nvGrpSpPr>
        <p:grpSpPr>
          <a:xfrm>
            <a:off x="8391218" y="193431"/>
            <a:ext cx="427718" cy="362218"/>
            <a:chOff x="696000" y="2946963"/>
            <a:chExt cx="362228" cy="306756"/>
          </a:xfrm>
        </p:grpSpPr>
        <p:sp>
          <p:nvSpPr>
            <p:cNvPr id="1215" name="Google Shape;1215;p24"/>
            <p:cNvSpPr/>
            <p:nvPr/>
          </p:nvSpPr>
          <p:spPr>
            <a:xfrm>
              <a:off x="696000" y="3017574"/>
              <a:ext cx="117684" cy="165569"/>
            </a:xfrm>
            <a:custGeom>
              <a:avLst/>
              <a:gdLst/>
              <a:ahLst/>
              <a:cxnLst/>
              <a:rect l="l" t="t" r="r" b="b"/>
              <a:pathLst>
                <a:path w="3335" h="4692" extrusionOk="0">
                  <a:moveTo>
                    <a:pt x="1977" y="0"/>
                  </a:moveTo>
                  <a:lnTo>
                    <a:pt x="1977" y="667"/>
                  </a:lnTo>
                  <a:lnTo>
                    <a:pt x="1334" y="667"/>
                  </a:lnTo>
                  <a:lnTo>
                    <a:pt x="1334" y="1334"/>
                  </a:lnTo>
                  <a:lnTo>
                    <a:pt x="643" y="1334"/>
                  </a:lnTo>
                  <a:lnTo>
                    <a:pt x="643" y="2024"/>
                  </a:lnTo>
                  <a:lnTo>
                    <a:pt x="0" y="2024"/>
                  </a:lnTo>
                  <a:lnTo>
                    <a:pt x="0" y="2667"/>
                  </a:lnTo>
                  <a:lnTo>
                    <a:pt x="643" y="2667"/>
                  </a:lnTo>
                  <a:lnTo>
                    <a:pt x="643" y="3358"/>
                  </a:lnTo>
                  <a:lnTo>
                    <a:pt x="1334" y="3358"/>
                  </a:lnTo>
                  <a:lnTo>
                    <a:pt x="1334" y="4001"/>
                  </a:lnTo>
                  <a:lnTo>
                    <a:pt x="1977" y="4001"/>
                  </a:lnTo>
                  <a:lnTo>
                    <a:pt x="1977" y="4691"/>
                  </a:lnTo>
                  <a:lnTo>
                    <a:pt x="3334" y="4691"/>
                  </a:lnTo>
                  <a:lnTo>
                    <a:pt x="3334" y="0"/>
                  </a:lnTo>
                  <a:close/>
                </a:path>
              </a:pathLst>
            </a:custGeom>
            <a:solidFill>
              <a:srgbClr val="248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4"/>
            <p:cNvSpPr/>
            <p:nvPr/>
          </p:nvSpPr>
          <p:spPr>
            <a:xfrm>
              <a:off x="696000" y="2946963"/>
              <a:ext cx="362226" cy="22725"/>
            </a:xfrm>
            <a:custGeom>
              <a:avLst/>
              <a:gdLst/>
              <a:ahLst/>
              <a:cxnLst/>
              <a:rect l="l" t="t" r="r" b="b"/>
              <a:pathLst>
                <a:path w="10265" h="644" extrusionOk="0">
                  <a:moveTo>
                    <a:pt x="0" y="1"/>
                  </a:moveTo>
                  <a:lnTo>
                    <a:pt x="0" y="644"/>
                  </a:lnTo>
                  <a:lnTo>
                    <a:pt x="10264" y="644"/>
                  </a:lnTo>
                  <a:lnTo>
                    <a:pt x="10264" y="1"/>
                  </a:lnTo>
                  <a:close/>
                </a:path>
              </a:pathLst>
            </a:custGeom>
            <a:solidFill>
              <a:srgbClr val="003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4"/>
            <p:cNvSpPr/>
            <p:nvPr/>
          </p:nvSpPr>
          <p:spPr>
            <a:xfrm>
              <a:off x="837151" y="3017574"/>
              <a:ext cx="221076" cy="22725"/>
            </a:xfrm>
            <a:custGeom>
              <a:avLst/>
              <a:gdLst/>
              <a:ahLst/>
              <a:cxnLst/>
              <a:rect l="l" t="t" r="r" b="b"/>
              <a:pathLst>
                <a:path w="6265" h="644" extrusionOk="0">
                  <a:moveTo>
                    <a:pt x="1" y="0"/>
                  </a:moveTo>
                  <a:lnTo>
                    <a:pt x="1" y="643"/>
                  </a:lnTo>
                  <a:lnTo>
                    <a:pt x="6264" y="643"/>
                  </a:lnTo>
                  <a:lnTo>
                    <a:pt x="6264" y="0"/>
                  </a:lnTo>
                  <a:close/>
                </a:path>
              </a:pathLst>
            </a:custGeom>
            <a:solidFill>
              <a:srgbClr val="003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4"/>
            <p:cNvSpPr/>
            <p:nvPr/>
          </p:nvSpPr>
          <p:spPr>
            <a:xfrm>
              <a:off x="837151" y="3088150"/>
              <a:ext cx="221076" cy="23572"/>
            </a:xfrm>
            <a:custGeom>
              <a:avLst/>
              <a:gdLst/>
              <a:ahLst/>
              <a:cxnLst/>
              <a:rect l="l" t="t" r="r" b="b"/>
              <a:pathLst>
                <a:path w="6265" h="668" extrusionOk="0">
                  <a:moveTo>
                    <a:pt x="1" y="0"/>
                  </a:moveTo>
                  <a:lnTo>
                    <a:pt x="1" y="667"/>
                  </a:lnTo>
                  <a:lnTo>
                    <a:pt x="6264" y="667"/>
                  </a:lnTo>
                  <a:lnTo>
                    <a:pt x="6264" y="0"/>
                  </a:lnTo>
                  <a:close/>
                </a:path>
              </a:pathLst>
            </a:custGeom>
            <a:solidFill>
              <a:srgbClr val="003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4"/>
            <p:cNvSpPr/>
            <p:nvPr/>
          </p:nvSpPr>
          <p:spPr>
            <a:xfrm>
              <a:off x="696000" y="3230183"/>
              <a:ext cx="362226" cy="23537"/>
            </a:xfrm>
            <a:custGeom>
              <a:avLst/>
              <a:gdLst/>
              <a:ahLst/>
              <a:cxnLst/>
              <a:rect l="l" t="t" r="r" b="b"/>
              <a:pathLst>
                <a:path w="10265" h="667" extrusionOk="0">
                  <a:moveTo>
                    <a:pt x="0" y="0"/>
                  </a:moveTo>
                  <a:lnTo>
                    <a:pt x="0" y="667"/>
                  </a:lnTo>
                  <a:lnTo>
                    <a:pt x="10264" y="667"/>
                  </a:lnTo>
                  <a:lnTo>
                    <a:pt x="10264" y="0"/>
                  </a:lnTo>
                  <a:close/>
                </a:path>
              </a:pathLst>
            </a:custGeom>
            <a:solidFill>
              <a:srgbClr val="003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4"/>
            <p:cNvSpPr/>
            <p:nvPr/>
          </p:nvSpPr>
          <p:spPr>
            <a:xfrm>
              <a:off x="837151" y="3160419"/>
              <a:ext cx="221076" cy="22725"/>
            </a:xfrm>
            <a:custGeom>
              <a:avLst/>
              <a:gdLst/>
              <a:ahLst/>
              <a:cxnLst/>
              <a:rect l="l" t="t" r="r" b="b"/>
              <a:pathLst>
                <a:path w="6265" h="644" extrusionOk="0">
                  <a:moveTo>
                    <a:pt x="1" y="0"/>
                  </a:moveTo>
                  <a:lnTo>
                    <a:pt x="1" y="643"/>
                  </a:lnTo>
                  <a:lnTo>
                    <a:pt x="6264" y="643"/>
                  </a:lnTo>
                  <a:lnTo>
                    <a:pt x="6264" y="0"/>
                  </a:lnTo>
                  <a:close/>
                </a:path>
              </a:pathLst>
            </a:custGeom>
            <a:solidFill>
              <a:srgbClr val="003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4"/>
            <p:cNvSpPr/>
            <p:nvPr/>
          </p:nvSpPr>
          <p:spPr>
            <a:xfrm>
              <a:off x="718690" y="3111687"/>
              <a:ext cx="22725" cy="23572"/>
            </a:xfrm>
            <a:custGeom>
              <a:avLst/>
              <a:gdLst/>
              <a:ahLst/>
              <a:cxnLst/>
              <a:rect l="l" t="t" r="r" b="b"/>
              <a:pathLst>
                <a:path w="644" h="668" extrusionOk="0">
                  <a:moveTo>
                    <a:pt x="0" y="0"/>
                  </a:moveTo>
                  <a:lnTo>
                    <a:pt x="0" y="667"/>
                  </a:lnTo>
                  <a:lnTo>
                    <a:pt x="643" y="667"/>
                  </a:lnTo>
                  <a:lnTo>
                    <a:pt x="64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4"/>
            <p:cNvSpPr/>
            <p:nvPr/>
          </p:nvSpPr>
          <p:spPr>
            <a:xfrm>
              <a:off x="743039" y="3041076"/>
              <a:ext cx="22725" cy="23572"/>
            </a:xfrm>
            <a:custGeom>
              <a:avLst/>
              <a:gdLst/>
              <a:ahLst/>
              <a:cxnLst/>
              <a:rect l="l" t="t" r="r" b="b"/>
              <a:pathLst>
                <a:path w="644" h="668" extrusionOk="0">
                  <a:moveTo>
                    <a:pt x="1" y="1"/>
                  </a:moveTo>
                  <a:lnTo>
                    <a:pt x="1" y="668"/>
                  </a:lnTo>
                  <a:lnTo>
                    <a:pt x="644" y="668"/>
                  </a:lnTo>
                  <a:lnTo>
                    <a:pt x="64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4"/>
            <p:cNvSpPr/>
            <p:nvPr/>
          </p:nvSpPr>
          <p:spPr>
            <a:xfrm>
              <a:off x="765729" y="3017574"/>
              <a:ext cx="47956" cy="165569"/>
            </a:xfrm>
            <a:custGeom>
              <a:avLst/>
              <a:gdLst/>
              <a:ahLst/>
              <a:cxnLst/>
              <a:rect l="l" t="t" r="r" b="b"/>
              <a:pathLst>
                <a:path w="1359" h="4692" extrusionOk="0">
                  <a:moveTo>
                    <a:pt x="1" y="0"/>
                  </a:moveTo>
                  <a:lnTo>
                    <a:pt x="1" y="667"/>
                  </a:lnTo>
                  <a:lnTo>
                    <a:pt x="691" y="667"/>
                  </a:lnTo>
                  <a:lnTo>
                    <a:pt x="691" y="4048"/>
                  </a:lnTo>
                  <a:lnTo>
                    <a:pt x="1" y="4048"/>
                  </a:lnTo>
                  <a:lnTo>
                    <a:pt x="1" y="4691"/>
                  </a:lnTo>
                  <a:lnTo>
                    <a:pt x="1358" y="4691"/>
                  </a:lnTo>
                  <a:lnTo>
                    <a:pt x="1358" y="4001"/>
                  </a:lnTo>
                  <a:lnTo>
                    <a:pt x="1358" y="667"/>
                  </a:lnTo>
                  <a:lnTo>
                    <a:pt x="135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4"/>
            <p:cNvSpPr/>
            <p:nvPr/>
          </p:nvSpPr>
          <p:spPr>
            <a:xfrm>
              <a:off x="718690" y="3064613"/>
              <a:ext cx="22725" cy="22725"/>
            </a:xfrm>
            <a:custGeom>
              <a:avLst/>
              <a:gdLst/>
              <a:ahLst/>
              <a:cxnLst/>
              <a:rect l="l" t="t" r="r" b="b"/>
              <a:pathLst>
                <a:path w="644" h="644" extrusionOk="0">
                  <a:moveTo>
                    <a:pt x="0" y="1"/>
                  </a:moveTo>
                  <a:lnTo>
                    <a:pt x="0" y="644"/>
                  </a:lnTo>
                  <a:lnTo>
                    <a:pt x="643" y="644"/>
                  </a:lnTo>
                  <a:lnTo>
                    <a:pt x="64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4"/>
            <p:cNvSpPr/>
            <p:nvPr/>
          </p:nvSpPr>
          <p:spPr>
            <a:xfrm>
              <a:off x="696000" y="3088150"/>
              <a:ext cx="22725" cy="23572"/>
            </a:xfrm>
            <a:custGeom>
              <a:avLst/>
              <a:gdLst/>
              <a:ahLst/>
              <a:cxnLst/>
              <a:rect l="l" t="t" r="r" b="b"/>
              <a:pathLst>
                <a:path w="644" h="668" extrusionOk="0">
                  <a:moveTo>
                    <a:pt x="0" y="0"/>
                  </a:moveTo>
                  <a:lnTo>
                    <a:pt x="0" y="667"/>
                  </a:lnTo>
                  <a:lnTo>
                    <a:pt x="643" y="667"/>
                  </a:lnTo>
                  <a:lnTo>
                    <a:pt x="64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4"/>
            <p:cNvSpPr/>
            <p:nvPr/>
          </p:nvSpPr>
          <p:spPr>
            <a:xfrm>
              <a:off x="743039" y="3136035"/>
              <a:ext cx="22725" cy="22725"/>
            </a:xfrm>
            <a:custGeom>
              <a:avLst/>
              <a:gdLst/>
              <a:ahLst/>
              <a:cxnLst/>
              <a:rect l="l" t="t" r="r" b="b"/>
              <a:pathLst>
                <a:path w="644" h="644" extrusionOk="0">
                  <a:moveTo>
                    <a:pt x="1" y="1"/>
                  </a:moveTo>
                  <a:lnTo>
                    <a:pt x="1" y="644"/>
                  </a:lnTo>
                  <a:lnTo>
                    <a:pt x="644" y="644"/>
                  </a:lnTo>
                  <a:lnTo>
                    <a:pt x="64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BE2F022-D658-451E-43C8-6C1AC0754A97}"/>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557F3E9C-E569-D77C-AB99-6B7B679F6413}"/>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6C8CCFB0-FBFB-01F5-FD88-9BB220488829}"/>
              </a:ext>
            </a:extLst>
          </p:cNvPr>
          <p:cNvSpPr>
            <a:spLocks noGrp="1"/>
          </p:cNvSpPr>
          <p:nvPr>
            <p:ph type="dt" sz="half" idx="10"/>
          </p:nvPr>
        </p:nvSpPr>
        <p:spPr/>
        <p:txBody>
          <a:bodyPr/>
          <a:lstStyle/>
          <a:p>
            <a:fld id="{46CB5601-A064-48ED-B73F-88C5C105D75E}" type="datetimeFigureOut">
              <a:rPr lang="ar-SA" smtClean="0"/>
              <a:t>03/04/45</a:t>
            </a:fld>
            <a:endParaRPr lang="ar-SA" dirty="0"/>
          </a:p>
        </p:txBody>
      </p:sp>
      <p:sp>
        <p:nvSpPr>
          <p:cNvPr id="5" name="عنصر نائب للتذييل 4">
            <a:extLst>
              <a:ext uri="{FF2B5EF4-FFF2-40B4-BE49-F238E27FC236}">
                <a16:creationId xmlns:a16="http://schemas.microsoft.com/office/drawing/2014/main" id="{52DC3005-9952-317B-6E25-06482CD30E9C}"/>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49656C54-AF91-CA5A-5C42-6F0F08A8DAE1}"/>
              </a:ext>
            </a:extLst>
          </p:cNvPr>
          <p:cNvSpPr>
            <a:spLocks noGrp="1"/>
          </p:cNvSpPr>
          <p:nvPr>
            <p:ph type="sldNum" sz="quarter" idx="12"/>
          </p:nvPr>
        </p:nvSpPr>
        <p:spPr/>
        <p:txBody>
          <a:bodyPr/>
          <a:lstStyle/>
          <a:p>
            <a:fld id="{91FDE93E-D4ED-4030-B076-B572279BD29C}" type="slidenum">
              <a:rPr lang="ar-SA" smtClean="0"/>
              <a:t>‹#›</a:t>
            </a:fld>
            <a:endParaRPr lang="ar-SA" dirty="0"/>
          </a:p>
        </p:txBody>
      </p:sp>
    </p:spTree>
    <p:extLst>
      <p:ext uri="{BB962C8B-B14F-4D97-AF65-F5344CB8AC3E}">
        <p14:creationId xmlns:p14="http://schemas.microsoft.com/office/powerpoint/2010/main" val="3705598466"/>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4669425" y="2742402"/>
            <a:ext cx="3647400" cy="1045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4500">
                <a:highlight>
                  <a:schemeClr val="dk2"/>
                </a:highlight>
              </a:defRPr>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22" name="Google Shape;22;p3"/>
          <p:cNvSpPr txBox="1">
            <a:spLocks noGrp="1"/>
          </p:cNvSpPr>
          <p:nvPr>
            <p:ph type="title" idx="2" hasCustomPrompt="1"/>
          </p:nvPr>
        </p:nvSpPr>
        <p:spPr>
          <a:xfrm>
            <a:off x="4774325" y="1337250"/>
            <a:ext cx="1313100" cy="1316700"/>
          </a:xfrm>
          <a:prstGeom prst="rect">
            <a:avLst/>
          </a:prstGeom>
          <a:solidFill>
            <a:schemeClr val="dk2"/>
          </a:solid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23" name="Google Shape;23;p3"/>
          <p:cNvSpPr>
            <a:spLocks noGrp="1"/>
          </p:cNvSpPr>
          <p:nvPr>
            <p:ph type="pic" idx="3"/>
          </p:nvPr>
        </p:nvSpPr>
        <p:spPr>
          <a:xfrm>
            <a:off x="1267175" y="1044450"/>
            <a:ext cx="3054000" cy="3054600"/>
          </a:xfrm>
          <a:prstGeom prst="roundRect">
            <a:avLst>
              <a:gd name="adj" fmla="val 7563"/>
            </a:avLst>
          </a:prstGeom>
          <a:noFill/>
          <a:ln>
            <a:noFill/>
          </a:ln>
        </p:spPr>
      </p:sp>
      <p:sp>
        <p:nvSpPr>
          <p:cNvPr id="24" name="Google Shape;24;p3"/>
          <p:cNvSpPr/>
          <p:nvPr/>
        </p:nvSpPr>
        <p:spPr>
          <a:xfrm>
            <a:off x="8487449" y="4486981"/>
            <a:ext cx="1313108" cy="1313036"/>
          </a:xfrm>
          <a:custGeom>
            <a:avLst/>
            <a:gdLst/>
            <a:ahLst/>
            <a:cxnLst/>
            <a:rect l="l" t="t" r="r" b="b"/>
            <a:pathLst>
              <a:path w="14425" h="14425" fill="none" extrusionOk="0">
                <a:moveTo>
                  <a:pt x="11093" y="1777"/>
                </a:moveTo>
                <a:lnTo>
                  <a:pt x="10279" y="2570"/>
                </a:lnTo>
                <a:cubicBezTo>
                  <a:pt x="10247" y="2592"/>
                  <a:pt x="10226" y="2623"/>
                  <a:pt x="10205" y="2655"/>
                </a:cubicBezTo>
                <a:cubicBezTo>
                  <a:pt x="9666" y="2296"/>
                  <a:pt x="9073" y="2052"/>
                  <a:pt x="8460" y="1904"/>
                </a:cubicBezTo>
                <a:cubicBezTo>
                  <a:pt x="8471" y="1873"/>
                  <a:pt x="8481" y="1830"/>
                  <a:pt x="8481" y="1799"/>
                </a:cubicBezTo>
                <a:lnTo>
                  <a:pt x="8492" y="667"/>
                </a:lnTo>
                <a:cubicBezTo>
                  <a:pt x="8492" y="318"/>
                  <a:pt x="8206" y="22"/>
                  <a:pt x="7857" y="22"/>
                </a:cubicBezTo>
                <a:lnTo>
                  <a:pt x="6726" y="12"/>
                </a:lnTo>
                <a:cubicBezTo>
                  <a:pt x="6377" y="1"/>
                  <a:pt x="6081" y="286"/>
                  <a:pt x="6081" y="635"/>
                </a:cubicBezTo>
                <a:lnTo>
                  <a:pt x="6070" y="1767"/>
                </a:lnTo>
                <a:cubicBezTo>
                  <a:pt x="6070" y="1809"/>
                  <a:pt x="6070" y="1851"/>
                  <a:pt x="6081" y="1883"/>
                </a:cubicBezTo>
                <a:cubicBezTo>
                  <a:pt x="5478" y="2010"/>
                  <a:pt x="4897" y="2232"/>
                  <a:pt x="4368" y="2560"/>
                </a:cubicBezTo>
                <a:cubicBezTo>
                  <a:pt x="4347" y="2528"/>
                  <a:pt x="4326" y="2507"/>
                  <a:pt x="4294" y="2475"/>
                </a:cubicBezTo>
                <a:lnTo>
                  <a:pt x="3511" y="1672"/>
                </a:lnTo>
                <a:cubicBezTo>
                  <a:pt x="3268" y="1418"/>
                  <a:pt x="2856" y="1407"/>
                  <a:pt x="2602" y="1651"/>
                </a:cubicBezTo>
                <a:lnTo>
                  <a:pt x="1798" y="2444"/>
                </a:lnTo>
                <a:cubicBezTo>
                  <a:pt x="1545" y="2687"/>
                  <a:pt x="1534" y="3089"/>
                  <a:pt x="1777" y="3342"/>
                </a:cubicBezTo>
                <a:lnTo>
                  <a:pt x="2570" y="4157"/>
                </a:lnTo>
                <a:cubicBezTo>
                  <a:pt x="2591" y="4178"/>
                  <a:pt x="2623" y="4210"/>
                  <a:pt x="2655" y="4231"/>
                </a:cubicBezTo>
                <a:cubicBezTo>
                  <a:pt x="2295" y="4770"/>
                  <a:pt x="2052" y="5352"/>
                  <a:pt x="1904" y="5965"/>
                </a:cubicBezTo>
                <a:cubicBezTo>
                  <a:pt x="1872" y="5965"/>
                  <a:pt x="1830" y="5954"/>
                  <a:pt x="1798" y="5954"/>
                </a:cubicBezTo>
                <a:lnTo>
                  <a:pt x="667" y="5944"/>
                </a:lnTo>
                <a:cubicBezTo>
                  <a:pt x="498" y="5944"/>
                  <a:pt x="329" y="6007"/>
                  <a:pt x="212" y="6123"/>
                </a:cubicBezTo>
                <a:lnTo>
                  <a:pt x="212" y="6123"/>
                </a:lnTo>
                <a:cubicBezTo>
                  <a:pt x="85" y="6240"/>
                  <a:pt x="22" y="6398"/>
                  <a:pt x="22" y="6578"/>
                </a:cubicBezTo>
                <a:lnTo>
                  <a:pt x="1" y="7710"/>
                </a:lnTo>
                <a:lnTo>
                  <a:pt x="1" y="7710"/>
                </a:lnTo>
                <a:cubicBezTo>
                  <a:pt x="1" y="8059"/>
                  <a:pt x="286" y="8344"/>
                  <a:pt x="635" y="8355"/>
                </a:cubicBezTo>
                <a:lnTo>
                  <a:pt x="1767" y="8365"/>
                </a:lnTo>
                <a:cubicBezTo>
                  <a:pt x="1809" y="8365"/>
                  <a:pt x="1841" y="8355"/>
                  <a:pt x="1883" y="8355"/>
                </a:cubicBezTo>
                <a:cubicBezTo>
                  <a:pt x="2010" y="8947"/>
                  <a:pt x="2232" y="9528"/>
                  <a:pt x="2560" y="10068"/>
                </a:cubicBezTo>
                <a:cubicBezTo>
                  <a:pt x="2528" y="10089"/>
                  <a:pt x="2507" y="10110"/>
                  <a:pt x="2475" y="10131"/>
                </a:cubicBezTo>
                <a:lnTo>
                  <a:pt x="1661" y="10924"/>
                </a:lnTo>
                <a:cubicBezTo>
                  <a:pt x="1407" y="11167"/>
                  <a:pt x="1407" y="11569"/>
                  <a:pt x="1650" y="11823"/>
                </a:cubicBezTo>
                <a:lnTo>
                  <a:pt x="2433" y="12637"/>
                </a:lnTo>
                <a:cubicBezTo>
                  <a:pt x="2687" y="12891"/>
                  <a:pt x="3088" y="12891"/>
                  <a:pt x="3342" y="12648"/>
                </a:cubicBezTo>
                <a:lnTo>
                  <a:pt x="4156" y="11865"/>
                </a:lnTo>
                <a:cubicBezTo>
                  <a:pt x="4178" y="11834"/>
                  <a:pt x="4199" y="11812"/>
                  <a:pt x="4220" y="11781"/>
                </a:cubicBezTo>
                <a:cubicBezTo>
                  <a:pt x="4759" y="12130"/>
                  <a:pt x="5351" y="12383"/>
                  <a:pt x="5965" y="12521"/>
                </a:cubicBezTo>
                <a:cubicBezTo>
                  <a:pt x="5954" y="12563"/>
                  <a:pt x="5954" y="12595"/>
                  <a:pt x="5954" y="12637"/>
                </a:cubicBezTo>
                <a:lnTo>
                  <a:pt x="5943" y="13769"/>
                </a:lnTo>
                <a:cubicBezTo>
                  <a:pt x="5943" y="13938"/>
                  <a:pt x="6007" y="14096"/>
                  <a:pt x="6123" y="14223"/>
                </a:cubicBezTo>
                <a:cubicBezTo>
                  <a:pt x="6240" y="14340"/>
                  <a:pt x="6398" y="14414"/>
                  <a:pt x="6567" y="14414"/>
                </a:cubicBezTo>
                <a:lnTo>
                  <a:pt x="7699" y="14424"/>
                </a:lnTo>
                <a:lnTo>
                  <a:pt x="7699" y="14424"/>
                </a:lnTo>
                <a:cubicBezTo>
                  <a:pt x="7879" y="14424"/>
                  <a:pt x="8037" y="14361"/>
                  <a:pt x="8154" y="14245"/>
                </a:cubicBezTo>
                <a:cubicBezTo>
                  <a:pt x="8270" y="14128"/>
                  <a:pt x="8344" y="13970"/>
                  <a:pt x="8344" y="13790"/>
                </a:cubicBezTo>
                <a:lnTo>
                  <a:pt x="8365" y="12658"/>
                </a:lnTo>
                <a:cubicBezTo>
                  <a:pt x="8365" y="12627"/>
                  <a:pt x="8354" y="12584"/>
                  <a:pt x="8354" y="12553"/>
                </a:cubicBezTo>
                <a:cubicBezTo>
                  <a:pt x="8947" y="12426"/>
                  <a:pt x="9528" y="12193"/>
                  <a:pt x="10067" y="11865"/>
                </a:cubicBezTo>
                <a:cubicBezTo>
                  <a:pt x="10078" y="11897"/>
                  <a:pt x="10110" y="11929"/>
                  <a:pt x="10131" y="11950"/>
                </a:cubicBezTo>
                <a:lnTo>
                  <a:pt x="10924" y="12764"/>
                </a:lnTo>
                <a:cubicBezTo>
                  <a:pt x="11167" y="13018"/>
                  <a:pt x="11569" y="13028"/>
                  <a:pt x="11823" y="12785"/>
                </a:cubicBezTo>
                <a:lnTo>
                  <a:pt x="12637" y="11992"/>
                </a:lnTo>
                <a:cubicBezTo>
                  <a:pt x="12891" y="11749"/>
                  <a:pt x="12891" y="11347"/>
                  <a:pt x="12648" y="11093"/>
                </a:cubicBezTo>
                <a:lnTo>
                  <a:pt x="11865" y="10279"/>
                </a:lnTo>
                <a:cubicBezTo>
                  <a:pt x="11833" y="10247"/>
                  <a:pt x="11812" y="10226"/>
                  <a:pt x="11780" y="10205"/>
                </a:cubicBezTo>
                <a:cubicBezTo>
                  <a:pt x="12129" y="9666"/>
                  <a:pt x="12383" y="9074"/>
                  <a:pt x="12521" y="8460"/>
                </a:cubicBezTo>
                <a:cubicBezTo>
                  <a:pt x="12563" y="8471"/>
                  <a:pt x="12595" y="8482"/>
                  <a:pt x="12637" y="8482"/>
                </a:cubicBezTo>
                <a:lnTo>
                  <a:pt x="13768" y="8492"/>
                </a:lnTo>
                <a:cubicBezTo>
                  <a:pt x="13938" y="8492"/>
                  <a:pt x="14096" y="8418"/>
                  <a:pt x="14213" y="8312"/>
                </a:cubicBezTo>
                <a:cubicBezTo>
                  <a:pt x="14339" y="8196"/>
                  <a:pt x="14414" y="8037"/>
                  <a:pt x="14414" y="7858"/>
                </a:cubicBezTo>
                <a:lnTo>
                  <a:pt x="14424" y="6726"/>
                </a:lnTo>
                <a:cubicBezTo>
                  <a:pt x="14424" y="6377"/>
                  <a:pt x="14149" y="6092"/>
                  <a:pt x="13790" y="6081"/>
                </a:cubicBezTo>
                <a:lnTo>
                  <a:pt x="12658" y="6071"/>
                </a:lnTo>
                <a:cubicBezTo>
                  <a:pt x="12626" y="6071"/>
                  <a:pt x="12584" y="6071"/>
                  <a:pt x="12552" y="6081"/>
                </a:cubicBezTo>
                <a:cubicBezTo>
                  <a:pt x="12426" y="5478"/>
                  <a:pt x="12193" y="4907"/>
                  <a:pt x="11865" y="4368"/>
                </a:cubicBezTo>
                <a:cubicBezTo>
                  <a:pt x="11897" y="4347"/>
                  <a:pt x="11929" y="4326"/>
                  <a:pt x="11950" y="4294"/>
                </a:cubicBezTo>
                <a:lnTo>
                  <a:pt x="12764" y="3512"/>
                </a:lnTo>
                <a:cubicBezTo>
                  <a:pt x="13018" y="3268"/>
                  <a:pt x="13028" y="2856"/>
                  <a:pt x="12774" y="2602"/>
                </a:cubicBezTo>
                <a:lnTo>
                  <a:pt x="11992" y="1799"/>
                </a:lnTo>
                <a:cubicBezTo>
                  <a:pt x="11749" y="1545"/>
                  <a:pt x="11336" y="1534"/>
                  <a:pt x="11093" y="1777"/>
                </a:cubicBezTo>
                <a:close/>
                <a:moveTo>
                  <a:pt x="9296" y="9370"/>
                </a:moveTo>
                <a:cubicBezTo>
                  <a:pt x="8111" y="10522"/>
                  <a:pt x="6208" y="10491"/>
                  <a:pt x="5066" y="9306"/>
                </a:cubicBezTo>
                <a:cubicBezTo>
                  <a:pt x="3913" y="8111"/>
                  <a:pt x="3945" y="6208"/>
                  <a:pt x="5129" y="5066"/>
                </a:cubicBezTo>
                <a:cubicBezTo>
                  <a:pt x="6314" y="3913"/>
                  <a:pt x="8217" y="3945"/>
                  <a:pt x="9370" y="5129"/>
                </a:cubicBezTo>
                <a:cubicBezTo>
                  <a:pt x="10512" y="6314"/>
                  <a:pt x="10490" y="8217"/>
                  <a:pt x="9296" y="9370"/>
                </a:cubicBezTo>
                <a:close/>
              </a:path>
            </a:pathLst>
          </a:custGeom>
          <a:noFill/>
          <a:ln w="9525" cap="flat" cmpd="sng">
            <a:solidFill>
              <a:schemeClr val="dk1"/>
            </a:solidFill>
            <a:prstDash val="solid"/>
            <a:miter lim="105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25;p3"/>
          <p:cNvSpPr/>
          <p:nvPr/>
        </p:nvSpPr>
        <p:spPr>
          <a:xfrm>
            <a:off x="-254425" y="-124300"/>
            <a:ext cx="802667" cy="794792"/>
          </a:xfrm>
          <a:custGeom>
            <a:avLst/>
            <a:gdLst/>
            <a:ahLst/>
            <a:cxnLst/>
            <a:rect l="l" t="t" r="r" b="b"/>
            <a:pathLst>
              <a:path w="10533" h="10430" extrusionOk="0">
                <a:moveTo>
                  <a:pt x="5270" y="3004"/>
                </a:moveTo>
                <a:cubicBezTo>
                  <a:pt x="6208" y="3004"/>
                  <a:pt x="7080" y="3606"/>
                  <a:pt x="7371" y="4546"/>
                </a:cubicBezTo>
                <a:cubicBezTo>
                  <a:pt x="7741" y="5709"/>
                  <a:pt x="7096" y="6957"/>
                  <a:pt x="5933" y="7327"/>
                </a:cubicBezTo>
                <a:cubicBezTo>
                  <a:pt x="5715" y="7395"/>
                  <a:pt x="5494" y="7427"/>
                  <a:pt x="5276" y="7427"/>
                </a:cubicBezTo>
                <a:cubicBezTo>
                  <a:pt x="4333" y="7427"/>
                  <a:pt x="3454" y="6824"/>
                  <a:pt x="3162" y="5879"/>
                </a:cubicBezTo>
                <a:cubicBezTo>
                  <a:pt x="2792" y="4715"/>
                  <a:pt x="3437" y="3478"/>
                  <a:pt x="4600" y="3108"/>
                </a:cubicBezTo>
                <a:cubicBezTo>
                  <a:pt x="4823" y="3037"/>
                  <a:pt x="5048" y="3004"/>
                  <a:pt x="5270" y="3004"/>
                </a:cubicBezTo>
                <a:close/>
                <a:moveTo>
                  <a:pt x="4197" y="0"/>
                </a:moveTo>
                <a:cubicBezTo>
                  <a:pt x="4151" y="0"/>
                  <a:pt x="4106" y="7"/>
                  <a:pt x="4061" y="20"/>
                </a:cubicBezTo>
                <a:lnTo>
                  <a:pt x="3268" y="274"/>
                </a:lnTo>
                <a:cubicBezTo>
                  <a:pt x="3014" y="348"/>
                  <a:pt x="2877" y="623"/>
                  <a:pt x="2961" y="866"/>
                </a:cubicBezTo>
                <a:lnTo>
                  <a:pt x="3215" y="1659"/>
                </a:lnTo>
                <a:cubicBezTo>
                  <a:pt x="3215" y="1691"/>
                  <a:pt x="3226" y="1712"/>
                  <a:pt x="3247" y="1733"/>
                </a:cubicBezTo>
                <a:cubicBezTo>
                  <a:pt x="2834" y="1977"/>
                  <a:pt x="2475" y="2283"/>
                  <a:pt x="2179" y="2643"/>
                </a:cubicBezTo>
                <a:cubicBezTo>
                  <a:pt x="2158" y="2622"/>
                  <a:pt x="2126" y="2611"/>
                  <a:pt x="2105" y="2590"/>
                </a:cubicBezTo>
                <a:lnTo>
                  <a:pt x="1365" y="2209"/>
                </a:lnTo>
                <a:cubicBezTo>
                  <a:pt x="1297" y="2179"/>
                  <a:pt x="1225" y="2162"/>
                  <a:pt x="1155" y="2162"/>
                </a:cubicBezTo>
                <a:cubicBezTo>
                  <a:pt x="1104" y="2162"/>
                  <a:pt x="1054" y="2171"/>
                  <a:pt x="1005" y="2188"/>
                </a:cubicBezTo>
                <a:cubicBezTo>
                  <a:pt x="878" y="2220"/>
                  <a:pt x="783" y="2304"/>
                  <a:pt x="730" y="2421"/>
                </a:cubicBezTo>
                <a:lnTo>
                  <a:pt x="349" y="3161"/>
                </a:lnTo>
                <a:cubicBezTo>
                  <a:pt x="233" y="3394"/>
                  <a:pt x="318" y="3679"/>
                  <a:pt x="550" y="3795"/>
                </a:cubicBezTo>
                <a:lnTo>
                  <a:pt x="1291" y="4176"/>
                </a:lnTo>
                <a:cubicBezTo>
                  <a:pt x="1322" y="4187"/>
                  <a:pt x="1343" y="4197"/>
                  <a:pt x="1375" y="4208"/>
                </a:cubicBezTo>
                <a:cubicBezTo>
                  <a:pt x="1259" y="4641"/>
                  <a:pt x="1217" y="5096"/>
                  <a:pt x="1259" y="5561"/>
                </a:cubicBezTo>
                <a:cubicBezTo>
                  <a:pt x="1227" y="5561"/>
                  <a:pt x="1206" y="5572"/>
                  <a:pt x="1174" y="5572"/>
                </a:cubicBezTo>
                <a:lnTo>
                  <a:pt x="381" y="5826"/>
                </a:lnTo>
                <a:cubicBezTo>
                  <a:pt x="138" y="5910"/>
                  <a:pt x="0" y="6175"/>
                  <a:pt x="75" y="6418"/>
                </a:cubicBezTo>
                <a:lnTo>
                  <a:pt x="328" y="7211"/>
                </a:lnTo>
                <a:cubicBezTo>
                  <a:pt x="388" y="7414"/>
                  <a:pt x="569" y="7543"/>
                  <a:pt x="769" y="7543"/>
                </a:cubicBezTo>
                <a:cubicBezTo>
                  <a:pt x="819" y="7543"/>
                  <a:pt x="870" y="7535"/>
                  <a:pt x="920" y="7518"/>
                </a:cubicBezTo>
                <a:lnTo>
                  <a:pt x="1714" y="7274"/>
                </a:lnTo>
                <a:cubicBezTo>
                  <a:pt x="1735" y="7264"/>
                  <a:pt x="1766" y="7253"/>
                  <a:pt x="1788" y="7243"/>
                </a:cubicBezTo>
                <a:cubicBezTo>
                  <a:pt x="2031" y="7655"/>
                  <a:pt x="2337" y="8004"/>
                  <a:pt x="2686" y="8300"/>
                </a:cubicBezTo>
                <a:cubicBezTo>
                  <a:pt x="2676" y="8321"/>
                  <a:pt x="2655" y="8353"/>
                  <a:pt x="2644" y="8374"/>
                </a:cubicBezTo>
                <a:lnTo>
                  <a:pt x="2263" y="9114"/>
                </a:lnTo>
                <a:cubicBezTo>
                  <a:pt x="2211" y="9231"/>
                  <a:pt x="2200" y="9358"/>
                  <a:pt x="2232" y="9474"/>
                </a:cubicBezTo>
                <a:cubicBezTo>
                  <a:pt x="2274" y="9601"/>
                  <a:pt x="2359" y="9696"/>
                  <a:pt x="2464" y="9749"/>
                </a:cubicBezTo>
                <a:lnTo>
                  <a:pt x="3215" y="10129"/>
                </a:lnTo>
                <a:cubicBezTo>
                  <a:pt x="3279" y="10168"/>
                  <a:pt x="3353" y="10187"/>
                  <a:pt x="3426" y="10187"/>
                </a:cubicBezTo>
                <a:cubicBezTo>
                  <a:pt x="3474" y="10187"/>
                  <a:pt x="3522" y="10178"/>
                  <a:pt x="3564" y="10161"/>
                </a:cubicBezTo>
                <a:cubicBezTo>
                  <a:pt x="3680" y="10129"/>
                  <a:pt x="3786" y="10045"/>
                  <a:pt x="3850" y="9929"/>
                </a:cubicBezTo>
                <a:lnTo>
                  <a:pt x="4230" y="9188"/>
                </a:lnTo>
                <a:cubicBezTo>
                  <a:pt x="4241" y="9157"/>
                  <a:pt x="4251" y="9135"/>
                  <a:pt x="4251" y="9114"/>
                </a:cubicBezTo>
                <a:cubicBezTo>
                  <a:pt x="4581" y="9193"/>
                  <a:pt x="4916" y="9236"/>
                  <a:pt x="5257" y="9236"/>
                </a:cubicBezTo>
                <a:cubicBezTo>
                  <a:pt x="5376" y="9236"/>
                  <a:pt x="5495" y="9231"/>
                  <a:pt x="5615" y="9220"/>
                </a:cubicBezTo>
                <a:cubicBezTo>
                  <a:pt x="5615" y="9252"/>
                  <a:pt x="5615" y="9273"/>
                  <a:pt x="5626" y="9305"/>
                </a:cubicBezTo>
                <a:lnTo>
                  <a:pt x="5880" y="10098"/>
                </a:lnTo>
                <a:cubicBezTo>
                  <a:pt x="5939" y="10301"/>
                  <a:pt x="6120" y="10429"/>
                  <a:pt x="6320" y="10429"/>
                </a:cubicBezTo>
                <a:cubicBezTo>
                  <a:pt x="6370" y="10429"/>
                  <a:pt x="6421" y="10421"/>
                  <a:pt x="6472" y="10404"/>
                </a:cubicBezTo>
                <a:lnTo>
                  <a:pt x="7265" y="10151"/>
                </a:lnTo>
                <a:cubicBezTo>
                  <a:pt x="7508" y="10077"/>
                  <a:pt x="7646" y="9812"/>
                  <a:pt x="7572" y="9569"/>
                </a:cubicBezTo>
                <a:lnTo>
                  <a:pt x="7318" y="8765"/>
                </a:lnTo>
                <a:cubicBezTo>
                  <a:pt x="7318" y="8744"/>
                  <a:pt x="7297" y="8713"/>
                  <a:pt x="7286" y="8691"/>
                </a:cubicBezTo>
                <a:cubicBezTo>
                  <a:pt x="7699" y="8459"/>
                  <a:pt x="8058" y="8142"/>
                  <a:pt x="8354" y="7793"/>
                </a:cubicBezTo>
                <a:cubicBezTo>
                  <a:pt x="8375" y="7803"/>
                  <a:pt x="8397" y="7824"/>
                  <a:pt x="8428" y="7835"/>
                </a:cubicBezTo>
                <a:lnTo>
                  <a:pt x="9168" y="8216"/>
                </a:lnTo>
                <a:cubicBezTo>
                  <a:pt x="9237" y="8253"/>
                  <a:pt x="9308" y="8268"/>
                  <a:pt x="9379" y="8268"/>
                </a:cubicBezTo>
                <a:cubicBezTo>
                  <a:pt x="9430" y="8268"/>
                  <a:pt x="9480" y="8260"/>
                  <a:pt x="9528" y="8247"/>
                </a:cubicBezTo>
                <a:cubicBezTo>
                  <a:pt x="9644" y="8205"/>
                  <a:pt x="9739" y="8131"/>
                  <a:pt x="9803" y="8015"/>
                </a:cubicBezTo>
                <a:lnTo>
                  <a:pt x="10184" y="7274"/>
                </a:lnTo>
                <a:cubicBezTo>
                  <a:pt x="10300" y="7042"/>
                  <a:pt x="10205" y="6756"/>
                  <a:pt x="9983" y="6640"/>
                </a:cubicBezTo>
                <a:lnTo>
                  <a:pt x="9232" y="6259"/>
                </a:lnTo>
                <a:cubicBezTo>
                  <a:pt x="9211" y="6238"/>
                  <a:pt x="9190" y="6228"/>
                  <a:pt x="9158" y="6228"/>
                </a:cubicBezTo>
                <a:cubicBezTo>
                  <a:pt x="9274" y="5794"/>
                  <a:pt x="9316" y="5329"/>
                  <a:pt x="9274" y="4874"/>
                </a:cubicBezTo>
                <a:cubicBezTo>
                  <a:pt x="9295" y="4863"/>
                  <a:pt x="9327" y="4863"/>
                  <a:pt x="9348" y="4853"/>
                </a:cubicBezTo>
                <a:lnTo>
                  <a:pt x="10152" y="4599"/>
                </a:lnTo>
                <a:cubicBezTo>
                  <a:pt x="10395" y="4525"/>
                  <a:pt x="10533" y="4261"/>
                  <a:pt x="10459" y="4007"/>
                </a:cubicBezTo>
                <a:lnTo>
                  <a:pt x="10205" y="3214"/>
                </a:lnTo>
                <a:cubicBezTo>
                  <a:pt x="10144" y="3015"/>
                  <a:pt x="9950" y="2887"/>
                  <a:pt x="9748" y="2887"/>
                </a:cubicBezTo>
                <a:cubicBezTo>
                  <a:pt x="9703" y="2887"/>
                  <a:pt x="9657" y="2894"/>
                  <a:pt x="9613" y="2907"/>
                </a:cubicBezTo>
                <a:lnTo>
                  <a:pt x="8819" y="3161"/>
                </a:lnTo>
                <a:cubicBezTo>
                  <a:pt x="8798" y="3172"/>
                  <a:pt x="8767" y="3182"/>
                  <a:pt x="8745" y="3193"/>
                </a:cubicBezTo>
                <a:cubicBezTo>
                  <a:pt x="8502" y="2780"/>
                  <a:pt x="8196" y="2421"/>
                  <a:pt x="7847" y="2125"/>
                </a:cubicBezTo>
                <a:cubicBezTo>
                  <a:pt x="7857" y="2104"/>
                  <a:pt x="7878" y="2082"/>
                  <a:pt x="7889" y="2051"/>
                </a:cubicBezTo>
                <a:lnTo>
                  <a:pt x="8270" y="1311"/>
                </a:lnTo>
                <a:cubicBezTo>
                  <a:pt x="8386" y="1078"/>
                  <a:pt x="8291" y="792"/>
                  <a:pt x="8069" y="676"/>
                </a:cubicBezTo>
                <a:lnTo>
                  <a:pt x="7318" y="295"/>
                </a:lnTo>
                <a:cubicBezTo>
                  <a:pt x="7250" y="261"/>
                  <a:pt x="7178" y="245"/>
                  <a:pt x="7108" y="245"/>
                </a:cubicBezTo>
                <a:cubicBezTo>
                  <a:pt x="6937" y="245"/>
                  <a:pt x="6773" y="339"/>
                  <a:pt x="6683" y="496"/>
                </a:cubicBezTo>
                <a:lnTo>
                  <a:pt x="6303" y="1247"/>
                </a:lnTo>
                <a:cubicBezTo>
                  <a:pt x="6292" y="1268"/>
                  <a:pt x="6282" y="1289"/>
                  <a:pt x="6271" y="1321"/>
                </a:cubicBezTo>
                <a:cubicBezTo>
                  <a:pt x="5948" y="1234"/>
                  <a:pt x="5612" y="1189"/>
                  <a:pt x="5270" y="1189"/>
                </a:cubicBezTo>
                <a:cubicBezTo>
                  <a:pt x="5153" y="1189"/>
                  <a:pt x="5036" y="1194"/>
                  <a:pt x="4918" y="1205"/>
                </a:cubicBezTo>
                <a:cubicBezTo>
                  <a:pt x="4918" y="1184"/>
                  <a:pt x="4907" y="1152"/>
                  <a:pt x="4907" y="1131"/>
                </a:cubicBezTo>
                <a:lnTo>
                  <a:pt x="4653" y="327"/>
                </a:lnTo>
                <a:cubicBezTo>
                  <a:pt x="4593" y="129"/>
                  <a:pt x="4398" y="0"/>
                  <a:pt x="41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20438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6"/>
        <p:cNvGrpSpPr/>
        <p:nvPr/>
      </p:nvGrpSpPr>
      <p:grpSpPr>
        <a:xfrm>
          <a:off x="0" y="0"/>
          <a:ext cx="0" cy="0"/>
          <a:chOff x="0" y="0"/>
          <a:chExt cx="0" cy="0"/>
        </a:xfrm>
      </p:grpSpPr>
      <p:sp>
        <p:nvSpPr>
          <p:cNvPr id="47" name="Google Shape;47;p7"/>
          <p:cNvSpPr/>
          <p:nvPr/>
        </p:nvSpPr>
        <p:spPr>
          <a:xfrm rot="2105556">
            <a:off x="-3889944" y="3350086"/>
            <a:ext cx="4606196" cy="4653629"/>
          </a:xfrm>
          <a:prstGeom prst="roundRect">
            <a:avLst>
              <a:gd name="adj" fmla="val 3815"/>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7"/>
          <p:cNvSpPr/>
          <p:nvPr/>
        </p:nvSpPr>
        <p:spPr>
          <a:xfrm rot="2700317">
            <a:off x="-4476253" y="-1997033"/>
            <a:ext cx="4606235" cy="4653753"/>
          </a:xfrm>
          <a:prstGeom prst="roundRect">
            <a:avLst>
              <a:gd name="adj" fmla="val 381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7"/>
          <p:cNvSpPr/>
          <p:nvPr/>
        </p:nvSpPr>
        <p:spPr>
          <a:xfrm rot="2105556">
            <a:off x="8555406" y="-2326814"/>
            <a:ext cx="4606196" cy="4653629"/>
          </a:xfrm>
          <a:prstGeom prst="roundRect">
            <a:avLst>
              <a:gd name="adj" fmla="val 3815"/>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7"/>
          <p:cNvSpPr txBox="1">
            <a:spLocks noGrp="1"/>
          </p:cNvSpPr>
          <p:nvPr>
            <p:ph type="body" idx="1"/>
          </p:nvPr>
        </p:nvSpPr>
        <p:spPr>
          <a:xfrm>
            <a:off x="4628575" y="1924260"/>
            <a:ext cx="3802500" cy="1935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sz="12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51" name="Google Shape;51;p7"/>
          <p:cNvSpPr txBox="1">
            <a:spLocks noGrp="1"/>
          </p:cNvSpPr>
          <p:nvPr>
            <p:ph type="title"/>
          </p:nvPr>
        </p:nvSpPr>
        <p:spPr>
          <a:xfrm>
            <a:off x="4628575" y="1284225"/>
            <a:ext cx="3802500" cy="639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2" name="Google Shape;52;p7"/>
          <p:cNvSpPr>
            <a:spLocks noGrp="1"/>
          </p:cNvSpPr>
          <p:nvPr>
            <p:ph type="pic" idx="2"/>
          </p:nvPr>
        </p:nvSpPr>
        <p:spPr>
          <a:xfrm flipH="1">
            <a:off x="713100" y="731850"/>
            <a:ext cx="3590700" cy="3679800"/>
          </a:xfrm>
          <a:prstGeom prst="roundRect">
            <a:avLst>
              <a:gd name="adj" fmla="val 16667"/>
            </a:avLst>
          </a:prstGeom>
          <a:noFill/>
          <a:ln>
            <a:noFill/>
          </a:ln>
        </p:spPr>
      </p:sp>
    </p:spTree>
    <p:extLst>
      <p:ext uri="{BB962C8B-B14F-4D97-AF65-F5344CB8AC3E}">
        <p14:creationId xmlns:p14="http://schemas.microsoft.com/office/powerpoint/2010/main" val="4198537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exend Deca SemiBold"/>
              <a:buNone/>
              <a:defRPr sz="3000">
                <a:solidFill>
                  <a:schemeClr val="dk1"/>
                </a:solidFill>
                <a:latin typeface="Lexend Deca SemiBold"/>
                <a:ea typeface="Lexend Deca SemiBold"/>
                <a:cs typeface="Lexend Deca SemiBold"/>
                <a:sym typeface="Lexend Deca SemiBold"/>
              </a:defRPr>
            </a:lvl1pPr>
            <a:lvl2pPr lvl="1" rtl="0">
              <a:spcBef>
                <a:spcPts val="0"/>
              </a:spcBef>
              <a:spcAft>
                <a:spcPts val="0"/>
              </a:spcAft>
              <a:buClr>
                <a:schemeClr val="dk1"/>
              </a:buClr>
              <a:buSzPts val="3000"/>
              <a:buFont typeface="Lexend Deca SemiBold"/>
              <a:buNone/>
              <a:defRPr sz="3000">
                <a:solidFill>
                  <a:schemeClr val="dk1"/>
                </a:solidFill>
                <a:latin typeface="Lexend Deca SemiBold"/>
                <a:ea typeface="Lexend Deca SemiBold"/>
                <a:cs typeface="Lexend Deca SemiBold"/>
                <a:sym typeface="Lexend Deca SemiBold"/>
              </a:defRPr>
            </a:lvl2pPr>
            <a:lvl3pPr lvl="2" rtl="0">
              <a:spcBef>
                <a:spcPts val="0"/>
              </a:spcBef>
              <a:spcAft>
                <a:spcPts val="0"/>
              </a:spcAft>
              <a:buClr>
                <a:schemeClr val="dk1"/>
              </a:buClr>
              <a:buSzPts val="3000"/>
              <a:buFont typeface="Lexend Deca SemiBold"/>
              <a:buNone/>
              <a:defRPr sz="3000">
                <a:solidFill>
                  <a:schemeClr val="dk1"/>
                </a:solidFill>
                <a:latin typeface="Lexend Deca SemiBold"/>
                <a:ea typeface="Lexend Deca SemiBold"/>
                <a:cs typeface="Lexend Deca SemiBold"/>
                <a:sym typeface="Lexend Deca SemiBold"/>
              </a:defRPr>
            </a:lvl3pPr>
            <a:lvl4pPr lvl="3" rtl="0">
              <a:spcBef>
                <a:spcPts val="0"/>
              </a:spcBef>
              <a:spcAft>
                <a:spcPts val="0"/>
              </a:spcAft>
              <a:buClr>
                <a:schemeClr val="dk1"/>
              </a:buClr>
              <a:buSzPts val="3000"/>
              <a:buFont typeface="Lexend Deca SemiBold"/>
              <a:buNone/>
              <a:defRPr sz="3000">
                <a:solidFill>
                  <a:schemeClr val="dk1"/>
                </a:solidFill>
                <a:latin typeface="Lexend Deca SemiBold"/>
                <a:ea typeface="Lexend Deca SemiBold"/>
                <a:cs typeface="Lexend Deca SemiBold"/>
                <a:sym typeface="Lexend Deca SemiBold"/>
              </a:defRPr>
            </a:lvl4pPr>
            <a:lvl5pPr lvl="4" rtl="0">
              <a:spcBef>
                <a:spcPts val="0"/>
              </a:spcBef>
              <a:spcAft>
                <a:spcPts val="0"/>
              </a:spcAft>
              <a:buClr>
                <a:schemeClr val="dk1"/>
              </a:buClr>
              <a:buSzPts val="3000"/>
              <a:buFont typeface="Lexend Deca SemiBold"/>
              <a:buNone/>
              <a:defRPr sz="3000">
                <a:solidFill>
                  <a:schemeClr val="dk1"/>
                </a:solidFill>
                <a:latin typeface="Lexend Deca SemiBold"/>
                <a:ea typeface="Lexend Deca SemiBold"/>
                <a:cs typeface="Lexend Deca SemiBold"/>
                <a:sym typeface="Lexend Deca SemiBold"/>
              </a:defRPr>
            </a:lvl5pPr>
            <a:lvl6pPr lvl="5" rtl="0">
              <a:spcBef>
                <a:spcPts val="0"/>
              </a:spcBef>
              <a:spcAft>
                <a:spcPts val="0"/>
              </a:spcAft>
              <a:buClr>
                <a:schemeClr val="dk1"/>
              </a:buClr>
              <a:buSzPts val="3000"/>
              <a:buFont typeface="Lexend Deca SemiBold"/>
              <a:buNone/>
              <a:defRPr sz="3000">
                <a:solidFill>
                  <a:schemeClr val="dk1"/>
                </a:solidFill>
                <a:latin typeface="Lexend Deca SemiBold"/>
                <a:ea typeface="Lexend Deca SemiBold"/>
                <a:cs typeface="Lexend Deca SemiBold"/>
                <a:sym typeface="Lexend Deca SemiBold"/>
              </a:defRPr>
            </a:lvl6pPr>
            <a:lvl7pPr lvl="6" rtl="0">
              <a:spcBef>
                <a:spcPts val="0"/>
              </a:spcBef>
              <a:spcAft>
                <a:spcPts val="0"/>
              </a:spcAft>
              <a:buClr>
                <a:schemeClr val="dk1"/>
              </a:buClr>
              <a:buSzPts val="3000"/>
              <a:buFont typeface="Lexend Deca SemiBold"/>
              <a:buNone/>
              <a:defRPr sz="3000">
                <a:solidFill>
                  <a:schemeClr val="dk1"/>
                </a:solidFill>
                <a:latin typeface="Lexend Deca SemiBold"/>
                <a:ea typeface="Lexend Deca SemiBold"/>
                <a:cs typeface="Lexend Deca SemiBold"/>
                <a:sym typeface="Lexend Deca SemiBold"/>
              </a:defRPr>
            </a:lvl7pPr>
            <a:lvl8pPr lvl="7" rtl="0">
              <a:spcBef>
                <a:spcPts val="0"/>
              </a:spcBef>
              <a:spcAft>
                <a:spcPts val="0"/>
              </a:spcAft>
              <a:buClr>
                <a:schemeClr val="dk1"/>
              </a:buClr>
              <a:buSzPts val="3000"/>
              <a:buFont typeface="Lexend Deca SemiBold"/>
              <a:buNone/>
              <a:defRPr sz="3000">
                <a:solidFill>
                  <a:schemeClr val="dk1"/>
                </a:solidFill>
                <a:latin typeface="Lexend Deca SemiBold"/>
                <a:ea typeface="Lexend Deca SemiBold"/>
                <a:cs typeface="Lexend Deca SemiBold"/>
                <a:sym typeface="Lexend Deca SemiBold"/>
              </a:defRPr>
            </a:lvl8pPr>
            <a:lvl9pPr lvl="8" rtl="0">
              <a:spcBef>
                <a:spcPts val="0"/>
              </a:spcBef>
              <a:spcAft>
                <a:spcPts val="0"/>
              </a:spcAft>
              <a:buClr>
                <a:schemeClr val="dk1"/>
              </a:buClr>
              <a:buSzPts val="3000"/>
              <a:buFont typeface="Lexend Deca SemiBold"/>
              <a:buNone/>
              <a:defRPr sz="3000">
                <a:solidFill>
                  <a:schemeClr val="dk1"/>
                </a:solidFill>
                <a:latin typeface="Lexend Deca SemiBold"/>
                <a:ea typeface="Lexend Deca SemiBold"/>
                <a:cs typeface="Lexend Deca SemiBold"/>
                <a:sym typeface="Lexend Deca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Archivo Light"/>
              <a:buChar char="●"/>
              <a:defRPr sz="1800">
                <a:solidFill>
                  <a:schemeClr val="dk2"/>
                </a:solidFill>
                <a:latin typeface="Archivo Light"/>
                <a:ea typeface="Archivo Light"/>
                <a:cs typeface="Archivo Light"/>
                <a:sym typeface="Archivo Light"/>
              </a:defRPr>
            </a:lvl1pPr>
            <a:lvl2pPr marL="914400" lvl="1" indent="-317500">
              <a:lnSpc>
                <a:spcPct val="115000"/>
              </a:lnSpc>
              <a:spcBef>
                <a:spcPts val="1600"/>
              </a:spcBef>
              <a:spcAft>
                <a:spcPts val="0"/>
              </a:spcAft>
              <a:buClr>
                <a:schemeClr val="dk2"/>
              </a:buClr>
              <a:buSzPts val="1400"/>
              <a:buFont typeface="Archivo Light"/>
              <a:buChar char="○"/>
              <a:defRPr>
                <a:solidFill>
                  <a:schemeClr val="dk2"/>
                </a:solidFill>
                <a:latin typeface="Archivo Light"/>
                <a:ea typeface="Archivo Light"/>
                <a:cs typeface="Archivo Light"/>
                <a:sym typeface="Archivo Light"/>
              </a:defRPr>
            </a:lvl2pPr>
            <a:lvl3pPr marL="1371600" lvl="2" indent="-317500">
              <a:lnSpc>
                <a:spcPct val="115000"/>
              </a:lnSpc>
              <a:spcBef>
                <a:spcPts val="1600"/>
              </a:spcBef>
              <a:spcAft>
                <a:spcPts val="0"/>
              </a:spcAft>
              <a:buClr>
                <a:schemeClr val="dk2"/>
              </a:buClr>
              <a:buSzPts val="1400"/>
              <a:buFont typeface="Archivo Light"/>
              <a:buChar char="■"/>
              <a:defRPr>
                <a:solidFill>
                  <a:schemeClr val="dk2"/>
                </a:solidFill>
                <a:latin typeface="Archivo Light"/>
                <a:ea typeface="Archivo Light"/>
                <a:cs typeface="Archivo Light"/>
                <a:sym typeface="Archivo Light"/>
              </a:defRPr>
            </a:lvl3pPr>
            <a:lvl4pPr marL="1828800" lvl="3" indent="-317500">
              <a:lnSpc>
                <a:spcPct val="115000"/>
              </a:lnSpc>
              <a:spcBef>
                <a:spcPts val="1600"/>
              </a:spcBef>
              <a:spcAft>
                <a:spcPts val="0"/>
              </a:spcAft>
              <a:buClr>
                <a:schemeClr val="dk2"/>
              </a:buClr>
              <a:buSzPts val="1400"/>
              <a:buFont typeface="Archivo Light"/>
              <a:buChar char="●"/>
              <a:defRPr>
                <a:solidFill>
                  <a:schemeClr val="dk2"/>
                </a:solidFill>
                <a:latin typeface="Archivo Light"/>
                <a:ea typeface="Archivo Light"/>
                <a:cs typeface="Archivo Light"/>
                <a:sym typeface="Archivo Light"/>
              </a:defRPr>
            </a:lvl4pPr>
            <a:lvl5pPr marL="2286000" lvl="4" indent="-317500">
              <a:lnSpc>
                <a:spcPct val="115000"/>
              </a:lnSpc>
              <a:spcBef>
                <a:spcPts val="1600"/>
              </a:spcBef>
              <a:spcAft>
                <a:spcPts val="0"/>
              </a:spcAft>
              <a:buClr>
                <a:schemeClr val="dk2"/>
              </a:buClr>
              <a:buSzPts val="1400"/>
              <a:buFont typeface="Archivo Light"/>
              <a:buChar char="○"/>
              <a:defRPr>
                <a:solidFill>
                  <a:schemeClr val="dk2"/>
                </a:solidFill>
                <a:latin typeface="Archivo Light"/>
                <a:ea typeface="Archivo Light"/>
                <a:cs typeface="Archivo Light"/>
                <a:sym typeface="Archivo Light"/>
              </a:defRPr>
            </a:lvl5pPr>
            <a:lvl6pPr marL="2743200" lvl="5" indent="-317500">
              <a:lnSpc>
                <a:spcPct val="115000"/>
              </a:lnSpc>
              <a:spcBef>
                <a:spcPts val="1600"/>
              </a:spcBef>
              <a:spcAft>
                <a:spcPts val="0"/>
              </a:spcAft>
              <a:buClr>
                <a:schemeClr val="dk2"/>
              </a:buClr>
              <a:buSzPts val="1400"/>
              <a:buFont typeface="Archivo Light"/>
              <a:buChar char="■"/>
              <a:defRPr>
                <a:solidFill>
                  <a:schemeClr val="dk2"/>
                </a:solidFill>
                <a:latin typeface="Archivo Light"/>
                <a:ea typeface="Archivo Light"/>
                <a:cs typeface="Archivo Light"/>
                <a:sym typeface="Archivo Light"/>
              </a:defRPr>
            </a:lvl6pPr>
            <a:lvl7pPr marL="3200400" lvl="6" indent="-317500">
              <a:lnSpc>
                <a:spcPct val="115000"/>
              </a:lnSpc>
              <a:spcBef>
                <a:spcPts val="1600"/>
              </a:spcBef>
              <a:spcAft>
                <a:spcPts val="0"/>
              </a:spcAft>
              <a:buClr>
                <a:schemeClr val="dk2"/>
              </a:buClr>
              <a:buSzPts val="1400"/>
              <a:buFont typeface="Archivo Light"/>
              <a:buChar char="●"/>
              <a:defRPr>
                <a:solidFill>
                  <a:schemeClr val="dk2"/>
                </a:solidFill>
                <a:latin typeface="Archivo Light"/>
                <a:ea typeface="Archivo Light"/>
                <a:cs typeface="Archivo Light"/>
                <a:sym typeface="Archivo Light"/>
              </a:defRPr>
            </a:lvl7pPr>
            <a:lvl8pPr marL="3657600" lvl="7" indent="-317500">
              <a:lnSpc>
                <a:spcPct val="115000"/>
              </a:lnSpc>
              <a:spcBef>
                <a:spcPts val="1600"/>
              </a:spcBef>
              <a:spcAft>
                <a:spcPts val="0"/>
              </a:spcAft>
              <a:buClr>
                <a:schemeClr val="dk2"/>
              </a:buClr>
              <a:buSzPts val="1400"/>
              <a:buFont typeface="Archivo Light"/>
              <a:buChar char="○"/>
              <a:defRPr>
                <a:solidFill>
                  <a:schemeClr val="dk2"/>
                </a:solidFill>
                <a:latin typeface="Archivo Light"/>
                <a:ea typeface="Archivo Light"/>
                <a:cs typeface="Archivo Light"/>
                <a:sym typeface="Archivo Light"/>
              </a:defRPr>
            </a:lvl8pPr>
            <a:lvl9pPr marL="4114800" lvl="8" indent="-317500">
              <a:lnSpc>
                <a:spcPct val="115000"/>
              </a:lnSpc>
              <a:spcBef>
                <a:spcPts val="1600"/>
              </a:spcBef>
              <a:spcAft>
                <a:spcPts val="1600"/>
              </a:spcAft>
              <a:buClr>
                <a:schemeClr val="dk2"/>
              </a:buClr>
              <a:buSzPts val="1400"/>
              <a:buFont typeface="Archivo Light"/>
              <a:buChar char="■"/>
              <a:defRPr>
                <a:solidFill>
                  <a:schemeClr val="dk2"/>
                </a:solidFill>
                <a:latin typeface="Archivo Light"/>
                <a:ea typeface="Archivo Light"/>
                <a:cs typeface="Archivo Light"/>
                <a:sym typeface="Archivo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4" r:id="rId3"/>
    <p:sldLayoutId id="2147483669" r:id="rId4"/>
    <p:sldLayoutId id="2147483670" r:id="rId5"/>
    <p:sldLayoutId id="2147483675" r:id="rId6"/>
    <p:sldLayoutId id="2147483676" r:id="rId7"/>
    <p:sldLayoutId id="2147483677"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19.jpe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19.jpe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19.jpe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19.jpe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png"/><Relationship Id="rId1" Type="http://schemas.openxmlformats.org/officeDocument/2006/relationships/slideLayout" Target="../slideLayouts/slideLayout6.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https://www.youtube.com/watch?v=SGKVPkXO5Gw"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7.jpeg"/><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sp>
        <p:nvSpPr>
          <p:cNvPr id="1238" name="Google Shape;1238;p28"/>
          <p:cNvSpPr txBox="1">
            <a:spLocks noGrp="1"/>
          </p:cNvSpPr>
          <p:nvPr>
            <p:ph type="ctrTitle"/>
          </p:nvPr>
        </p:nvSpPr>
        <p:spPr>
          <a:xfrm>
            <a:off x="104322" y="2070930"/>
            <a:ext cx="4850100" cy="1925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SA" dirty="0">
                <a:latin typeface="Sakkal Majalla" panose="02000000000000000000" pitchFamily="2" charset="-78"/>
                <a:cs typeface="Sakkal Majalla" panose="02000000000000000000" pitchFamily="2" charset="-78"/>
              </a:rPr>
              <a:t>قابلية الوصول إلى البرمجيات والتضمين الرقمي  </a:t>
            </a:r>
            <a:endParaRPr dirty="0">
              <a:latin typeface="Sakkal Majalla" panose="02000000000000000000" pitchFamily="2" charset="-78"/>
              <a:cs typeface="Sakkal Majalla" panose="02000000000000000000" pitchFamily="2" charset="-78"/>
            </a:endParaRPr>
          </a:p>
        </p:txBody>
      </p:sp>
      <p:sp>
        <p:nvSpPr>
          <p:cNvPr id="1239" name="Google Shape;1239;p28"/>
          <p:cNvSpPr txBox="1">
            <a:spLocks noGrp="1"/>
          </p:cNvSpPr>
          <p:nvPr>
            <p:ph type="subTitle" idx="1"/>
          </p:nvPr>
        </p:nvSpPr>
        <p:spPr>
          <a:xfrm>
            <a:off x="1552474" y="1044794"/>
            <a:ext cx="2386800" cy="792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ar-SA" sz="4400" b="1" dirty="0">
                <a:solidFill>
                  <a:srgbClr val="C00000"/>
                </a:solidFill>
                <a:latin typeface="Arabic Typesetting" panose="03020402040406030203" pitchFamily="66" charset="-78"/>
                <a:cs typeface="Arabic Typesetting" panose="03020402040406030203" pitchFamily="66" charset="-78"/>
              </a:rPr>
              <a:t>الوحدة الرابعه </a:t>
            </a:r>
            <a:endParaRPr sz="4400" b="1" dirty="0">
              <a:solidFill>
                <a:srgbClr val="C00000"/>
              </a:solidFill>
              <a:latin typeface="Arabic Typesetting" panose="03020402040406030203" pitchFamily="66" charset="-78"/>
              <a:cs typeface="Arabic Typesetting" panose="03020402040406030203" pitchFamily="66" charset="-78"/>
            </a:endParaRPr>
          </a:p>
        </p:txBody>
      </p:sp>
      <p:grpSp>
        <p:nvGrpSpPr>
          <p:cNvPr id="1241" name="Google Shape;1241;p28"/>
          <p:cNvGrpSpPr/>
          <p:nvPr/>
        </p:nvGrpSpPr>
        <p:grpSpPr>
          <a:xfrm>
            <a:off x="3599539" y="3298838"/>
            <a:ext cx="3806820" cy="1085654"/>
            <a:chOff x="1633446" y="1376399"/>
            <a:chExt cx="6247859" cy="1781805"/>
          </a:xfrm>
        </p:grpSpPr>
        <p:sp>
          <p:nvSpPr>
            <p:cNvPr id="1242" name="Google Shape;1242;p28"/>
            <p:cNvSpPr/>
            <p:nvPr/>
          </p:nvSpPr>
          <p:spPr>
            <a:xfrm>
              <a:off x="2972290" y="1599192"/>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8"/>
            <p:cNvSpPr/>
            <p:nvPr/>
          </p:nvSpPr>
          <p:spPr>
            <a:xfrm>
              <a:off x="3195893" y="1376399"/>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8"/>
            <p:cNvSpPr/>
            <p:nvPr/>
          </p:nvSpPr>
          <p:spPr>
            <a:xfrm>
              <a:off x="3642174" y="1376399"/>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8"/>
            <p:cNvSpPr/>
            <p:nvPr/>
          </p:nvSpPr>
          <p:spPr>
            <a:xfrm>
              <a:off x="3418571" y="1376399"/>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8"/>
            <p:cNvSpPr/>
            <p:nvPr/>
          </p:nvSpPr>
          <p:spPr>
            <a:xfrm>
              <a:off x="4088456" y="1599192"/>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8"/>
            <p:cNvSpPr/>
            <p:nvPr/>
          </p:nvSpPr>
          <p:spPr>
            <a:xfrm>
              <a:off x="3864852" y="1376399"/>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8"/>
            <p:cNvSpPr/>
            <p:nvPr/>
          </p:nvSpPr>
          <p:spPr>
            <a:xfrm>
              <a:off x="5427299" y="1599192"/>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8"/>
            <p:cNvSpPr/>
            <p:nvPr/>
          </p:nvSpPr>
          <p:spPr>
            <a:xfrm>
              <a:off x="5873580" y="1599192"/>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8"/>
            <p:cNvSpPr/>
            <p:nvPr/>
          </p:nvSpPr>
          <p:spPr>
            <a:xfrm>
              <a:off x="5649977" y="1376399"/>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8"/>
            <p:cNvSpPr/>
            <p:nvPr/>
          </p:nvSpPr>
          <p:spPr>
            <a:xfrm>
              <a:off x="3195893" y="1821870"/>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8"/>
            <p:cNvSpPr/>
            <p:nvPr/>
          </p:nvSpPr>
          <p:spPr>
            <a:xfrm>
              <a:off x="3418571" y="2044663"/>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8"/>
            <p:cNvSpPr/>
            <p:nvPr/>
          </p:nvSpPr>
          <p:spPr>
            <a:xfrm>
              <a:off x="4088456" y="1821870"/>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8"/>
            <p:cNvSpPr/>
            <p:nvPr/>
          </p:nvSpPr>
          <p:spPr>
            <a:xfrm>
              <a:off x="4311133" y="2044663"/>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8"/>
            <p:cNvSpPr/>
            <p:nvPr/>
          </p:nvSpPr>
          <p:spPr>
            <a:xfrm>
              <a:off x="4534737" y="1821870"/>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8"/>
            <p:cNvSpPr/>
            <p:nvPr/>
          </p:nvSpPr>
          <p:spPr>
            <a:xfrm>
              <a:off x="4757415" y="2044663"/>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8"/>
            <p:cNvSpPr/>
            <p:nvPr/>
          </p:nvSpPr>
          <p:spPr>
            <a:xfrm>
              <a:off x="5427299" y="2044663"/>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8"/>
            <p:cNvSpPr/>
            <p:nvPr/>
          </p:nvSpPr>
          <p:spPr>
            <a:xfrm>
              <a:off x="5203696" y="1821870"/>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8"/>
            <p:cNvSpPr/>
            <p:nvPr/>
          </p:nvSpPr>
          <p:spPr>
            <a:xfrm>
              <a:off x="6096258" y="2044663"/>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8"/>
            <p:cNvSpPr/>
            <p:nvPr/>
          </p:nvSpPr>
          <p:spPr>
            <a:xfrm>
              <a:off x="6096258" y="1821870"/>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8"/>
            <p:cNvSpPr/>
            <p:nvPr/>
          </p:nvSpPr>
          <p:spPr>
            <a:xfrm>
              <a:off x="6542539" y="2044663"/>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8"/>
            <p:cNvSpPr/>
            <p:nvPr/>
          </p:nvSpPr>
          <p:spPr>
            <a:xfrm>
              <a:off x="7212424" y="2044663"/>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8"/>
            <p:cNvSpPr/>
            <p:nvPr/>
          </p:nvSpPr>
          <p:spPr>
            <a:xfrm>
              <a:off x="7658705" y="2044663"/>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8"/>
            <p:cNvSpPr/>
            <p:nvPr/>
          </p:nvSpPr>
          <p:spPr>
            <a:xfrm>
              <a:off x="7435102" y="1821870"/>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8"/>
            <p:cNvSpPr/>
            <p:nvPr/>
          </p:nvSpPr>
          <p:spPr>
            <a:xfrm>
              <a:off x="1633446" y="2490133"/>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8"/>
            <p:cNvSpPr/>
            <p:nvPr/>
          </p:nvSpPr>
          <p:spPr>
            <a:xfrm>
              <a:off x="1857050" y="2267340"/>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28"/>
            <p:cNvSpPr/>
            <p:nvPr/>
          </p:nvSpPr>
          <p:spPr>
            <a:xfrm>
              <a:off x="2303331" y="2267340"/>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8"/>
            <p:cNvSpPr/>
            <p:nvPr/>
          </p:nvSpPr>
          <p:spPr>
            <a:xfrm>
              <a:off x="2079728" y="2267340"/>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28"/>
            <p:cNvSpPr/>
            <p:nvPr/>
          </p:nvSpPr>
          <p:spPr>
            <a:xfrm>
              <a:off x="2526009" y="2490133"/>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28"/>
            <p:cNvSpPr/>
            <p:nvPr/>
          </p:nvSpPr>
          <p:spPr>
            <a:xfrm>
              <a:off x="2749612" y="2267340"/>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8"/>
            <p:cNvSpPr/>
            <p:nvPr/>
          </p:nvSpPr>
          <p:spPr>
            <a:xfrm>
              <a:off x="2972290" y="2490133"/>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8"/>
            <p:cNvSpPr/>
            <p:nvPr/>
          </p:nvSpPr>
          <p:spPr>
            <a:xfrm>
              <a:off x="3195893" y="2267340"/>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8"/>
            <p:cNvSpPr/>
            <p:nvPr/>
          </p:nvSpPr>
          <p:spPr>
            <a:xfrm>
              <a:off x="4757415" y="2490133"/>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8"/>
            <p:cNvSpPr/>
            <p:nvPr/>
          </p:nvSpPr>
          <p:spPr>
            <a:xfrm>
              <a:off x="4981018" y="2267340"/>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8"/>
            <p:cNvSpPr/>
            <p:nvPr/>
          </p:nvSpPr>
          <p:spPr>
            <a:xfrm>
              <a:off x="5203696" y="2490133"/>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8"/>
            <p:cNvSpPr/>
            <p:nvPr/>
          </p:nvSpPr>
          <p:spPr>
            <a:xfrm>
              <a:off x="5427299" y="2267340"/>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8"/>
            <p:cNvSpPr/>
            <p:nvPr/>
          </p:nvSpPr>
          <p:spPr>
            <a:xfrm>
              <a:off x="6319861" y="2267340"/>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8"/>
            <p:cNvSpPr/>
            <p:nvPr/>
          </p:nvSpPr>
          <p:spPr>
            <a:xfrm>
              <a:off x="6766143" y="2267340"/>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8"/>
            <p:cNvSpPr/>
            <p:nvPr/>
          </p:nvSpPr>
          <p:spPr>
            <a:xfrm>
              <a:off x="6988820" y="2490133"/>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8"/>
            <p:cNvSpPr/>
            <p:nvPr/>
          </p:nvSpPr>
          <p:spPr>
            <a:xfrm>
              <a:off x="7212424" y="2267340"/>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8"/>
            <p:cNvSpPr/>
            <p:nvPr/>
          </p:nvSpPr>
          <p:spPr>
            <a:xfrm>
              <a:off x="1633446" y="2935604"/>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8"/>
            <p:cNvSpPr/>
            <p:nvPr/>
          </p:nvSpPr>
          <p:spPr>
            <a:xfrm>
              <a:off x="1857050" y="2712811"/>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8"/>
            <p:cNvSpPr/>
            <p:nvPr/>
          </p:nvSpPr>
          <p:spPr>
            <a:xfrm>
              <a:off x="4981018" y="2712811"/>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4" name="Google Shape;1284;p28"/>
          <p:cNvGrpSpPr/>
          <p:nvPr/>
        </p:nvGrpSpPr>
        <p:grpSpPr>
          <a:xfrm>
            <a:off x="5893678" y="2447916"/>
            <a:ext cx="385882" cy="386782"/>
            <a:chOff x="2291010" y="2339379"/>
            <a:chExt cx="362229" cy="363073"/>
          </a:xfrm>
        </p:grpSpPr>
        <p:sp>
          <p:nvSpPr>
            <p:cNvPr id="1285" name="Google Shape;1285;p28"/>
            <p:cNvSpPr/>
            <p:nvPr/>
          </p:nvSpPr>
          <p:spPr>
            <a:xfrm>
              <a:off x="2291010" y="2339379"/>
              <a:ext cx="362226" cy="363073"/>
            </a:xfrm>
            <a:custGeom>
              <a:avLst/>
              <a:gdLst/>
              <a:ahLst/>
              <a:cxnLst/>
              <a:rect l="l" t="t" r="r" b="b"/>
              <a:pathLst>
                <a:path w="10265" h="10289" extrusionOk="0">
                  <a:moveTo>
                    <a:pt x="2691" y="1"/>
                  </a:moveTo>
                  <a:lnTo>
                    <a:pt x="2691" y="5121"/>
                  </a:lnTo>
                  <a:lnTo>
                    <a:pt x="0" y="5121"/>
                  </a:lnTo>
                  <a:lnTo>
                    <a:pt x="0" y="7121"/>
                  </a:lnTo>
                  <a:lnTo>
                    <a:pt x="2691" y="7121"/>
                  </a:lnTo>
                  <a:lnTo>
                    <a:pt x="2691" y="10289"/>
                  </a:lnTo>
                  <a:lnTo>
                    <a:pt x="10264" y="10289"/>
                  </a:lnTo>
                  <a:lnTo>
                    <a:pt x="10264" y="4692"/>
                  </a:lnTo>
                  <a:lnTo>
                    <a:pt x="10264" y="1358"/>
                  </a:lnTo>
                  <a:lnTo>
                    <a:pt x="9597" y="1358"/>
                  </a:lnTo>
                  <a:lnTo>
                    <a:pt x="9597" y="668"/>
                  </a:lnTo>
                  <a:lnTo>
                    <a:pt x="8930" y="668"/>
                  </a:lnTo>
                  <a:lnTo>
                    <a:pt x="8930" y="1"/>
                  </a:lnTo>
                  <a:close/>
                </a:path>
              </a:pathLst>
            </a:custGeom>
            <a:solidFill>
              <a:srgbClr val="00D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8"/>
            <p:cNvSpPr/>
            <p:nvPr/>
          </p:nvSpPr>
          <p:spPr>
            <a:xfrm>
              <a:off x="2385970" y="2339379"/>
              <a:ext cx="132787" cy="363073"/>
            </a:xfrm>
            <a:custGeom>
              <a:avLst/>
              <a:gdLst/>
              <a:ahLst/>
              <a:cxnLst/>
              <a:rect l="l" t="t" r="r" b="b"/>
              <a:pathLst>
                <a:path w="3763" h="10289" extrusionOk="0">
                  <a:moveTo>
                    <a:pt x="0" y="1"/>
                  </a:moveTo>
                  <a:lnTo>
                    <a:pt x="0" y="10289"/>
                  </a:lnTo>
                  <a:lnTo>
                    <a:pt x="3763" y="10289"/>
                  </a:lnTo>
                  <a:lnTo>
                    <a:pt x="3763" y="1"/>
                  </a:lnTo>
                  <a:close/>
                </a:path>
              </a:pathLst>
            </a:custGeom>
            <a:solidFill>
              <a:srgbClr val="00D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8"/>
            <p:cNvSpPr/>
            <p:nvPr/>
          </p:nvSpPr>
          <p:spPr>
            <a:xfrm>
              <a:off x="2558245" y="2339379"/>
              <a:ext cx="94994" cy="94994"/>
            </a:xfrm>
            <a:custGeom>
              <a:avLst/>
              <a:gdLst/>
              <a:ahLst/>
              <a:cxnLst/>
              <a:rect l="l" t="t" r="r" b="b"/>
              <a:pathLst>
                <a:path w="2692" h="2692" extrusionOk="0">
                  <a:moveTo>
                    <a:pt x="0" y="1"/>
                  </a:moveTo>
                  <a:lnTo>
                    <a:pt x="0" y="668"/>
                  </a:lnTo>
                  <a:lnTo>
                    <a:pt x="0" y="1358"/>
                  </a:lnTo>
                  <a:lnTo>
                    <a:pt x="0" y="2692"/>
                  </a:lnTo>
                  <a:lnTo>
                    <a:pt x="2691" y="2692"/>
                  </a:lnTo>
                  <a:lnTo>
                    <a:pt x="2691" y="1358"/>
                  </a:lnTo>
                  <a:lnTo>
                    <a:pt x="2024" y="1358"/>
                  </a:lnTo>
                  <a:lnTo>
                    <a:pt x="2024" y="668"/>
                  </a:lnTo>
                  <a:lnTo>
                    <a:pt x="1357" y="668"/>
                  </a:lnTo>
                  <a:lnTo>
                    <a:pt x="1357" y="1"/>
                  </a:lnTo>
                  <a:close/>
                </a:path>
              </a:pathLst>
            </a:custGeom>
            <a:solidFill>
              <a:srgbClr val="00D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8"/>
            <p:cNvSpPr/>
            <p:nvPr/>
          </p:nvSpPr>
          <p:spPr>
            <a:xfrm>
              <a:off x="2291010" y="2473013"/>
              <a:ext cx="283217" cy="166416"/>
            </a:xfrm>
            <a:custGeom>
              <a:avLst/>
              <a:gdLst/>
              <a:ahLst/>
              <a:cxnLst/>
              <a:rect l="l" t="t" r="r" b="b"/>
              <a:pathLst>
                <a:path w="8026" h="4716" extrusionOk="0">
                  <a:moveTo>
                    <a:pt x="4691" y="0"/>
                  </a:moveTo>
                  <a:lnTo>
                    <a:pt x="4691" y="1334"/>
                  </a:lnTo>
                  <a:lnTo>
                    <a:pt x="0" y="1334"/>
                  </a:lnTo>
                  <a:lnTo>
                    <a:pt x="0" y="3334"/>
                  </a:lnTo>
                  <a:lnTo>
                    <a:pt x="4691" y="3334"/>
                  </a:lnTo>
                  <a:lnTo>
                    <a:pt x="4691" y="4716"/>
                  </a:lnTo>
                  <a:lnTo>
                    <a:pt x="6049" y="4716"/>
                  </a:lnTo>
                  <a:lnTo>
                    <a:pt x="6049" y="4025"/>
                  </a:lnTo>
                  <a:lnTo>
                    <a:pt x="6692" y="4025"/>
                  </a:lnTo>
                  <a:lnTo>
                    <a:pt x="6692" y="3334"/>
                  </a:lnTo>
                  <a:lnTo>
                    <a:pt x="7359" y="3334"/>
                  </a:lnTo>
                  <a:lnTo>
                    <a:pt x="7359" y="2691"/>
                  </a:lnTo>
                  <a:lnTo>
                    <a:pt x="8026" y="2691"/>
                  </a:lnTo>
                  <a:lnTo>
                    <a:pt x="8026" y="2025"/>
                  </a:lnTo>
                  <a:lnTo>
                    <a:pt x="7359" y="2025"/>
                  </a:lnTo>
                  <a:lnTo>
                    <a:pt x="7359" y="1334"/>
                  </a:lnTo>
                  <a:lnTo>
                    <a:pt x="6692" y="1334"/>
                  </a:lnTo>
                  <a:lnTo>
                    <a:pt x="6692" y="667"/>
                  </a:lnTo>
                  <a:lnTo>
                    <a:pt x="6049" y="667"/>
                  </a:lnTo>
                  <a:lnTo>
                    <a:pt x="6049" y="0"/>
                  </a:lnTo>
                  <a:close/>
                </a:path>
              </a:pathLst>
            </a:custGeom>
            <a:solidFill>
              <a:srgbClr val="248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28"/>
            <p:cNvSpPr/>
            <p:nvPr/>
          </p:nvSpPr>
          <p:spPr>
            <a:xfrm>
              <a:off x="2291010" y="2339379"/>
              <a:ext cx="362226" cy="361415"/>
            </a:xfrm>
            <a:custGeom>
              <a:avLst/>
              <a:gdLst/>
              <a:ahLst/>
              <a:cxnLst/>
              <a:rect l="l" t="t" r="r" b="b"/>
              <a:pathLst>
                <a:path w="10265" h="10242" extrusionOk="0">
                  <a:moveTo>
                    <a:pt x="8930" y="691"/>
                  </a:moveTo>
                  <a:lnTo>
                    <a:pt x="8930" y="1358"/>
                  </a:lnTo>
                  <a:lnTo>
                    <a:pt x="9597" y="1358"/>
                  </a:lnTo>
                  <a:lnTo>
                    <a:pt x="9597" y="691"/>
                  </a:lnTo>
                  <a:close/>
                  <a:moveTo>
                    <a:pt x="7549" y="668"/>
                  </a:moveTo>
                  <a:lnTo>
                    <a:pt x="7549" y="2668"/>
                  </a:lnTo>
                  <a:lnTo>
                    <a:pt x="9573" y="2668"/>
                  </a:lnTo>
                  <a:lnTo>
                    <a:pt x="9597" y="9598"/>
                  </a:lnTo>
                  <a:lnTo>
                    <a:pt x="3334" y="9598"/>
                  </a:lnTo>
                  <a:lnTo>
                    <a:pt x="3334" y="7121"/>
                  </a:lnTo>
                  <a:lnTo>
                    <a:pt x="4691" y="7121"/>
                  </a:lnTo>
                  <a:lnTo>
                    <a:pt x="4691" y="8455"/>
                  </a:lnTo>
                  <a:lnTo>
                    <a:pt x="6001" y="8455"/>
                  </a:lnTo>
                  <a:lnTo>
                    <a:pt x="6001" y="7812"/>
                  </a:lnTo>
                  <a:lnTo>
                    <a:pt x="5334" y="7812"/>
                  </a:lnTo>
                  <a:lnTo>
                    <a:pt x="5334" y="6478"/>
                  </a:lnTo>
                  <a:lnTo>
                    <a:pt x="643" y="6478"/>
                  </a:lnTo>
                  <a:lnTo>
                    <a:pt x="643" y="5812"/>
                  </a:lnTo>
                  <a:lnTo>
                    <a:pt x="5334" y="5812"/>
                  </a:lnTo>
                  <a:lnTo>
                    <a:pt x="5334" y="4454"/>
                  </a:lnTo>
                  <a:lnTo>
                    <a:pt x="6001" y="4454"/>
                  </a:lnTo>
                  <a:lnTo>
                    <a:pt x="6001" y="3787"/>
                  </a:lnTo>
                  <a:lnTo>
                    <a:pt x="4644" y="3787"/>
                  </a:lnTo>
                  <a:lnTo>
                    <a:pt x="4644" y="5121"/>
                  </a:lnTo>
                  <a:lnTo>
                    <a:pt x="3310" y="5121"/>
                  </a:lnTo>
                  <a:lnTo>
                    <a:pt x="3310" y="668"/>
                  </a:lnTo>
                  <a:close/>
                  <a:moveTo>
                    <a:pt x="2691" y="1"/>
                  </a:moveTo>
                  <a:lnTo>
                    <a:pt x="2691" y="5121"/>
                  </a:lnTo>
                  <a:lnTo>
                    <a:pt x="0" y="5121"/>
                  </a:lnTo>
                  <a:lnTo>
                    <a:pt x="0" y="7121"/>
                  </a:lnTo>
                  <a:lnTo>
                    <a:pt x="2691" y="7121"/>
                  </a:lnTo>
                  <a:lnTo>
                    <a:pt x="2691" y="10241"/>
                  </a:lnTo>
                  <a:lnTo>
                    <a:pt x="10264" y="10241"/>
                  </a:lnTo>
                  <a:lnTo>
                    <a:pt x="10264" y="9574"/>
                  </a:lnTo>
                  <a:lnTo>
                    <a:pt x="10264" y="2668"/>
                  </a:lnTo>
                  <a:lnTo>
                    <a:pt x="10264" y="2001"/>
                  </a:lnTo>
                  <a:lnTo>
                    <a:pt x="10264" y="1358"/>
                  </a:lnTo>
                  <a:lnTo>
                    <a:pt x="9621" y="1358"/>
                  </a:lnTo>
                  <a:lnTo>
                    <a:pt x="9621" y="2001"/>
                  </a:lnTo>
                  <a:lnTo>
                    <a:pt x="8287" y="2001"/>
                  </a:lnTo>
                  <a:lnTo>
                    <a:pt x="8287" y="691"/>
                  </a:lnTo>
                  <a:lnTo>
                    <a:pt x="8930" y="691"/>
                  </a:lnTo>
                  <a:lnTo>
                    <a:pt x="893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8"/>
            <p:cNvSpPr/>
            <p:nvPr/>
          </p:nvSpPr>
          <p:spPr>
            <a:xfrm>
              <a:off x="2527121" y="2567126"/>
              <a:ext cx="23572" cy="23572"/>
            </a:xfrm>
            <a:custGeom>
              <a:avLst/>
              <a:gdLst/>
              <a:ahLst/>
              <a:cxnLst/>
              <a:rect l="l" t="t" r="r" b="b"/>
              <a:pathLst>
                <a:path w="668" h="668" extrusionOk="0">
                  <a:moveTo>
                    <a:pt x="1" y="1"/>
                  </a:moveTo>
                  <a:lnTo>
                    <a:pt x="1" y="667"/>
                  </a:lnTo>
                  <a:lnTo>
                    <a:pt x="668" y="667"/>
                  </a:lnTo>
                  <a:lnTo>
                    <a:pt x="6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8"/>
            <p:cNvSpPr/>
            <p:nvPr/>
          </p:nvSpPr>
          <p:spPr>
            <a:xfrm>
              <a:off x="2504431" y="2497362"/>
              <a:ext cx="23572" cy="22725"/>
            </a:xfrm>
            <a:custGeom>
              <a:avLst/>
              <a:gdLst/>
              <a:ahLst/>
              <a:cxnLst/>
              <a:rect l="l" t="t" r="r" b="b"/>
              <a:pathLst>
                <a:path w="668" h="644" extrusionOk="0">
                  <a:moveTo>
                    <a:pt x="1" y="1"/>
                  </a:moveTo>
                  <a:lnTo>
                    <a:pt x="1" y="644"/>
                  </a:lnTo>
                  <a:lnTo>
                    <a:pt x="668" y="644"/>
                  </a:lnTo>
                  <a:lnTo>
                    <a:pt x="6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8"/>
            <p:cNvSpPr/>
            <p:nvPr/>
          </p:nvSpPr>
          <p:spPr>
            <a:xfrm>
              <a:off x="2527121" y="2520052"/>
              <a:ext cx="23572" cy="23572"/>
            </a:xfrm>
            <a:custGeom>
              <a:avLst/>
              <a:gdLst/>
              <a:ahLst/>
              <a:cxnLst/>
              <a:rect l="l" t="t" r="r" b="b"/>
              <a:pathLst>
                <a:path w="668" h="668" extrusionOk="0">
                  <a:moveTo>
                    <a:pt x="1" y="1"/>
                  </a:moveTo>
                  <a:lnTo>
                    <a:pt x="1" y="668"/>
                  </a:lnTo>
                  <a:lnTo>
                    <a:pt x="668" y="668"/>
                  </a:lnTo>
                  <a:lnTo>
                    <a:pt x="6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8"/>
            <p:cNvSpPr/>
            <p:nvPr/>
          </p:nvSpPr>
          <p:spPr>
            <a:xfrm>
              <a:off x="2550658" y="2544436"/>
              <a:ext cx="23572" cy="23572"/>
            </a:xfrm>
            <a:custGeom>
              <a:avLst/>
              <a:gdLst/>
              <a:ahLst/>
              <a:cxnLst/>
              <a:rect l="l" t="t" r="r" b="b"/>
              <a:pathLst>
                <a:path w="668" h="668" extrusionOk="0">
                  <a:moveTo>
                    <a:pt x="1" y="1"/>
                  </a:moveTo>
                  <a:lnTo>
                    <a:pt x="1" y="667"/>
                  </a:lnTo>
                  <a:lnTo>
                    <a:pt x="668" y="667"/>
                  </a:lnTo>
                  <a:lnTo>
                    <a:pt x="6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8"/>
            <p:cNvSpPr/>
            <p:nvPr/>
          </p:nvSpPr>
          <p:spPr>
            <a:xfrm>
              <a:off x="2504431" y="2590663"/>
              <a:ext cx="23572" cy="23572"/>
            </a:xfrm>
            <a:custGeom>
              <a:avLst/>
              <a:gdLst/>
              <a:ahLst/>
              <a:cxnLst/>
              <a:rect l="l" t="t" r="r" b="b"/>
              <a:pathLst>
                <a:path w="668" h="668" extrusionOk="0">
                  <a:moveTo>
                    <a:pt x="1" y="0"/>
                  </a:moveTo>
                  <a:lnTo>
                    <a:pt x="1" y="667"/>
                  </a:lnTo>
                  <a:lnTo>
                    <a:pt x="668" y="667"/>
                  </a:lnTo>
                  <a:lnTo>
                    <a:pt x="6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5" name="Google Shape;1295;p28"/>
          <p:cNvGrpSpPr/>
          <p:nvPr/>
        </p:nvGrpSpPr>
        <p:grpSpPr>
          <a:xfrm>
            <a:off x="8231053" y="635726"/>
            <a:ext cx="385880" cy="385881"/>
            <a:chOff x="7389467" y="2946963"/>
            <a:chExt cx="362226" cy="362227"/>
          </a:xfrm>
        </p:grpSpPr>
        <p:sp>
          <p:nvSpPr>
            <p:cNvPr id="1296" name="Google Shape;1296;p28"/>
            <p:cNvSpPr/>
            <p:nvPr/>
          </p:nvSpPr>
          <p:spPr>
            <a:xfrm>
              <a:off x="7389467" y="2947810"/>
              <a:ext cx="362226" cy="361379"/>
            </a:xfrm>
            <a:custGeom>
              <a:avLst/>
              <a:gdLst/>
              <a:ahLst/>
              <a:cxnLst/>
              <a:rect l="l" t="t" r="r" b="b"/>
              <a:pathLst>
                <a:path w="10265" h="10241" extrusionOk="0">
                  <a:moveTo>
                    <a:pt x="1" y="0"/>
                  </a:moveTo>
                  <a:lnTo>
                    <a:pt x="1" y="10241"/>
                  </a:lnTo>
                  <a:lnTo>
                    <a:pt x="10265" y="10241"/>
                  </a:lnTo>
                  <a:lnTo>
                    <a:pt x="10265" y="1310"/>
                  </a:lnTo>
                  <a:lnTo>
                    <a:pt x="9574" y="1310"/>
                  </a:lnTo>
                  <a:lnTo>
                    <a:pt x="9574" y="667"/>
                  </a:lnTo>
                  <a:lnTo>
                    <a:pt x="8931" y="667"/>
                  </a:lnTo>
                  <a:lnTo>
                    <a:pt x="8931" y="0"/>
                  </a:lnTo>
                  <a:close/>
                </a:path>
              </a:pathLst>
            </a:custGeom>
            <a:solidFill>
              <a:srgbClr val="003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8"/>
            <p:cNvSpPr/>
            <p:nvPr/>
          </p:nvSpPr>
          <p:spPr>
            <a:xfrm>
              <a:off x="7460890" y="2946963"/>
              <a:ext cx="220229" cy="94147"/>
            </a:xfrm>
            <a:custGeom>
              <a:avLst/>
              <a:gdLst/>
              <a:ahLst/>
              <a:cxnLst/>
              <a:rect l="l" t="t" r="r" b="b"/>
              <a:pathLst>
                <a:path w="6241" h="2668" extrusionOk="0">
                  <a:moveTo>
                    <a:pt x="1" y="1"/>
                  </a:moveTo>
                  <a:lnTo>
                    <a:pt x="1" y="2668"/>
                  </a:lnTo>
                  <a:lnTo>
                    <a:pt x="6240" y="2668"/>
                  </a:lnTo>
                  <a:lnTo>
                    <a:pt x="6240" y="1"/>
                  </a:lnTo>
                  <a:close/>
                </a:path>
              </a:pathLst>
            </a:custGeom>
            <a:solidFill>
              <a:srgbClr val="9BC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8"/>
            <p:cNvSpPr/>
            <p:nvPr/>
          </p:nvSpPr>
          <p:spPr>
            <a:xfrm>
              <a:off x="7460890" y="3088150"/>
              <a:ext cx="220229" cy="221041"/>
            </a:xfrm>
            <a:custGeom>
              <a:avLst/>
              <a:gdLst/>
              <a:ahLst/>
              <a:cxnLst/>
              <a:rect l="l" t="t" r="r" b="b"/>
              <a:pathLst>
                <a:path w="6241" h="6264" extrusionOk="0">
                  <a:moveTo>
                    <a:pt x="1" y="0"/>
                  </a:moveTo>
                  <a:lnTo>
                    <a:pt x="1" y="6264"/>
                  </a:lnTo>
                  <a:lnTo>
                    <a:pt x="6240" y="6264"/>
                  </a:lnTo>
                  <a:lnTo>
                    <a:pt x="6240" y="0"/>
                  </a:lnTo>
                  <a:close/>
                </a:path>
              </a:pathLst>
            </a:custGeom>
            <a:solidFill>
              <a:srgbClr val="9BC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8"/>
            <p:cNvSpPr/>
            <p:nvPr/>
          </p:nvSpPr>
          <p:spPr>
            <a:xfrm>
              <a:off x="7704587" y="2971347"/>
              <a:ext cx="22725" cy="22725"/>
            </a:xfrm>
            <a:custGeom>
              <a:avLst/>
              <a:gdLst/>
              <a:ahLst/>
              <a:cxnLst/>
              <a:rect l="l" t="t" r="r" b="b"/>
              <a:pathLst>
                <a:path w="644" h="644" extrusionOk="0">
                  <a:moveTo>
                    <a:pt x="1" y="0"/>
                  </a:moveTo>
                  <a:lnTo>
                    <a:pt x="1" y="643"/>
                  </a:lnTo>
                  <a:lnTo>
                    <a:pt x="644" y="643"/>
                  </a:lnTo>
                  <a:lnTo>
                    <a:pt x="64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8"/>
            <p:cNvSpPr/>
            <p:nvPr/>
          </p:nvSpPr>
          <p:spPr>
            <a:xfrm>
              <a:off x="7389467" y="2947810"/>
              <a:ext cx="361379" cy="361379"/>
            </a:xfrm>
            <a:custGeom>
              <a:avLst/>
              <a:gdLst/>
              <a:ahLst/>
              <a:cxnLst/>
              <a:rect l="l" t="t" r="r" b="b"/>
              <a:pathLst>
                <a:path w="10241" h="10241" extrusionOk="0">
                  <a:moveTo>
                    <a:pt x="7574" y="667"/>
                  </a:moveTo>
                  <a:lnTo>
                    <a:pt x="7574" y="2001"/>
                  </a:lnTo>
                  <a:lnTo>
                    <a:pt x="2668" y="2001"/>
                  </a:lnTo>
                  <a:lnTo>
                    <a:pt x="2668" y="667"/>
                  </a:lnTo>
                  <a:close/>
                  <a:moveTo>
                    <a:pt x="7574" y="4668"/>
                  </a:moveTo>
                  <a:lnTo>
                    <a:pt x="7574" y="9598"/>
                  </a:lnTo>
                  <a:lnTo>
                    <a:pt x="2668" y="9598"/>
                  </a:lnTo>
                  <a:lnTo>
                    <a:pt x="2668" y="4668"/>
                  </a:lnTo>
                  <a:close/>
                  <a:moveTo>
                    <a:pt x="1" y="0"/>
                  </a:moveTo>
                  <a:lnTo>
                    <a:pt x="1" y="10241"/>
                  </a:lnTo>
                  <a:lnTo>
                    <a:pt x="10241" y="10241"/>
                  </a:lnTo>
                  <a:lnTo>
                    <a:pt x="10241" y="1310"/>
                  </a:lnTo>
                  <a:lnTo>
                    <a:pt x="9574" y="1310"/>
                  </a:lnTo>
                  <a:lnTo>
                    <a:pt x="9574" y="9550"/>
                  </a:lnTo>
                  <a:lnTo>
                    <a:pt x="8240" y="9550"/>
                  </a:lnTo>
                  <a:lnTo>
                    <a:pt x="8240" y="4001"/>
                  </a:lnTo>
                  <a:lnTo>
                    <a:pt x="2025" y="4001"/>
                  </a:lnTo>
                  <a:lnTo>
                    <a:pt x="2025" y="9550"/>
                  </a:lnTo>
                  <a:lnTo>
                    <a:pt x="667" y="9550"/>
                  </a:lnTo>
                  <a:lnTo>
                    <a:pt x="667" y="620"/>
                  </a:lnTo>
                  <a:lnTo>
                    <a:pt x="2025" y="620"/>
                  </a:lnTo>
                  <a:lnTo>
                    <a:pt x="2025" y="2620"/>
                  </a:lnTo>
                  <a:lnTo>
                    <a:pt x="8264" y="2620"/>
                  </a:lnTo>
                  <a:lnTo>
                    <a:pt x="8264" y="620"/>
                  </a:lnTo>
                  <a:lnTo>
                    <a:pt x="8931" y="620"/>
                  </a:lnTo>
                  <a:lnTo>
                    <a:pt x="89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194" name="Picture 2" descr="احصل على تطبيق جوال جاهز شركه تطبيقات الجوال تطبيقات جوال جاهزة">
            <a:extLst>
              <a:ext uri="{FF2B5EF4-FFF2-40B4-BE49-F238E27FC236}">
                <a16:creationId xmlns:a16="http://schemas.microsoft.com/office/drawing/2014/main" id="{CA9E9DF9-8CF3-0F03-10B9-B2996B6AAA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9087" y="450124"/>
            <a:ext cx="4174925" cy="32416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الاستثمار في البنية التحتية أمر ضروري لتأمين المستقبل الرقمي للمملكة ...">
            <a:extLst>
              <a:ext uri="{FF2B5EF4-FFF2-40B4-BE49-F238E27FC236}">
                <a16:creationId xmlns:a16="http://schemas.microsoft.com/office/drawing/2014/main" id="{011767DA-8435-EB74-C8BA-4FB8FFEF8E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076" y="127685"/>
            <a:ext cx="8090324" cy="5015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296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8225EB5C-C291-9EF8-D65B-A370BBB92C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026" y="0"/>
            <a:ext cx="6123093"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696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5F65FE-0B56-0E68-1B51-4783FFC7BF2D}"/>
              </a:ext>
            </a:extLst>
          </p:cNvPr>
          <p:cNvPicPr>
            <a:picLocks noChangeAspect="1"/>
          </p:cNvPicPr>
          <p:nvPr/>
        </p:nvPicPr>
        <p:blipFill>
          <a:blip r:embed="rId2"/>
          <a:stretch>
            <a:fillRect/>
          </a:stretch>
        </p:blipFill>
        <p:spPr>
          <a:xfrm>
            <a:off x="886539" y="1805001"/>
            <a:ext cx="7517219" cy="1003805"/>
          </a:xfrm>
          <a:prstGeom prst="rect">
            <a:avLst/>
          </a:prstGeom>
        </p:spPr>
      </p:pic>
      <p:graphicFrame>
        <p:nvGraphicFramePr>
          <p:cNvPr id="5" name="رسم تخطيطي 6">
            <a:extLst>
              <a:ext uri="{FF2B5EF4-FFF2-40B4-BE49-F238E27FC236}">
                <a16:creationId xmlns:a16="http://schemas.microsoft.com/office/drawing/2014/main" id="{81FB2323-44C4-90C5-CAA3-4DA15B169FAB}"/>
              </a:ext>
            </a:extLst>
          </p:cNvPr>
          <p:cNvGraphicFramePr/>
          <p:nvPr>
            <p:extLst>
              <p:ext uri="{D42A27DB-BD31-4B8C-83A1-F6EECF244321}">
                <p14:modId xmlns:p14="http://schemas.microsoft.com/office/powerpoint/2010/main" val="532229638"/>
              </p:ext>
            </p:extLst>
          </p:nvPr>
        </p:nvGraphicFramePr>
        <p:xfrm>
          <a:off x="935665" y="1878330"/>
          <a:ext cx="7517219" cy="20534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itle 1">
            <a:extLst>
              <a:ext uri="{FF2B5EF4-FFF2-40B4-BE49-F238E27FC236}">
                <a16:creationId xmlns:a16="http://schemas.microsoft.com/office/drawing/2014/main" id="{E9B959B5-BBC2-A0B2-5D75-F05B94F894C1}"/>
              </a:ext>
            </a:extLst>
          </p:cNvPr>
          <p:cNvSpPr txBox="1">
            <a:spLocks/>
          </p:cNvSpPr>
          <p:nvPr/>
        </p:nvSpPr>
        <p:spPr>
          <a:xfrm>
            <a:off x="996444" y="553778"/>
            <a:ext cx="7275686" cy="520109"/>
          </a:xfrm>
          <a:prstGeom prst="rect">
            <a:avLst/>
          </a:prstGeom>
          <a:solidFill>
            <a:schemeClr val="accent2">
              <a:lumMod val="20000"/>
              <a:lumOff val="80000"/>
            </a:schemeClr>
          </a:solidFill>
          <a:ln>
            <a:noFill/>
          </a:ln>
          <a:effectLst/>
        </p:spPr>
        <p:style>
          <a:lnRef idx="1">
            <a:schemeClr val="accent1"/>
          </a:lnRef>
          <a:fillRef idx="2">
            <a:schemeClr val="accent1"/>
          </a:fillRef>
          <a:effectRef idx="1">
            <a:schemeClr val="accent1"/>
          </a:effectRef>
          <a:fontRef idx="minor">
            <a:schemeClr val="dk1"/>
          </a:fontRef>
        </p:style>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sz="3200" b="1" kern="0" dirty="0">
                <a:latin typeface="Arial" panose="020B0604020202020204" pitchFamily="34" charset="0"/>
                <a:ea typeface="Calibri" panose="020F0502020204030204" pitchFamily="34" charset="0"/>
                <a:cs typeface="Arial" panose="020B0604020202020204" pitchFamily="34" charset="0"/>
              </a:rPr>
              <a:t>العوامل المؤثرة على الفجوة الرقمية</a:t>
            </a:r>
            <a:endParaRPr lang="en-US" sz="3200" b="1" kern="0" dirty="0">
              <a:latin typeface="Arial" panose="020B0604020202020204" pitchFamily="34" charset="0"/>
              <a:ea typeface="Calibri" panose="020F0502020204030204" pitchFamily="34" charset="0"/>
              <a:cs typeface="Arial" panose="020B0604020202020204" pitchFamily="34" charset="0"/>
            </a:endParaRPr>
          </a:p>
        </p:txBody>
      </p:sp>
      <p:sp>
        <p:nvSpPr>
          <p:cNvPr id="6" name="Google Shape;1238;p28">
            <a:extLst>
              <a:ext uri="{FF2B5EF4-FFF2-40B4-BE49-F238E27FC236}">
                <a16:creationId xmlns:a16="http://schemas.microsoft.com/office/drawing/2014/main" id="{0E923AD8-D088-0FED-FB5F-0DBA728FEF98}"/>
              </a:ext>
            </a:extLst>
          </p:cNvPr>
          <p:cNvSpPr txBox="1">
            <a:spLocks/>
          </p:cNvSpPr>
          <p:nvPr/>
        </p:nvSpPr>
        <p:spPr>
          <a:xfrm>
            <a:off x="774294" y="1211758"/>
            <a:ext cx="7629464" cy="9609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Lexend Deca SemiBold"/>
              <a:buNone/>
              <a:defRPr sz="8500" b="0" i="0" u="none" strike="noStrike" cap="none">
                <a:solidFill>
                  <a:schemeClr val="dk1"/>
                </a:solidFill>
                <a:latin typeface="Lexend Deca SemiBold"/>
                <a:ea typeface="Lexend Deca SemiBold"/>
                <a:cs typeface="Lexend Deca SemiBold"/>
                <a:sym typeface="Lexend Deca SemiBold"/>
              </a:defRPr>
            </a:lvl1pPr>
            <a:lvl2pPr marR="0" lvl="1" algn="ctr" rtl="0">
              <a:lnSpc>
                <a:spcPct val="100000"/>
              </a:lnSpc>
              <a:spcBef>
                <a:spcPts val="0"/>
              </a:spcBef>
              <a:spcAft>
                <a:spcPts val="0"/>
              </a:spcAft>
              <a:buClr>
                <a:schemeClr val="dk1"/>
              </a:buClr>
              <a:buSzPts val="3600"/>
              <a:buFont typeface="Lexend Deca SemiBold"/>
              <a:buNone/>
              <a:defRPr sz="3600" b="0" i="0" u="none" strike="noStrike" cap="none">
                <a:solidFill>
                  <a:schemeClr val="dk1"/>
                </a:solidFill>
                <a:latin typeface="Lexend Deca SemiBold"/>
                <a:ea typeface="Lexend Deca SemiBold"/>
                <a:cs typeface="Lexend Deca SemiBold"/>
                <a:sym typeface="Lexend Deca SemiBold"/>
              </a:defRPr>
            </a:lvl2pPr>
            <a:lvl3pPr marR="0" lvl="2" algn="ctr" rtl="0">
              <a:lnSpc>
                <a:spcPct val="100000"/>
              </a:lnSpc>
              <a:spcBef>
                <a:spcPts val="0"/>
              </a:spcBef>
              <a:spcAft>
                <a:spcPts val="0"/>
              </a:spcAft>
              <a:buClr>
                <a:schemeClr val="dk1"/>
              </a:buClr>
              <a:buSzPts val="3600"/>
              <a:buFont typeface="Lexend Deca SemiBold"/>
              <a:buNone/>
              <a:defRPr sz="3600" b="0" i="0" u="none" strike="noStrike" cap="none">
                <a:solidFill>
                  <a:schemeClr val="dk1"/>
                </a:solidFill>
                <a:latin typeface="Lexend Deca SemiBold"/>
                <a:ea typeface="Lexend Deca SemiBold"/>
                <a:cs typeface="Lexend Deca SemiBold"/>
                <a:sym typeface="Lexend Deca SemiBold"/>
              </a:defRPr>
            </a:lvl3pPr>
            <a:lvl4pPr marR="0" lvl="3" algn="ctr" rtl="0">
              <a:lnSpc>
                <a:spcPct val="100000"/>
              </a:lnSpc>
              <a:spcBef>
                <a:spcPts val="0"/>
              </a:spcBef>
              <a:spcAft>
                <a:spcPts val="0"/>
              </a:spcAft>
              <a:buClr>
                <a:schemeClr val="dk1"/>
              </a:buClr>
              <a:buSzPts val="3600"/>
              <a:buFont typeface="Lexend Deca SemiBold"/>
              <a:buNone/>
              <a:defRPr sz="3600" b="0" i="0" u="none" strike="noStrike" cap="none">
                <a:solidFill>
                  <a:schemeClr val="dk1"/>
                </a:solidFill>
                <a:latin typeface="Lexend Deca SemiBold"/>
                <a:ea typeface="Lexend Deca SemiBold"/>
                <a:cs typeface="Lexend Deca SemiBold"/>
                <a:sym typeface="Lexend Deca SemiBold"/>
              </a:defRPr>
            </a:lvl4pPr>
            <a:lvl5pPr marR="0" lvl="4" algn="ctr" rtl="0">
              <a:lnSpc>
                <a:spcPct val="100000"/>
              </a:lnSpc>
              <a:spcBef>
                <a:spcPts val="0"/>
              </a:spcBef>
              <a:spcAft>
                <a:spcPts val="0"/>
              </a:spcAft>
              <a:buClr>
                <a:schemeClr val="dk1"/>
              </a:buClr>
              <a:buSzPts val="3600"/>
              <a:buFont typeface="Lexend Deca SemiBold"/>
              <a:buNone/>
              <a:defRPr sz="3600" b="0" i="0" u="none" strike="noStrike" cap="none">
                <a:solidFill>
                  <a:schemeClr val="dk1"/>
                </a:solidFill>
                <a:latin typeface="Lexend Deca SemiBold"/>
                <a:ea typeface="Lexend Deca SemiBold"/>
                <a:cs typeface="Lexend Deca SemiBold"/>
                <a:sym typeface="Lexend Deca SemiBold"/>
              </a:defRPr>
            </a:lvl5pPr>
            <a:lvl6pPr marR="0" lvl="5" algn="ctr" rtl="0">
              <a:lnSpc>
                <a:spcPct val="100000"/>
              </a:lnSpc>
              <a:spcBef>
                <a:spcPts val="0"/>
              </a:spcBef>
              <a:spcAft>
                <a:spcPts val="0"/>
              </a:spcAft>
              <a:buClr>
                <a:schemeClr val="dk1"/>
              </a:buClr>
              <a:buSzPts val="3600"/>
              <a:buFont typeface="Lexend Deca SemiBold"/>
              <a:buNone/>
              <a:defRPr sz="3600" b="0" i="0" u="none" strike="noStrike" cap="none">
                <a:solidFill>
                  <a:schemeClr val="dk1"/>
                </a:solidFill>
                <a:latin typeface="Lexend Deca SemiBold"/>
                <a:ea typeface="Lexend Deca SemiBold"/>
                <a:cs typeface="Lexend Deca SemiBold"/>
                <a:sym typeface="Lexend Deca SemiBold"/>
              </a:defRPr>
            </a:lvl6pPr>
            <a:lvl7pPr marR="0" lvl="6" algn="ctr" rtl="0">
              <a:lnSpc>
                <a:spcPct val="100000"/>
              </a:lnSpc>
              <a:spcBef>
                <a:spcPts val="0"/>
              </a:spcBef>
              <a:spcAft>
                <a:spcPts val="0"/>
              </a:spcAft>
              <a:buClr>
                <a:schemeClr val="dk1"/>
              </a:buClr>
              <a:buSzPts val="3600"/>
              <a:buFont typeface="Lexend Deca SemiBold"/>
              <a:buNone/>
              <a:defRPr sz="3600" b="0" i="0" u="none" strike="noStrike" cap="none">
                <a:solidFill>
                  <a:schemeClr val="dk1"/>
                </a:solidFill>
                <a:latin typeface="Lexend Deca SemiBold"/>
                <a:ea typeface="Lexend Deca SemiBold"/>
                <a:cs typeface="Lexend Deca SemiBold"/>
                <a:sym typeface="Lexend Deca SemiBold"/>
              </a:defRPr>
            </a:lvl7pPr>
            <a:lvl8pPr marR="0" lvl="7" algn="ctr" rtl="0">
              <a:lnSpc>
                <a:spcPct val="100000"/>
              </a:lnSpc>
              <a:spcBef>
                <a:spcPts val="0"/>
              </a:spcBef>
              <a:spcAft>
                <a:spcPts val="0"/>
              </a:spcAft>
              <a:buClr>
                <a:schemeClr val="dk1"/>
              </a:buClr>
              <a:buSzPts val="3600"/>
              <a:buFont typeface="Lexend Deca SemiBold"/>
              <a:buNone/>
              <a:defRPr sz="3600" b="0" i="0" u="none" strike="noStrike" cap="none">
                <a:solidFill>
                  <a:schemeClr val="dk1"/>
                </a:solidFill>
                <a:latin typeface="Lexend Deca SemiBold"/>
                <a:ea typeface="Lexend Deca SemiBold"/>
                <a:cs typeface="Lexend Deca SemiBold"/>
                <a:sym typeface="Lexend Deca SemiBold"/>
              </a:defRPr>
            </a:lvl8pPr>
            <a:lvl9pPr marR="0" lvl="8" algn="ctr" rtl="0">
              <a:lnSpc>
                <a:spcPct val="100000"/>
              </a:lnSpc>
              <a:spcBef>
                <a:spcPts val="0"/>
              </a:spcBef>
              <a:spcAft>
                <a:spcPts val="0"/>
              </a:spcAft>
              <a:buClr>
                <a:schemeClr val="dk1"/>
              </a:buClr>
              <a:buSzPts val="3600"/>
              <a:buFont typeface="Lexend Deca SemiBold"/>
              <a:buNone/>
              <a:defRPr sz="3600" b="0" i="0" u="none" strike="noStrike" cap="none">
                <a:solidFill>
                  <a:schemeClr val="dk1"/>
                </a:solidFill>
                <a:latin typeface="Lexend Deca SemiBold"/>
                <a:ea typeface="Lexend Deca SemiBold"/>
                <a:cs typeface="Lexend Deca SemiBold"/>
                <a:sym typeface="Lexend Deca SemiBold"/>
              </a:defRPr>
            </a:lvl9pPr>
          </a:lstStyle>
          <a:p>
            <a:pPr algn="ctr"/>
            <a:r>
              <a:rPr lang="ar-SA" sz="2800" dirty="0">
                <a:solidFill>
                  <a:srgbClr val="92D050"/>
                </a:solidFill>
                <a:latin typeface="Sakkal Majalla" panose="02000000000000000000" pitchFamily="2" charset="-78"/>
                <a:cs typeface="Sakkal Majalla" panose="02000000000000000000" pitchFamily="2" charset="-78"/>
              </a:rPr>
              <a:t>من خلال الصور التي أمامك ماهي العوامل المؤثرة على الفجوة الرقمية </a:t>
            </a:r>
          </a:p>
        </p:txBody>
      </p:sp>
    </p:spTree>
    <p:extLst>
      <p:ext uri="{BB962C8B-B14F-4D97-AF65-F5344CB8AC3E}">
        <p14:creationId xmlns:p14="http://schemas.microsoft.com/office/powerpoint/2010/main" val="80900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graphicEl>
                                              <a:dgm id="{449339EA-BF87-4F44-8E56-23B527B4A1D8}"/>
                                            </p:graphicEl>
                                          </p:spTgt>
                                        </p:tgtEl>
                                        <p:attrNameLst>
                                          <p:attrName>style.visibility</p:attrName>
                                        </p:attrNameLst>
                                      </p:cBhvr>
                                      <p:to>
                                        <p:strVal val="visible"/>
                                      </p:to>
                                    </p:set>
                                    <p:animEffect transition="in" filter="fade">
                                      <p:cBhvr>
                                        <p:cTn id="19" dur="1000"/>
                                        <p:tgtEl>
                                          <p:spTgt spid="5">
                                            <p:graphicEl>
                                              <a:dgm id="{449339EA-BF87-4F44-8E56-23B527B4A1D8}"/>
                                            </p:graphicEl>
                                          </p:spTgt>
                                        </p:tgtEl>
                                      </p:cBhvr>
                                    </p:animEffect>
                                    <p:anim calcmode="lin" valueType="num">
                                      <p:cBhvr>
                                        <p:cTn id="20" dur="1000" fill="hold"/>
                                        <p:tgtEl>
                                          <p:spTgt spid="5">
                                            <p:graphicEl>
                                              <a:dgm id="{449339EA-BF87-4F44-8E56-23B527B4A1D8}"/>
                                            </p:graphicEl>
                                          </p:spTgt>
                                        </p:tgtEl>
                                        <p:attrNameLst>
                                          <p:attrName>ppt_x</p:attrName>
                                        </p:attrNameLst>
                                      </p:cBhvr>
                                      <p:tavLst>
                                        <p:tav tm="0">
                                          <p:val>
                                            <p:strVal val="#ppt_x"/>
                                          </p:val>
                                        </p:tav>
                                        <p:tav tm="100000">
                                          <p:val>
                                            <p:strVal val="#ppt_x"/>
                                          </p:val>
                                        </p:tav>
                                      </p:tavLst>
                                    </p:anim>
                                    <p:anim calcmode="lin" valueType="num">
                                      <p:cBhvr>
                                        <p:cTn id="21" dur="1000" fill="hold"/>
                                        <p:tgtEl>
                                          <p:spTgt spid="5">
                                            <p:graphicEl>
                                              <a:dgm id="{449339EA-BF87-4F44-8E56-23B527B4A1D8}"/>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graphicEl>
                                              <a:dgm id="{5CE41094-B535-4D36-AD01-37388F6AD116}"/>
                                            </p:graphicEl>
                                          </p:spTgt>
                                        </p:tgtEl>
                                        <p:attrNameLst>
                                          <p:attrName>style.visibility</p:attrName>
                                        </p:attrNameLst>
                                      </p:cBhvr>
                                      <p:to>
                                        <p:strVal val="visible"/>
                                      </p:to>
                                    </p:set>
                                    <p:animEffect transition="in" filter="fade">
                                      <p:cBhvr>
                                        <p:cTn id="26" dur="1000"/>
                                        <p:tgtEl>
                                          <p:spTgt spid="5">
                                            <p:graphicEl>
                                              <a:dgm id="{5CE41094-B535-4D36-AD01-37388F6AD116}"/>
                                            </p:graphicEl>
                                          </p:spTgt>
                                        </p:tgtEl>
                                      </p:cBhvr>
                                    </p:animEffect>
                                    <p:anim calcmode="lin" valueType="num">
                                      <p:cBhvr>
                                        <p:cTn id="27" dur="1000" fill="hold"/>
                                        <p:tgtEl>
                                          <p:spTgt spid="5">
                                            <p:graphicEl>
                                              <a:dgm id="{5CE41094-B535-4D36-AD01-37388F6AD116}"/>
                                            </p:graphicEl>
                                          </p:spTgt>
                                        </p:tgtEl>
                                        <p:attrNameLst>
                                          <p:attrName>ppt_x</p:attrName>
                                        </p:attrNameLst>
                                      </p:cBhvr>
                                      <p:tavLst>
                                        <p:tav tm="0">
                                          <p:val>
                                            <p:strVal val="#ppt_x"/>
                                          </p:val>
                                        </p:tav>
                                        <p:tav tm="100000">
                                          <p:val>
                                            <p:strVal val="#ppt_x"/>
                                          </p:val>
                                        </p:tav>
                                      </p:tavLst>
                                    </p:anim>
                                    <p:anim calcmode="lin" valueType="num">
                                      <p:cBhvr>
                                        <p:cTn id="28" dur="1000" fill="hold"/>
                                        <p:tgtEl>
                                          <p:spTgt spid="5">
                                            <p:graphicEl>
                                              <a:dgm id="{5CE41094-B535-4D36-AD01-37388F6AD116}"/>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graphicEl>
                                              <a:dgm id="{5534EFB6-7B2D-4C90-AAC0-A9F4E22827A6}"/>
                                            </p:graphicEl>
                                          </p:spTgt>
                                        </p:tgtEl>
                                        <p:attrNameLst>
                                          <p:attrName>style.visibility</p:attrName>
                                        </p:attrNameLst>
                                      </p:cBhvr>
                                      <p:to>
                                        <p:strVal val="visible"/>
                                      </p:to>
                                    </p:set>
                                    <p:animEffect transition="in" filter="fade">
                                      <p:cBhvr>
                                        <p:cTn id="31" dur="1000"/>
                                        <p:tgtEl>
                                          <p:spTgt spid="5">
                                            <p:graphicEl>
                                              <a:dgm id="{5534EFB6-7B2D-4C90-AAC0-A9F4E22827A6}"/>
                                            </p:graphicEl>
                                          </p:spTgt>
                                        </p:tgtEl>
                                      </p:cBhvr>
                                    </p:animEffect>
                                    <p:anim calcmode="lin" valueType="num">
                                      <p:cBhvr>
                                        <p:cTn id="32" dur="1000" fill="hold"/>
                                        <p:tgtEl>
                                          <p:spTgt spid="5">
                                            <p:graphicEl>
                                              <a:dgm id="{5534EFB6-7B2D-4C90-AAC0-A9F4E22827A6}"/>
                                            </p:graphicEl>
                                          </p:spTgt>
                                        </p:tgtEl>
                                        <p:attrNameLst>
                                          <p:attrName>ppt_x</p:attrName>
                                        </p:attrNameLst>
                                      </p:cBhvr>
                                      <p:tavLst>
                                        <p:tav tm="0">
                                          <p:val>
                                            <p:strVal val="#ppt_x"/>
                                          </p:val>
                                        </p:tav>
                                        <p:tav tm="100000">
                                          <p:val>
                                            <p:strVal val="#ppt_x"/>
                                          </p:val>
                                        </p:tav>
                                      </p:tavLst>
                                    </p:anim>
                                    <p:anim calcmode="lin" valueType="num">
                                      <p:cBhvr>
                                        <p:cTn id="33" dur="1000" fill="hold"/>
                                        <p:tgtEl>
                                          <p:spTgt spid="5">
                                            <p:graphicEl>
                                              <a:dgm id="{5534EFB6-7B2D-4C90-AAC0-A9F4E22827A6}"/>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5">
                                            <p:graphicEl>
                                              <a:dgm id="{4575A286-CCE9-477E-A665-3094FC3720F5}"/>
                                            </p:graphicEl>
                                          </p:spTgt>
                                        </p:tgtEl>
                                        <p:attrNameLst>
                                          <p:attrName>style.visibility</p:attrName>
                                        </p:attrNameLst>
                                      </p:cBhvr>
                                      <p:to>
                                        <p:strVal val="visible"/>
                                      </p:to>
                                    </p:set>
                                    <p:animEffect transition="in" filter="fade">
                                      <p:cBhvr>
                                        <p:cTn id="38" dur="1000"/>
                                        <p:tgtEl>
                                          <p:spTgt spid="5">
                                            <p:graphicEl>
                                              <a:dgm id="{4575A286-CCE9-477E-A665-3094FC3720F5}"/>
                                            </p:graphicEl>
                                          </p:spTgt>
                                        </p:tgtEl>
                                      </p:cBhvr>
                                    </p:animEffect>
                                    <p:anim calcmode="lin" valueType="num">
                                      <p:cBhvr>
                                        <p:cTn id="39" dur="1000" fill="hold"/>
                                        <p:tgtEl>
                                          <p:spTgt spid="5">
                                            <p:graphicEl>
                                              <a:dgm id="{4575A286-CCE9-477E-A665-3094FC3720F5}"/>
                                            </p:graphicEl>
                                          </p:spTgt>
                                        </p:tgtEl>
                                        <p:attrNameLst>
                                          <p:attrName>ppt_x</p:attrName>
                                        </p:attrNameLst>
                                      </p:cBhvr>
                                      <p:tavLst>
                                        <p:tav tm="0">
                                          <p:val>
                                            <p:strVal val="#ppt_x"/>
                                          </p:val>
                                        </p:tav>
                                        <p:tav tm="100000">
                                          <p:val>
                                            <p:strVal val="#ppt_x"/>
                                          </p:val>
                                        </p:tav>
                                      </p:tavLst>
                                    </p:anim>
                                    <p:anim calcmode="lin" valueType="num">
                                      <p:cBhvr>
                                        <p:cTn id="40" dur="1000" fill="hold"/>
                                        <p:tgtEl>
                                          <p:spTgt spid="5">
                                            <p:graphicEl>
                                              <a:dgm id="{4575A286-CCE9-477E-A665-3094FC3720F5}"/>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5">
                                            <p:graphicEl>
                                              <a:dgm id="{EB0637D2-F102-49B0-AB95-57ACF6711BEC}"/>
                                            </p:graphicEl>
                                          </p:spTgt>
                                        </p:tgtEl>
                                        <p:attrNameLst>
                                          <p:attrName>style.visibility</p:attrName>
                                        </p:attrNameLst>
                                      </p:cBhvr>
                                      <p:to>
                                        <p:strVal val="visible"/>
                                      </p:to>
                                    </p:set>
                                    <p:animEffect transition="in" filter="fade">
                                      <p:cBhvr>
                                        <p:cTn id="43" dur="1000"/>
                                        <p:tgtEl>
                                          <p:spTgt spid="5">
                                            <p:graphicEl>
                                              <a:dgm id="{EB0637D2-F102-49B0-AB95-57ACF6711BEC}"/>
                                            </p:graphicEl>
                                          </p:spTgt>
                                        </p:tgtEl>
                                      </p:cBhvr>
                                    </p:animEffect>
                                    <p:anim calcmode="lin" valueType="num">
                                      <p:cBhvr>
                                        <p:cTn id="44" dur="1000" fill="hold"/>
                                        <p:tgtEl>
                                          <p:spTgt spid="5">
                                            <p:graphicEl>
                                              <a:dgm id="{EB0637D2-F102-49B0-AB95-57ACF6711BEC}"/>
                                            </p:graphicEl>
                                          </p:spTgt>
                                        </p:tgtEl>
                                        <p:attrNameLst>
                                          <p:attrName>ppt_x</p:attrName>
                                        </p:attrNameLst>
                                      </p:cBhvr>
                                      <p:tavLst>
                                        <p:tav tm="0">
                                          <p:val>
                                            <p:strVal val="#ppt_x"/>
                                          </p:val>
                                        </p:tav>
                                        <p:tav tm="100000">
                                          <p:val>
                                            <p:strVal val="#ppt_x"/>
                                          </p:val>
                                        </p:tav>
                                      </p:tavLst>
                                    </p:anim>
                                    <p:anim calcmode="lin" valueType="num">
                                      <p:cBhvr>
                                        <p:cTn id="45" dur="1000" fill="hold"/>
                                        <p:tgtEl>
                                          <p:spTgt spid="5">
                                            <p:graphicEl>
                                              <a:dgm id="{EB0637D2-F102-49B0-AB95-57ACF6711BEC}"/>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5">
                                            <p:graphicEl>
                                              <a:dgm id="{3213569B-C23D-4A83-9701-F30F5A9290CE}"/>
                                            </p:graphicEl>
                                          </p:spTgt>
                                        </p:tgtEl>
                                        <p:attrNameLst>
                                          <p:attrName>style.visibility</p:attrName>
                                        </p:attrNameLst>
                                      </p:cBhvr>
                                      <p:to>
                                        <p:strVal val="visible"/>
                                      </p:to>
                                    </p:set>
                                    <p:animEffect transition="in" filter="fade">
                                      <p:cBhvr>
                                        <p:cTn id="50" dur="1000"/>
                                        <p:tgtEl>
                                          <p:spTgt spid="5">
                                            <p:graphicEl>
                                              <a:dgm id="{3213569B-C23D-4A83-9701-F30F5A9290CE}"/>
                                            </p:graphicEl>
                                          </p:spTgt>
                                        </p:tgtEl>
                                      </p:cBhvr>
                                    </p:animEffect>
                                    <p:anim calcmode="lin" valueType="num">
                                      <p:cBhvr>
                                        <p:cTn id="51" dur="1000" fill="hold"/>
                                        <p:tgtEl>
                                          <p:spTgt spid="5">
                                            <p:graphicEl>
                                              <a:dgm id="{3213569B-C23D-4A83-9701-F30F5A9290CE}"/>
                                            </p:graphicEl>
                                          </p:spTgt>
                                        </p:tgtEl>
                                        <p:attrNameLst>
                                          <p:attrName>ppt_x</p:attrName>
                                        </p:attrNameLst>
                                      </p:cBhvr>
                                      <p:tavLst>
                                        <p:tav tm="0">
                                          <p:val>
                                            <p:strVal val="#ppt_x"/>
                                          </p:val>
                                        </p:tav>
                                        <p:tav tm="100000">
                                          <p:val>
                                            <p:strVal val="#ppt_x"/>
                                          </p:val>
                                        </p:tav>
                                      </p:tavLst>
                                    </p:anim>
                                    <p:anim calcmode="lin" valueType="num">
                                      <p:cBhvr>
                                        <p:cTn id="52" dur="1000" fill="hold"/>
                                        <p:tgtEl>
                                          <p:spTgt spid="5">
                                            <p:graphicEl>
                                              <a:dgm id="{3213569B-C23D-4A83-9701-F30F5A9290CE}"/>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5">
                                            <p:graphicEl>
                                              <a:dgm id="{150E0C35-D65D-46EE-A88D-957134242E10}"/>
                                            </p:graphicEl>
                                          </p:spTgt>
                                        </p:tgtEl>
                                        <p:attrNameLst>
                                          <p:attrName>style.visibility</p:attrName>
                                        </p:attrNameLst>
                                      </p:cBhvr>
                                      <p:to>
                                        <p:strVal val="visible"/>
                                      </p:to>
                                    </p:set>
                                    <p:animEffect transition="in" filter="fade">
                                      <p:cBhvr>
                                        <p:cTn id="55" dur="1000"/>
                                        <p:tgtEl>
                                          <p:spTgt spid="5">
                                            <p:graphicEl>
                                              <a:dgm id="{150E0C35-D65D-46EE-A88D-957134242E10}"/>
                                            </p:graphicEl>
                                          </p:spTgt>
                                        </p:tgtEl>
                                      </p:cBhvr>
                                    </p:animEffect>
                                    <p:anim calcmode="lin" valueType="num">
                                      <p:cBhvr>
                                        <p:cTn id="56" dur="1000" fill="hold"/>
                                        <p:tgtEl>
                                          <p:spTgt spid="5">
                                            <p:graphicEl>
                                              <a:dgm id="{150E0C35-D65D-46EE-A88D-957134242E10}"/>
                                            </p:graphicEl>
                                          </p:spTgt>
                                        </p:tgtEl>
                                        <p:attrNameLst>
                                          <p:attrName>ppt_x</p:attrName>
                                        </p:attrNameLst>
                                      </p:cBhvr>
                                      <p:tavLst>
                                        <p:tav tm="0">
                                          <p:val>
                                            <p:strVal val="#ppt_x"/>
                                          </p:val>
                                        </p:tav>
                                        <p:tav tm="100000">
                                          <p:val>
                                            <p:strVal val="#ppt_x"/>
                                          </p:val>
                                        </p:tav>
                                      </p:tavLst>
                                    </p:anim>
                                    <p:anim calcmode="lin" valueType="num">
                                      <p:cBhvr>
                                        <p:cTn id="57" dur="1000" fill="hold"/>
                                        <p:tgtEl>
                                          <p:spTgt spid="5">
                                            <p:graphicEl>
                                              <a:dgm id="{150E0C35-D65D-46EE-A88D-957134242E10}"/>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5">
                                            <p:graphicEl>
                                              <a:dgm id="{0A786803-B141-4F3E-9F8E-3BB8F72A01DE}"/>
                                            </p:graphicEl>
                                          </p:spTgt>
                                        </p:tgtEl>
                                        <p:attrNameLst>
                                          <p:attrName>style.visibility</p:attrName>
                                        </p:attrNameLst>
                                      </p:cBhvr>
                                      <p:to>
                                        <p:strVal val="visible"/>
                                      </p:to>
                                    </p:set>
                                    <p:animEffect transition="in" filter="fade">
                                      <p:cBhvr>
                                        <p:cTn id="62" dur="1000"/>
                                        <p:tgtEl>
                                          <p:spTgt spid="5">
                                            <p:graphicEl>
                                              <a:dgm id="{0A786803-B141-4F3E-9F8E-3BB8F72A01DE}"/>
                                            </p:graphicEl>
                                          </p:spTgt>
                                        </p:tgtEl>
                                      </p:cBhvr>
                                    </p:animEffect>
                                    <p:anim calcmode="lin" valueType="num">
                                      <p:cBhvr>
                                        <p:cTn id="63" dur="1000" fill="hold"/>
                                        <p:tgtEl>
                                          <p:spTgt spid="5">
                                            <p:graphicEl>
                                              <a:dgm id="{0A786803-B141-4F3E-9F8E-3BB8F72A01DE}"/>
                                            </p:graphicEl>
                                          </p:spTgt>
                                        </p:tgtEl>
                                        <p:attrNameLst>
                                          <p:attrName>ppt_x</p:attrName>
                                        </p:attrNameLst>
                                      </p:cBhvr>
                                      <p:tavLst>
                                        <p:tav tm="0">
                                          <p:val>
                                            <p:strVal val="#ppt_x"/>
                                          </p:val>
                                        </p:tav>
                                        <p:tav tm="100000">
                                          <p:val>
                                            <p:strVal val="#ppt_x"/>
                                          </p:val>
                                        </p:tav>
                                      </p:tavLst>
                                    </p:anim>
                                    <p:anim calcmode="lin" valueType="num">
                                      <p:cBhvr>
                                        <p:cTn id="64" dur="1000" fill="hold"/>
                                        <p:tgtEl>
                                          <p:spTgt spid="5">
                                            <p:graphicEl>
                                              <a:dgm id="{0A786803-B141-4F3E-9F8E-3BB8F72A01DE}"/>
                                            </p:graphic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5">
                                            <p:graphicEl>
                                              <a:dgm id="{A9B92343-67AA-44B1-834A-2DAE5526653A}"/>
                                            </p:graphicEl>
                                          </p:spTgt>
                                        </p:tgtEl>
                                        <p:attrNameLst>
                                          <p:attrName>style.visibility</p:attrName>
                                        </p:attrNameLst>
                                      </p:cBhvr>
                                      <p:to>
                                        <p:strVal val="visible"/>
                                      </p:to>
                                    </p:set>
                                    <p:animEffect transition="in" filter="fade">
                                      <p:cBhvr>
                                        <p:cTn id="67" dur="1000"/>
                                        <p:tgtEl>
                                          <p:spTgt spid="5">
                                            <p:graphicEl>
                                              <a:dgm id="{A9B92343-67AA-44B1-834A-2DAE5526653A}"/>
                                            </p:graphicEl>
                                          </p:spTgt>
                                        </p:tgtEl>
                                      </p:cBhvr>
                                    </p:animEffect>
                                    <p:anim calcmode="lin" valueType="num">
                                      <p:cBhvr>
                                        <p:cTn id="68" dur="1000" fill="hold"/>
                                        <p:tgtEl>
                                          <p:spTgt spid="5">
                                            <p:graphicEl>
                                              <a:dgm id="{A9B92343-67AA-44B1-834A-2DAE5526653A}"/>
                                            </p:graphicEl>
                                          </p:spTgt>
                                        </p:tgtEl>
                                        <p:attrNameLst>
                                          <p:attrName>ppt_x</p:attrName>
                                        </p:attrNameLst>
                                      </p:cBhvr>
                                      <p:tavLst>
                                        <p:tav tm="0">
                                          <p:val>
                                            <p:strVal val="#ppt_x"/>
                                          </p:val>
                                        </p:tav>
                                        <p:tav tm="100000">
                                          <p:val>
                                            <p:strVal val="#ppt_x"/>
                                          </p:val>
                                        </p:tav>
                                      </p:tavLst>
                                    </p:anim>
                                    <p:anim calcmode="lin" valueType="num">
                                      <p:cBhvr>
                                        <p:cTn id="69" dur="1000" fill="hold"/>
                                        <p:tgtEl>
                                          <p:spTgt spid="5">
                                            <p:graphicEl>
                                              <a:dgm id="{A9B92343-67AA-44B1-834A-2DAE5526653A}"/>
                                            </p:graphic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5">
                                            <p:graphicEl>
                                              <a:dgm id="{C697EA20-E226-4501-A5C4-C19F5D06BFCA}"/>
                                            </p:graphicEl>
                                          </p:spTgt>
                                        </p:tgtEl>
                                        <p:attrNameLst>
                                          <p:attrName>style.visibility</p:attrName>
                                        </p:attrNameLst>
                                      </p:cBhvr>
                                      <p:to>
                                        <p:strVal val="visible"/>
                                      </p:to>
                                    </p:set>
                                    <p:animEffect transition="in" filter="fade">
                                      <p:cBhvr>
                                        <p:cTn id="74" dur="1000"/>
                                        <p:tgtEl>
                                          <p:spTgt spid="5">
                                            <p:graphicEl>
                                              <a:dgm id="{C697EA20-E226-4501-A5C4-C19F5D06BFCA}"/>
                                            </p:graphicEl>
                                          </p:spTgt>
                                        </p:tgtEl>
                                      </p:cBhvr>
                                    </p:animEffect>
                                    <p:anim calcmode="lin" valueType="num">
                                      <p:cBhvr>
                                        <p:cTn id="75" dur="1000" fill="hold"/>
                                        <p:tgtEl>
                                          <p:spTgt spid="5">
                                            <p:graphicEl>
                                              <a:dgm id="{C697EA20-E226-4501-A5C4-C19F5D06BFCA}"/>
                                            </p:graphicEl>
                                          </p:spTgt>
                                        </p:tgtEl>
                                        <p:attrNameLst>
                                          <p:attrName>ppt_x</p:attrName>
                                        </p:attrNameLst>
                                      </p:cBhvr>
                                      <p:tavLst>
                                        <p:tav tm="0">
                                          <p:val>
                                            <p:strVal val="#ppt_x"/>
                                          </p:val>
                                        </p:tav>
                                        <p:tav tm="100000">
                                          <p:val>
                                            <p:strVal val="#ppt_x"/>
                                          </p:val>
                                        </p:tav>
                                      </p:tavLst>
                                    </p:anim>
                                    <p:anim calcmode="lin" valueType="num">
                                      <p:cBhvr>
                                        <p:cTn id="76" dur="1000" fill="hold"/>
                                        <p:tgtEl>
                                          <p:spTgt spid="5">
                                            <p:graphicEl>
                                              <a:dgm id="{C697EA20-E226-4501-A5C4-C19F5D06BFCA}"/>
                                            </p:graphicEl>
                                          </p:spTgt>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5">
                                            <p:graphicEl>
                                              <a:dgm id="{606A7AB3-418F-4119-B0DC-5E37445457A1}"/>
                                            </p:graphicEl>
                                          </p:spTgt>
                                        </p:tgtEl>
                                        <p:attrNameLst>
                                          <p:attrName>style.visibility</p:attrName>
                                        </p:attrNameLst>
                                      </p:cBhvr>
                                      <p:to>
                                        <p:strVal val="visible"/>
                                      </p:to>
                                    </p:set>
                                    <p:animEffect transition="in" filter="fade">
                                      <p:cBhvr>
                                        <p:cTn id="79" dur="1000"/>
                                        <p:tgtEl>
                                          <p:spTgt spid="5">
                                            <p:graphicEl>
                                              <a:dgm id="{606A7AB3-418F-4119-B0DC-5E37445457A1}"/>
                                            </p:graphicEl>
                                          </p:spTgt>
                                        </p:tgtEl>
                                      </p:cBhvr>
                                    </p:animEffect>
                                    <p:anim calcmode="lin" valueType="num">
                                      <p:cBhvr>
                                        <p:cTn id="80" dur="1000" fill="hold"/>
                                        <p:tgtEl>
                                          <p:spTgt spid="5">
                                            <p:graphicEl>
                                              <a:dgm id="{606A7AB3-418F-4119-B0DC-5E37445457A1}"/>
                                            </p:graphicEl>
                                          </p:spTgt>
                                        </p:tgtEl>
                                        <p:attrNameLst>
                                          <p:attrName>ppt_x</p:attrName>
                                        </p:attrNameLst>
                                      </p:cBhvr>
                                      <p:tavLst>
                                        <p:tav tm="0">
                                          <p:val>
                                            <p:strVal val="#ppt_x"/>
                                          </p:val>
                                        </p:tav>
                                        <p:tav tm="100000">
                                          <p:val>
                                            <p:strVal val="#ppt_x"/>
                                          </p:val>
                                        </p:tav>
                                      </p:tavLst>
                                    </p:anim>
                                    <p:anim calcmode="lin" valueType="num">
                                      <p:cBhvr>
                                        <p:cTn id="81" dur="1000" fill="hold"/>
                                        <p:tgtEl>
                                          <p:spTgt spid="5">
                                            <p:graphicEl>
                                              <a:dgm id="{606A7AB3-418F-4119-B0DC-5E37445457A1}"/>
                                            </p:graphicEl>
                                          </p:spTgt>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5">
                                            <p:graphicEl>
                                              <a:dgm id="{21F84F0C-6776-4852-B85A-020B33725A89}"/>
                                            </p:graphicEl>
                                          </p:spTgt>
                                        </p:tgtEl>
                                        <p:attrNameLst>
                                          <p:attrName>style.visibility</p:attrName>
                                        </p:attrNameLst>
                                      </p:cBhvr>
                                      <p:to>
                                        <p:strVal val="visible"/>
                                      </p:to>
                                    </p:set>
                                    <p:animEffect transition="in" filter="fade">
                                      <p:cBhvr>
                                        <p:cTn id="86" dur="1000"/>
                                        <p:tgtEl>
                                          <p:spTgt spid="5">
                                            <p:graphicEl>
                                              <a:dgm id="{21F84F0C-6776-4852-B85A-020B33725A89}"/>
                                            </p:graphicEl>
                                          </p:spTgt>
                                        </p:tgtEl>
                                      </p:cBhvr>
                                    </p:animEffect>
                                    <p:anim calcmode="lin" valueType="num">
                                      <p:cBhvr>
                                        <p:cTn id="87" dur="1000" fill="hold"/>
                                        <p:tgtEl>
                                          <p:spTgt spid="5">
                                            <p:graphicEl>
                                              <a:dgm id="{21F84F0C-6776-4852-B85A-020B33725A89}"/>
                                            </p:graphicEl>
                                          </p:spTgt>
                                        </p:tgtEl>
                                        <p:attrNameLst>
                                          <p:attrName>ppt_x</p:attrName>
                                        </p:attrNameLst>
                                      </p:cBhvr>
                                      <p:tavLst>
                                        <p:tav tm="0">
                                          <p:val>
                                            <p:strVal val="#ppt_x"/>
                                          </p:val>
                                        </p:tav>
                                        <p:tav tm="100000">
                                          <p:val>
                                            <p:strVal val="#ppt_x"/>
                                          </p:val>
                                        </p:tav>
                                      </p:tavLst>
                                    </p:anim>
                                    <p:anim calcmode="lin" valueType="num">
                                      <p:cBhvr>
                                        <p:cTn id="88" dur="1000" fill="hold"/>
                                        <p:tgtEl>
                                          <p:spTgt spid="5">
                                            <p:graphicEl>
                                              <a:dgm id="{21F84F0C-6776-4852-B85A-020B33725A89}"/>
                                            </p:graphicEl>
                                          </p:spTgt>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5">
                                            <p:graphicEl>
                                              <a:dgm id="{0810F1AD-0CC8-43B4-A550-92FB5FA01E23}"/>
                                            </p:graphicEl>
                                          </p:spTgt>
                                        </p:tgtEl>
                                        <p:attrNameLst>
                                          <p:attrName>style.visibility</p:attrName>
                                        </p:attrNameLst>
                                      </p:cBhvr>
                                      <p:to>
                                        <p:strVal val="visible"/>
                                      </p:to>
                                    </p:set>
                                    <p:animEffect transition="in" filter="fade">
                                      <p:cBhvr>
                                        <p:cTn id="91" dur="1000"/>
                                        <p:tgtEl>
                                          <p:spTgt spid="5">
                                            <p:graphicEl>
                                              <a:dgm id="{0810F1AD-0CC8-43B4-A550-92FB5FA01E23}"/>
                                            </p:graphicEl>
                                          </p:spTgt>
                                        </p:tgtEl>
                                      </p:cBhvr>
                                    </p:animEffect>
                                    <p:anim calcmode="lin" valueType="num">
                                      <p:cBhvr>
                                        <p:cTn id="92" dur="1000" fill="hold"/>
                                        <p:tgtEl>
                                          <p:spTgt spid="5">
                                            <p:graphicEl>
                                              <a:dgm id="{0810F1AD-0CC8-43B4-A550-92FB5FA01E23}"/>
                                            </p:graphicEl>
                                          </p:spTgt>
                                        </p:tgtEl>
                                        <p:attrNameLst>
                                          <p:attrName>ppt_x</p:attrName>
                                        </p:attrNameLst>
                                      </p:cBhvr>
                                      <p:tavLst>
                                        <p:tav tm="0">
                                          <p:val>
                                            <p:strVal val="#ppt_x"/>
                                          </p:val>
                                        </p:tav>
                                        <p:tav tm="100000">
                                          <p:val>
                                            <p:strVal val="#ppt_x"/>
                                          </p:val>
                                        </p:tav>
                                      </p:tavLst>
                                    </p:anim>
                                    <p:anim calcmode="lin" valueType="num">
                                      <p:cBhvr>
                                        <p:cTn id="93" dur="1000" fill="hold"/>
                                        <p:tgtEl>
                                          <p:spTgt spid="5">
                                            <p:graphicEl>
                                              <a:dgm id="{0810F1AD-0CC8-43B4-A550-92FB5FA01E23}"/>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شكل بيضاوي 4">
            <a:extLst>
              <a:ext uri="{FF2B5EF4-FFF2-40B4-BE49-F238E27FC236}">
                <a16:creationId xmlns:a16="http://schemas.microsoft.com/office/drawing/2014/main" id="{95616190-C5D7-4B90-8D76-FD797FB491B5}"/>
              </a:ext>
            </a:extLst>
          </p:cNvPr>
          <p:cNvSpPr/>
          <p:nvPr/>
        </p:nvSpPr>
        <p:spPr>
          <a:xfrm>
            <a:off x="230028" y="193541"/>
            <a:ext cx="352299" cy="3522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050"/>
          </a:p>
        </p:txBody>
      </p:sp>
      <p:sp>
        <p:nvSpPr>
          <p:cNvPr id="6" name="شكل بيضاوي 5">
            <a:extLst>
              <a:ext uri="{FF2B5EF4-FFF2-40B4-BE49-F238E27FC236}">
                <a16:creationId xmlns:a16="http://schemas.microsoft.com/office/drawing/2014/main" id="{3394F10D-DE95-4AD3-B9F6-84BE3EC44528}"/>
              </a:ext>
            </a:extLst>
          </p:cNvPr>
          <p:cNvSpPr/>
          <p:nvPr/>
        </p:nvSpPr>
        <p:spPr>
          <a:xfrm>
            <a:off x="706184" y="193541"/>
            <a:ext cx="352299" cy="3522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050"/>
          </a:p>
        </p:txBody>
      </p:sp>
      <p:sp>
        <p:nvSpPr>
          <p:cNvPr id="7" name="شكل بيضاوي 6">
            <a:extLst>
              <a:ext uri="{FF2B5EF4-FFF2-40B4-BE49-F238E27FC236}">
                <a16:creationId xmlns:a16="http://schemas.microsoft.com/office/drawing/2014/main" id="{25C2723C-C3ED-4237-8F11-A429372A3E15}"/>
              </a:ext>
            </a:extLst>
          </p:cNvPr>
          <p:cNvSpPr/>
          <p:nvPr/>
        </p:nvSpPr>
        <p:spPr>
          <a:xfrm>
            <a:off x="1149097" y="193541"/>
            <a:ext cx="352299" cy="3522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050"/>
          </a:p>
        </p:txBody>
      </p:sp>
      <p:sp>
        <p:nvSpPr>
          <p:cNvPr id="8" name="عنوان 1">
            <a:extLst>
              <a:ext uri="{FF2B5EF4-FFF2-40B4-BE49-F238E27FC236}">
                <a16:creationId xmlns:a16="http://schemas.microsoft.com/office/drawing/2014/main" id="{D6800F67-C88C-457F-A626-9C77EF997B68}"/>
              </a:ext>
            </a:extLst>
          </p:cNvPr>
          <p:cNvSpPr txBox="1">
            <a:spLocks/>
          </p:cNvSpPr>
          <p:nvPr/>
        </p:nvSpPr>
        <p:spPr>
          <a:xfrm>
            <a:off x="917550" y="-65547"/>
            <a:ext cx="7996422" cy="994172"/>
          </a:xfrm>
          <a:prstGeom prst="rect">
            <a:avLst/>
          </a:prstGeom>
        </p:spPr>
        <p:txBody>
          <a:bodyPr vert="horz" lIns="68580" tIns="34290" rIns="68580" bIns="3429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3300" dirty="0">
                <a:solidFill>
                  <a:schemeClr val="bg1"/>
                </a:solidFill>
                <a:cs typeface="Fanan" pitchFamily="2" charset="-78"/>
              </a:rPr>
              <a:t>تقويم تكويني</a:t>
            </a:r>
          </a:p>
        </p:txBody>
      </p:sp>
      <p:sp>
        <p:nvSpPr>
          <p:cNvPr id="2" name="عنوان 1">
            <a:extLst>
              <a:ext uri="{FF2B5EF4-FFF2-40B4-BE49-F238E27FC236}">
                <a16:creationId xmlns:a16="http://schemas.microsoft.com/office/drawing/2014/main" id="{33434FEF-3974-1E60-8EAF-C8F1D1126AD6}"/>
              </a:ext>
            </a:extLst>
          </p:cNvPr>
          <p:cNvSpPr txBox="1">
            <a:spLocks/>
          </p:cNvSpPr>
          <p:nvPr/>
        </p:nvSpPr>
        <p:spPr>
          <a:xfrm>
            <a:off x="338882" y="111158"/>
            <a:ext cx="8748958" cy="2247900"/>
          </a:xfrm>
          <a:prstGeom prst="rect">
            <a:avLst/>
          </a:prstGeom>
        </p:spPr>
        <p:txBody>
          <a:bodyPr vert="horz" lIns="68580" tIns="34290" rIns="68580" bIns="3429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ar-SA" sz="2100" b="1" dirty="0">
                <a:cs typeface="Fanan" pitchFamily="2" charset="-78"/>
              </a:rPr>
              <a:t>اختار الإجابة الصحيحة فيما يلي </a:t>
            </a:r>
          </a:p>
          <a:p>
            <a:r>
              <a:rPr lang="ar-SA" sz="2400" b="1" dirty="0">
                <a:latin typeface="Sakkal Majalla" panose="02000000000000000000" pitchFamily="2" charset="-78"/>
                <a:cs typeface="Sakkal Majalla" panose="02000000000000000000" pitchFamily="2" charset="-78"/>
              </a:rPr>
              <a:t>مشكلة اجتماعية تشير إلى التباين في كم المعلومات والمهارات التقنية والرقمية بين الأشخاص</a:t>
            </a:r>
            <a:r>
              <a:rPr lang="ar-SA" sz="2400" dirty="0">
                <a:solidFill>
                  <a:srgbClr val="F9A826"/>
                </a:solidFill>
                <a:latin typeface="Calibri" panose="020F0502020204030204" pitchFamily="34" charset="0"/>
                <a:cs typeface="Fanan" pitchFamily="2" charset="-78"/>
              </a:rPr>
              <a:t>: </a:t>
            </a:r>
          </a:p>
        </p:txBody>
      </p:sp>
      <p:sp>
        <p:nvSpPr>
          <p:cNvPr id="24" name="Rectangle: Rounded Corners 18">
            <a:extLst>
              <a:ext uri="{FF2B5EF4-FFF2-40B4-BE49-F238E27FC236}">
                <a16:creationId xmlns:a16="http://schemas.microsoft.com/office/drawing/2014/main" id="{DB424611-1DAA-90DA-3C23-92B0717317D1}"/>
              </a:ext>
            </a:extLst>
          </p:cNvPr>
          <p:cNvSpPr/>
          <p:nvPr/>
        </p:nvSpPr>
        <p:spPr>
          <a:xfrm flipH="1">
            <a:off x="6798884" y="1953155"/>
            <a:ext cx="2006235" cy="2320993"/>
          </a:xfrm>
          <a:prstGeom prst="roundRect">
            <a:avLst>
              <a:gd name="adj" fmla="val 7480"/>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33450">
              <a:spcBef>
                <a:spcPct val="0"/>
              </a:spcBef>
              <a:spcAft>
                <a:spcPct val="35000"/>
              </a:spcAft>
            </a:pPr>
            <a:r>
              <a:rPr lang="ar-SA" sz="4050" dirty="0">
                <a:solidFill>
                  <a:schemeClr val="tx1"/>
                </a:solidFill>
                <a:latin typeface="Calibri" panose="020F0502020204030204"/>
                <a:cs typeface="Fanan" pitchFamily="2" charset="-78"/>
              </a:rPr>
              <a:t>الفجوة الرقمية</a:t>
            </a:r>
          </a:p>
        </p:txBody>
      </p:sp>
      <p:sp>
        <p:nvSpPr>
          <p:cNvPr id="28" name="Rectangle: Rounded Corners 18">
            <a:extLst>
              <a:ext uri="{FF2B5EF4-FFF2-40B4-BE49-F238E27FC236}">
                <a16:creationId xmlns:a16="http://schemas.microsoft.com/office/drawing/2014/main" id="{47953E93-BDF8-601D-8419-7A1244AA8447}"/>
              </a:ext>
            </a:extLst>
          </p:cNvPr>
          <p:cNvSpPr/>
          <p:nvPr/>
        </p:nvSpPr>
        <p:spPr>
          <a:xfrm flipH="1">
            <a:off x="4438709" y="1965888"/>
            <a:ext cx="2006235" cy="2320993"/>
          </a:xfrm>
          <a:prstGeom prst="roundRect">
            <a:avLst>
              <a:gd name="adj" fmla="val 7480"/>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33450">
              <a:spcBef>
                <a:spcPct val="0"/>
              </a:spcBef>
              <a:spcAft>
                <a:spcPct val="35000"/>
              </a:spcAft>
            </a:pPr>
            <a:r>
              <a:rPr lang="ar-SA" sz="4050" dirty="0">
                <a:solidFill>
                  <a:schemeClr val="tx1"/>
                </a:solidFill>
                <a:latin typeface="Calibri" panose="020F0502020204030204"/>
                <a:cs typeface="Fanan" pitchFamily="2" charset="-78"/>
              </a:rPr>
              <a:t>التضمين الرقمي</a:t>
            </a:r>
            <a:endParaRPr lang="ar-SA" sz="2700" dirty="0">
              <a:solidFill>
                <a:schemeClr val="tx1"/>
              </a:solidFill>
              <a:latin typeface="Calibri" panose="020F0502020204030204"/>
              <a:cs typeface="Fanan" pitchFamily="2" charset="-78"/>
            </a:endParaRPr>
          </a:p>
        </p:txBody>
      </p:sp>
      <p:sp>
        <p:nvSpPr>
          <p:cNvPr id="29" name="Rectangle: Rounded Corners 18">
            <a:extLst>
              <a:ext uri="{FF2B5EF4-FFF2-40B4-BE49-F238E27FC236}">
                <a16:creationId xmlns:a16="http://schemas.microsoft.com/office/drawing/2014/main" id="{405CB35C-255B-B64A-794B-19DE085C3DB1}"/>
              </a:ext>
            </a:extLst>
          </p:cNvPr>
          <p:cNvSpPr/>
          <p:nvPr/>
        </p:nvSpPr>
        <p:spPr>
          <a:xfrm flipH="1">
            <a:off x="1993106" y="1939683"/>
            <a:ext cx="2006235" cy="2320993"/>
          </a:xfrm>
          <a:prstGeom prst="roundRect">
            <a:avLst>
              <a:gd name="adj" fmla="val 7480"/>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33450">
              <a:spcBef>
                <a:spcPct val="0"/>
              </a:spcBef>
              <a:spcAft>
                <a:spcPct val="35000"/>
              </a:spcAft>
            </a:pPr>
            <a:r>
              <a:rPr lang="ar-SA" sz="4050" dirty="0">
                <a:solidFill>
                  <a:schemeClr val="tx1"/>
                </a:solidFill>
                <a:latin typeface="Calibri" panose="020F0502020204030204"/>
                <a:cs typeface="Fanan" pitchFamily="2" charset="-78"/>
              </a:rPr>
              <a:t>قابلية الوصول</a:t>
            </a:r>
          </a:p>
        </p:txBody>
      </p:sp>
      <p:pic>
        <p:nvPicPr>
          <p:cNvPr id="22" name="صورة 21" descr="صورة تحتوي على سهم&#10;&#10;تم إنشاء الوصف تلقائياً">
            <a:extLst>
              <a:ext uri="{FF2B5EF4-FFF2-40B4-BE49-F238E27FC236}">
                <a16:creationId xmlns:a16="http://schemas.microsoft.com/office/drawing/2014/main" id="{EA026766-1C6F-97F2-06D5-F6D588B96D28}"/>
              </a:ext>
            </a:extLst>
          </p:cNvPr>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7080205" y="3307428"/>
            <a:ext cx="1724914" cy="1724914"/>
          </a:xfrm>
          <a:prstGeom prst="rect">
            <a:avLst/>
          </a:prstGeom>
        </p:spPr>
      </p:pic>
      <p:sp>
        <p:nvSpPr>
          <p:cNvPr id="10" name="عنوان 1">
            <a:extLst>
              <a:ext uri="{FF2B5EF4-FFF2-40B4-BE49-F238E27FC236}">
                <a16:creationId xmlns:a16="http://schemas.microsoft.com/office/drawing/2014/main" id="{C7B44F46-A01C-7BA8-F2DF-F6C2E5B17FD5}"/>
              </a:ext>
            </a:extLst>
          </p:cNvPr>
          <p:cNvSpPr txBox="1">
            <a:spLocks/>
          </p:cNvSpPr>
          <p:nvPr/>
        </p:nvSpPr>
        <p:spPr>
          <a:xfrm>
            <a:off x="0" y="24594"/>
            <a:ext cx="9144002" cy="832026"/>
          </a:xfrm>
          <a:prstGeom prst="rect">
            <a:avLst/>
          </a:prstGeom>
          <a:solidFill>
            <a:schemeClr val="accent2">
              <a:lumMod val="20000"/>
              <a:lumOff val="80000"/>
            </a:schemeClr>
          </a:solidFill>
        </p:spPr>
        <p:txBody>
          <a:bodyP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ar-SA" sz="3000" b="1" dirty="0">
                <a:latin typeface="Dubai Medium" panose="020B0603030403030204" pitchFamily="34" charset="-78"/>
                <a:cs typeface="Dubai Medium" panose="020B0603030403030204" pitchFamily="34" charset="-78"/>
              </a:rPr>
              <a:t>تقويم تكويني </a:t>
            </a:r>
          </a:p>
        </p:txBody>
      </p:sp>
      <p:pic>
        <p:nvPicPr>
          <p:cNvPr id="9218" name="Picture 2" descr="نتيجة الصورة لـ Icon استفهام">
            <a:extLst>
              <a:ext uri="{FF2B5EF4-FFF2-40B4-BE49-F238E27FC236}">
                <a16:creationId xmlns:a16="http://schemas.microsoft.com/office/drawing/2014/main" id="{EC074868-E371-4C37-E5FE-433FF14924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 y="1928757"/>
            <a:ext cx="1797375" cy="232099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0666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شكل بيضاوي 4">
            <a:extLst>
              <a:ext uri="{FF2B5EF4-FFF2-40B4-BE49-F238E27FC236}">
                <a16:creationId xmlns:a16="http://schemas.microsoft.com/office/drawing/2014/main" id="{95616190-C5D7-4B90-8D76-FD797FB491B5}"/>
              </a:ext>
            </a:extLst>
          </p:cNvPr>
          <p:cNvSpPr/>
          <p:nvPr/>
        </p:nvSpPr>
        <p:spPr>
          <a:xfrm>
            <a:off x="230028" y="193541"/>
            <a:ext cx="352299" cy="3522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050"/>
          </a:p>
        </p:txBody>
      </p:sp>
      <p:sp>
        <p:nvSpPr>
          <p:cNvPr id="6" name="شكل بيضاوي 5">
            <a:extLst>
              <a:ext uri="{FF2B5EF4-FFF2-40B4-BE49-F238E27FC236}">
                <a16:creationId xmlns:a16="http://schemas.microsoft.com/office/drawing/2014/main" id="{3394F10D-DE95-4AD3-B9F6-84BE3EC44528}"/>
              </a:ext>
            </a:extLst>
          </p:cNvPr>
          <p:cNvSpPr/>
          <p:nvPr/>
        </p:nvSpPr>
        <p:spPr>
          <a:xfrm>
            <a:off x="706184" y="193541"/>
            <a:ext cx="352299" cy="3522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050"/>
          </a:p>
        </p:txBody>
      </p:sp>
      <p:sp>
        <p:nvSpPr>
          <p:cNvPr id="7" name="شكل بيضاوي 6">
            <a:extLst>
              <a:ext uri="{FF2B5EF4-FFF2-40B4-BE49-F238E27FC236}">
                <a16:creationId xmlns:a16="http://schemas.microsoft.com/office/drawing/2014/main" id="{25C2723C-C3ED-4237-8F11-A429372A3E15}"/>
              </a:ext>
            </a:extLst>
          </p:cNvPr>
          <p:cNvSpPr/>
          <p:nvPr/>
        </p:nvSpPr>
        <p:spPr>
          <a:xfrm>
            <a:off x="1149097" y="193541"/>
            <a:ext cx="352299" cy="3522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050"/>
          </a:p>
        </p:txBody>
      </p:sp>
      <p:sp>
        <p:nvSpPr>
          <p:cNvPr id="8" name="عنوان 1">
            <a:extLst>
              <a:ext uri="{FF2B5EF4-FFF2-40B4-BE49-F238E27FC236}">
                <a16:creationId xmlns:a16="http://schemas.microsoft.com/office/drawing/2014/main" id="{D6800F67-C88C-457F-A626-9C77EF997B68}"/>
              </a:ext>
            </a:extLst>
          </p:cNvPr>
          <p:cNvSpPr txBox="1">
            <a:spLocks/>
          </p:cNvSpPr>
          <p:nvPr/>
        </p:nvSpPr>
        <p:spPr>
          <a:xfrm>
            <a:off x="917550" y="-65547"/>
            <a:ext cx="7996422" cy="994172"/>
          </a:xfrm>
          <a:prstGeom prst="rect">
            <a:avLst/>
          </a:prstGeom>
        </p:spPr>
        <p:txBody>
          <a:bodyPr vert="horz" lIns="68580" tIns="34290" rIns="68580" bIns="3429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3300" dirty="0">
                <a:solidFill>
                  <a:schemeClr val="bg1"/>
                </a:solidFill>
                <a:cs typeface="Fanan" pitchFamily="2" charset="-78"/>
              </a:rPr>
              <a:t>تقويم تكويني</a:t>
            </a:r>
          </a:p>
        </p:txBody>
      </p:sp>
      <p:sp>
        <p:nvSpPr>
          <p:cNvPr id="2" name="عنوان 1">
            <a:extLst>
              <a:ext uri="{FF2B5EF4-FFF2-40B4-BE49-F238E27FC236}">
                <a16:creationId xmlns:a16="http://schemas.microsoft.com/office/drawing/2014/main" id="{33434FEF-3974-1E60-8EAF-C8F1D1126AD6}"/>
              </a:ext>
            </a:extLst>
          </p:cNvPr>
          <p:cNvSpPr txBox="1">
            <a:spLocks/>
          </p:cNvSpPr>
          <p:nvPr/>
        </p:nvSpPr>
        <p:spPr>
          <a:xfrm>
            <a:off x="338882" y="111158"/>
            <a:ext cx="8748958" cy="2247900"/>
          </a:xfrm>
          <a:prstGeom prst="rect">
            <a:avLst/>
          </a:prstGeom>
        </p:spPr>
        <p:txBody>
          <a:bodyPr vert="horz" lIns="68580" tIns="34290" rIns="68580" bIns="3429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ar-SA" sz="2100" b="1" dirty="0">
                <a:cs typeface="Fanan" pitchFamily="2" charset="-78"/>
              </a:rPr>
              <a:t>اختار الإجابة الصحيحة فيما يلي </a:t>
            </a:r>
          </a:p>
          <a:p>
            <a:r>
              <a:rPr lang="ar-SA" sz="2400" dirty="0">
                <a:solidFill>
                  <a:srgbClr val="F9A826"/>
                </a:solidFill>
                <a:latin typeface="Calibri" panose="020F0502020204030204" pitchFamily="34" charset="0"/>
                <a:cs typeface="Fanan" pitchFamily="2" charset="-78"/>
              </a:rPr>
              <a:t> من العوامل المؤثرة على الفجوة الرقمية التي يكون فيها المجتمعات الأكثر ثراء بفرص أفضل من الأكثر فقرا لتبني التقنيات الجديدة </a:t>
            </a:r>
          </a:p>
        </p:txBody>
      </p:sp>
      <p:sp>
        <p:nvSpPr>
          <p:cNvPr id="24" name="Rectangle: Rounded Corners 18">
            <a:extLst>
              <a:ext uri="{FF2B5EF4-FFF2-40B4-BE49-F238E27FC236}">
                <a16:creationId xmlns:a16="http://schemas.microsoft.com/office/drawing/2014/main" id="{DB424611-1DAA-90DA-3C23-92B0717317D1}"/>
              </a:ext>
            </a:extLst>
          </p:cNvPr>
          <p:cNvSpPr/>
          <p:nvPr/>
        </p:nvSpPr>
        <p:spPr>
          <a:xfrm flipH="1">
            <a:off x="6798884" y="1953155"/>
            <a:ext cx="2006235" cy="2320993"/>
          </a:xfrm>
          <a:prstGeom prst="roundRect">
            <a:avLst>
              <a:gd name="adj" fmla="val 7480"/>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33450">
              <a:spcBef>
                <a:spcPct val="0"/>
              </a:spcBef>
              <a:spcAft>
                <a:spcPct val="35000"/>
              </a:spcAft>
            </a:pPr>
            <a:r>
              <a:rPr lang="ar-SA" sz="4050" dirty="0">
                <a:solidFill>
                  <a:schemeClr val="tx1"/>
                </a:solidFill>
                <a:latin typeface="Calibri" panose="020F0502020204030204"/>
                <a:cs typeface="Fanan" pitchFamily="2" charset="-78"/>
              </a:rPr>
              <a:t>التعليم</a:t>
            </a:r>
          </a:p>
        </p:txBody>
      </p:sp>
      <p:sp>
        <p:nvSpPr>
          <p:cNvPr id="28" name="Rectangle: Rounded Corners 18">
            <a:extLst>
              <a:ext uri="{FF2B5EF4-FFF2-40B4-BE49-F238E27FC236}">
                <a16:creationId xmlns:a16="http://schemas.microsoft.com/office/drawing/2014/main" id="{47953E93-BDF8-601D-8419-7A1244AA8447}"/>
              </a:ext>
            </a:extLst>
          </p:cNvPr>
          <p:cNvSpPr/>
          <p:nvPr/>
        </p:nvSpPr>
        <p:spPr>
          <a:xfrm flipH="1">
            <a:off x="4438709" y="1965888"/>
            <a:ext cx="2006235" cy="2320993"/>
          </a:xfrm>
          <a:prstGeom prst="roundRect">
            <a:avLst>
              <a:gd name="adj" fmla="val 7480"/>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33450">
              <a:spcBef>
                <a:spcPct val="0"/>
              </a:spcBef>
              <a:spcAft>
                <a:spcPct val="35000"/>
              </a:spcAft>
            </a:pPr>
            <a:r>
              <a:rPr lang="ar-SA" sz="4050" dirty="0">
                <a:solidFill>
                  <a:schemeClr val="tx1"/>
                </a:solidFill>
                <a:latin typeface="Calibri" panose="020F0502020204030204"/>
                <a:cs typeface="Fanan" pitchFamily="2" charset="-78"/>
              </a:rPr>
              <a:t>الموقع الجغرافي</a:t>
            </a:r>
            <a:endParaRPr lang="ar-SA" sz="2700" dirty="0">
              <a:solidFill>
                <a:schemeClr val="tx1"/>
              </a:solidFill>
              <a:latin typeface="Calibri" panose="020F0502020204030204"/>
              <a:cs typeface="Fanan" pitchFamily="2" charset="-78"/>
            </a:endParaRPr>
          </a:p>
        </p:txBody>
      </p:sp>
      <p:sp>
        <p:nvSpPr>
          <p:cNvPr id="29" name="Rectangle: Rounded Corners 18">
            <a:extLst>
              <a:ext uri="{FF2B5EF4-FFF2-40B4-BE49-F238E27FC236}">
                <a16:creationId xmlns:a16="http://schemas.microsoft.com/office/drawing/2014/main" id="{405CB35C-255B-B64A-794B-19DE085C3DB1}"/>
              </a:ext>
            </a:extLst>
          </p:cNvPr>
          <p:cNvSpPr/>
          <p:nvPr/>
        </p:nvSpPr>
        <p:spPr>
          <a:xfrm flipH="1">
            <a:off x="1993106" y="1939683"/>
            <a:ext cx="2006235" cy="2320993"/>
          </a:xfrm>
          <a:prstGeom prst="roundRect">
            <a:avLst>
              <a:gd name="adj" fmla="val 7480"/>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33450">
              <a:spcBef>
                <a:spcPct val="0"/>
              </a:spcBef>
              <a:spcAft>
                <a:spcPct val="35000"/>
              </a:spcAft>
            </a:pPr>
            <a:r>
              <a:rPr lang="ar-SA" sz="4050" dirty="0">
                <a:solidFill>
                  <a:schemeClr val="tx1"/>
                </a:solidFill>
                <a:latin typeface="Calibri" panose="020F0502020204030204"/>
                <a:cs typeface="Fanan" pitchFamily="2" charset="-78"/>
              </a:rPr>
              <a:t>المستوى الاقتصادي</a:t>
            </a:r>
          </a:p>
        </p:txBody>
      </p:sp>
      <p:pic>
        <p:nvPicPr>
          <p:cNvPr id="22" name="صورة 21" descr="صورة تحتوي على سهم&#10;&#10;تم إنشاء الوصف تلقائياً">
            <a:extLst>
              <a:ext uri="{FF2B5EF4-FFF2-40B4-BE49-F238E27FC236}">
                <a16:creationId xmlns:a16="http://schemas.microsoft.com/office/drawing/2014/main" id="{EA026766-1C6F-97F2-06D5-F6D588B96D28}"/>
              </a:ext>
            </a:extLst>
          </p:cNvPr>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190096" y="3365919"/>
            <a:ext cx="1724914" cy="1724914"/>
          </a:xfrm>
          <a:prstGeom prst="rect">
            <a:avLst/>
          </a:prstGeom>
        </p:spPr>
      </p:pic>
      <p:sp>
        <p:nvSpPr>
          <p:cNvPr id="10" name="عنوان 1">
            <a:extLst>
              <a:ext uri="{FF2B5EF4-FFF2-40B4-BE49-F238E27FC236}">
                <a16:creationId xmlns:a16="http://schemas.microsoft.com/office/drawing/2014/main" id="{C7B44F46-A01C-7BA8-F2DF-F6C2E5B17FD5}"/>
              </a:ext>
            </a:extLst>
          </p:cNvPr>
          <p:cNvSpPr txBox="1">
            <a:spLocks/>
          </p:cNvSpPr>
          <p:nvPr/>
        </p:nvSpPr>
        <p:spPr>
          <a:xfrm>
            <a:off x="0" y="24594"/>
            <a:ext cx="9144002" cy="832026"/>
          </a:xfrm>
          <a:prstGeom prst="rect">
            <a:avLst/>
          </a:prstGeom>
          <a:solidFill>
            <a:schemeClr val="accent2">
              <a:lumMod val="20000"/>
              <a:lumOff val="80000"/>
            </a:schemeClr>
          </a:solidFill>
        </p:spPr>
        <p:txBody>
          <a:bodyP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ar-SA" sz="3000" b="1" dirty="0">
                <a:latin typeface="Dubai Medium" panose="020B0603030403030204" pitchFamily="34" charset="-78"/>
                <a:cs typeface="Dubai Medium" panose="020B0603030403030204" pitchFamily="34" charset="-78"/>
              </a:rPr>
              <a:t>تقويم تكويني </a:t>
            </a:r>
          </a:p>
        </p:txBody>
      </p:sp>
      <p:pic>
        <p:nvPicPr>
          <p:cNvPr id="9218" name="Picture 2" descr="نتيجة الصورة لـ Icon استفهام">
            <a:extLst>
              <a:ext uri="{FF2B5EF4-FFF2-40B4-BE49-F238E27FC236}">
                <a16:creationId xmlns:a16="http://schemas.microsoft.com/office/drawing/2014/main" id="{EC074868-E371-4C37-E5FE-433FF14924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 y="1928757"/>
            <a:ext cx="1797375" cy="232099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8638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91A050-D086-6525-7AEE-0B7B9FE5D02C}"/>
              </a:ext>
            </a:extLst>
          </p:cNvPr>
          <p:cNvSpPr>
            <a:spLocks noGrp="1"/>
          </p:cNvSpPr>
          <p:nvPr>
            <p:ph type="title" idx="2"/>
          </p:nvPr>
        </p:nvSpPr>
        <p:spPr/>
        <p:txBody>
          <a:bodyPr/>
          <a:lstStyle/>
          <a:p>
            <a:endParaRPr lang="ar-SA"/>
          </a:p>
        </p:txBody>
      </p:sp>
      <p:sp>
        <p:nvSpPr>
          <p:cNvPr id="4" name="Subtitle 3">
            <a:extLst>
              <a:ext uri="{FF2B5EF4-FFF2-40B4-BE49-F238E27FC236}">
                <a16:creationId xmlns:a16="http://schemas.microsoft.com/office/drawing/2014/main" id="{55CF7D19-B2BF-0132-6A64-D93057E7343A}"/>
              </a:ext>
            </a:extLst>
          </p:cNvPr>
          <p:cNvSpPr>
            <a:spLocks noGrp="1"/>
          </p:cNvSpPr>
          <p:nvPr>
            <p:ph type="subTitle" idx="1"/>
          </p:nvPr>
        </p:nvSpPr>
        <p:spPr/>
        <p:txBody>
          <a:bodyPr/>
          <a:lstStyle/>
          <a:p>
            <a:endParaRPr lang="ar-SA"/>
          </a:p>
        </p:txBody>
      </p:sp>
      <p:pic>
        <p:nvPicPr>
          <p:cNvPr id="5" name="عشرين ثلاثين _ كيف سيكون شكل السعودية في 2025 من زاوية التحول الرقمي">
            <a:hlinkClick r:id="" action="ppaction://media"/>
            <a:extLst>
              <a:ext uri="{FF2B5EF4-FFF2-40B4-BE49-F238E27FC236}">
                <a16:creationId xmlns:a16="http://schemas.microsoft.com/office/drawing/2014/main" id="{5D07598B-FC09-B15E-8338-9FE8396F3A3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285750"/>
            <a:ext cx="8128000" cy="4572000"/>
          </a:xfrm>
          <a:prstGeom prst="rect">
            <a:avLst/>
          </a:prstGeom>
        </p:spPr>
      </p:pic>
    </p:spTree>
    <p:extLst>
      <p:ext uri="{BB962C8B-B14F-4D97-AF65-F5344CB8AC3E}">
        <p14:creationId xmlns:p14="http://schemas.microsoft.com/office/powerpoint/2010/main" val="325042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238;p28">
            <a:extLst>
              <a:ext uri="{FF2B5EF4-FFF2-40B4-BE49-F238E27FC236}">
                <a16:creationId xmlns:a16="http://schemas.microsoft.com/office/drawing/2014/main" id="{2DB5FBE9-C65B-0ED0-EA58-D18DB251E17D}"/>
              </a:ext>
            </a:extLst>
          </p:cNvPr>
          <p:cNvSpPr txBox="1">
            <a:spLocks noGrp="1"/>
          </p:cNvSpPr>
          <p:nvPr>
            <p:ph type="ctrTitle"/>
          </p:nvPr>
        </p:nvSpPr>
        <p:spPr>
          <a:xfrm>
            <a:off x="699196" y="1133175"/>
            <a:ext cx="7629464" cy="71020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SA" dirty="0">
                <a:solidFill>
                  <a:srgbClr val="FC611F"/>
                </a:solidFill>
                <a:latin typeface="Sakkal Majalla" panose="02000000000000000000" pitchFamily="2" charset="-78"/>
                <a:cs typeface="Sakkal Majalla" panose="02000000000000000000" pitchFamily="2" charset="-78"/>
              </a:rPr>
              <a:t>ما المقصود بالتضمين الرقمي ؟</a:t>
            </a:r>
            <a:endParaRPr dirty="0">
              <a:solidFill>
                <a:srgbClr val="FC611F"/>
              </a:solidFill>
              <a:latin typeface="Sakkal Majalla" panose="02000000000000000000" pitchFamily="2" charset="-78"/>
              <a:cs typeface="Sakkal Majalla" panose="02000000000000000000" pitchFamily="2" charset="-78"/>
            </a:endParaRPr>
          </a:p>
        </p:txBody>
      </p:sp>
      <p:sp>
        <p:nvSpPr>
          <p:cNvPr id="7" name="Title 1">
            <a:extLst>
              <a:ext uri="{FF2B5EF4-FFF2-40B4-BE49-F238E27FC236}">
                <a16:creationId xmlns:a16="http://schemas.microsoft.com/office/drawing/2014/main" id="{3EE3BEE5-933C-2F36-A011-BC644979D936}"/>
              </a:ext>
            </a:extLst>
          </p:cNvPr>
          <p:cNvSpPr txBox="1">
            <a:spLocks/>
          </p:cNvSpPr>
          <p:nvPr/>
        </p:nvSpPr>
        <p:spPr>
          <a:xfrm>
            <a:off x="996444" y="288717"/>
            <a:ext cx="7151112" cy="525780"/>
          </a:xfrm>
          <a:prstGeom prst="rect">
            <a:avLst/>
          </a:prstGeom>
          <a:solidFill>
            <a:schemeClr val="accent2">
              <a:lumMod val="20000"/>
              <a:lumOff val="80000"/>
            </a:schemeClr>
          </a:solidFill>
        </p:spPr>
        <p:style>
          <a:lnRef idx="1">
            <a:schemeClr val="accent1"/>
          </a:lnRef>
          <a:fillRef idx="2">
            <a:schemeClr val="accent1"/>
          </a:fillRef>
          <a:effectRef idx="1">
            <a:schemeClr val="accent1"/>
          </a:effectRef>
          <a:fontRef idx="minor">
            <a:schemeClr val="dk1"/>
          </a:fontRef>
        </p:style>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sz="2800" b="1" kern="0" dirty="0">
                <a:latin typeface="Arial" panose="020B0604020202020204" pitchFamily="34" charset="0"/>
                <a:ea typeface="Calibri" panose="020F0502020204030204" pitchFamily="34" charset="0"/>
                <a:cs typeface="Arial" panose="020B0604020202020204" pitchFamily="34" charset="0"/>
              </a:rPr>
              <a:t>التضمين الرقمي </a:t>
            </a:r>
            <a:endParaRPr lang="en-US" sz="2800" b="1" kern="0" dirty="0">
              <a:latin typeface="Arial" panose="020B0604020202020204" pitchFamily="34" charset="0"/>
              <a:ea typeface="Calibri" panose="020F0502020204030204" pitchFamily="34" charset="0"/>
              <a:cs typeface="Arial" panose="020B0604020202020204" pitchFamily="34" charset="0"/>
            </a:endParaRPr>
          </a:p>
        </p:txBody>
      </p:sp>
      <p:sp>
        <p:nvSpPr>
          <p:cNvPr id="2" name="Google Shape;1238;p28">
            <a:extLst>
              <a:ext uri="{FF2B5EF4-FFF2-40B4-BE49-F238E27FC236}">
                <a16:creationId xmlns:a16="http://schemas.microsoft.com/office/drawing/2014/main" id="{3528737A-AE01-55E6-7D2A-2387C7D6428E}"/>
              </a:ext>
            </a:extLst>
          </p:cNvPr>
          <p:cNvSpPr txBox="1">
            <a:spLocks/>
          </p:cNvSpPr>
          <p:nvPr/>
        </p:nvSpPr>
        <p:spPr>
          <a:xfrm>
            <a:off x="815340" y="1632009"/>
            <a:ext cx="7629464" cy="13111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Lexend Deca SemiBold"/>
              <a:buNone/>
              <a:defRPr sz="3800" b="0" i="0" u="none" strike="noStrike" cap="none">
                <a:solidFill>
                  <a:schemeClr val="dk1"/>
                </a:solidFill>
                <a:latin typeface="Lexend Deca SemiBold"/>
                <a:ea typeface="Lexend Deca SemiBold"/>
                <a:cs typeface="Lexend Deca SemiBold"/>
                <a:sym typeface="Lexend Deca SemiBold"/>
              </a:defRPr>
            </a:lvl1pPr>
            <a:lvl2pPr marR="0" lvl="1" algn="ctr" rtl="0">
              <a:lnSpc>
                <a:spcPct val="100000"/>
              </a:lnSpc>
              <a:spcBef>
                <a:spcPts val="0"/>
              </a:spcBef>
              <a:spcAft>
                <a:spcPts val="0"/>
              </a:spcAft>
              <a:buClr>
                <a:schemeClr val="dk1"/>
              </a:buClr>
              <a:buSzPts val="5200"/>
              <a:buFont typeface="Lexend Deca SemiBold"/>
              <a:buNone/>
              <a:defRPr sz="5200" b="0" i="0" u="none" strike="noStrike" cap="none">
                <a:solidFill>
                  <a:schemeClr val="dk1"/>
                </a:solidFill>
                <a:latin typeface="Lexend Deca SemiBold"/>
                <a:ea typeface="Lexend Deca SemiBold"/>
                <a:cs typeface="Lexend Deca SemiBold"/>
                <a:sym typeface="Lexend Deca SemiBold"/>
              </a:defRPr>
            </a:lvl2pPr>
            <a:lvl3pPr marR="0" lvl="2" algn="ctr" rtl="0">
              <a:lnSpc>
                <a:spcPct val="100000"/>
              </a:lnSpc>
              <a:spcBef>
                <a:spcPts val="0"/>
              </a:spcBef>
              <a:spcAft>
                <a:spcPts val="0"/>
              </a:spcAft>
              <a:buClr>
                <a:schemeClr val="dk1"/>
              </a:buClr>
              <a:buSzPts val="5200"/>
              <a:buFont typeface="Lexend Deca SemiBold"/>
              <a:buNone/>
              <a:defRPr sz="5200" b="0" i="0" u="none" strike="noStrike" cap="none">
                <a:solidFill>
                  <a:schemeClr val="dk1"/>
                </a:solidFill>
                <a:latin typeface="Lexend Deca SemiBold"/>
                <a:ea typeface="Lexend Deca SemiBold"/>
                <a:cs typeface="Lexend Deca SemiBold"/>
                <a:sym typeface="Lexend Deca SemiBold"/>
              </a:defRPr>
            </a:lvl3pPr>
            <a:lvl4pPr marR="0" lvl="3" algn="ctr" rtl="0">
              <a:lnSpc>
                <a:spcPct val="100000"/>
              </a:lnSpc>
              <a:spcBef>
                <a:spcPts val="0"/>
              </a:spcBef>
              <a:spcAft>
                <a:spcPts val="0"/>
              </a:spcAft>
              <a:buClr>
                <a:schemeClr val="dk1"/>
              </a:buClr>
              <a:buSzPts val="5200"/>
              <a:buFont typeface="Lexend Deca SemiBold"/>
              <a:buNone/>
              <a:defRPr sz="5200" b="0" i="0" u="none" strike="noStrike" cap="none">
                <a:solidFill>
                  <a:schemeClr val="dk1"/>
                </a:solidFill>
                <a:latin typeface="Lexend Deca SemiBold"/>
                <a:ea typeface="Lexend Deca SemiBold"/>
                <a:cs typeface="Lexend Deca SemiBold"/>
                <a:sym typeface="Lexend Deca SemiBold"/>
              </a:defRPr>
            </a:lvl4pPr>
            <a:lvl5pPr marR="0" lvl="4" algn="ctr" rtl="0">
              <a:lnSpc>
                <a:spcPct val="100000"/>
              </a:lnSpc>
              <a:spcBef>
                <a:spcPts val="0"/>
              </a:spcBef>
              <a:spcAft>
                <a:spcPts val="0"/>
              </a:spcAft>
              <a:buClr>
                <a:schemeClr val="dk1"/>
              </a:buClr>
              <a:buSzPts val="5200"/>
              <a:buFont typeface="Lexend Deca SemiBold"/>
              <a:buNone/>
              <a:defRPr sz="5200" b="0" i="0" u="none" strike="noStrike" cap="none">
                <a:solidFill>
                  <a:schemeClr val="dk1"/>
                </a:solidFill>
                <a:latin typeface="Lexend Deca SemiBold"/>
                <a:ea typeface="Lexend Deca SemiBold"/>
                <a:cs typeface="Lexend Deca SemiBold"/>
                <a:sym typeface="Lexend Deca SemiBold"/>
              </a:defRPr>
            </a:lvl5pPr>
            <a:lvl6pPr marR="0" lvl="5" algn="ctr" rtl="0">
              <a:lnSpc>
                <a:spcPct val="100000"/>
              </a:lnSpc>
              <a:spcBef>
                <a:spcPts val="0"/>
              </a:spcBef>
              <a:spcAft>
                <a:spcPts val="0"/>
              </a:spcAft>
              <a:buClr>
                <a:schemeClr val="dk1"/>
              </a:buClr>
              <a:buSzPts val="5200"/>
              <a:buFont typeface="Lexend Deca SemiBold"/>
              <a:buNone/>
              <a:defRPr sz="5200" b="0" i="0" u="none" strike="noStrike" cap="none">
                <a:solidFill>
                  <a:schemeClr val="dk1"/>
                </a:solidFill>
                <a:latin typeface="Lexend Deca SemiBold"/>
                <a:ea typeface="Lexend Deca SemiBold"/>
                <a:cs typeface="Lexend Deca SemiBold"/>
                <a:sym typeface="Lexend Deca SemiBold"/>
              </a:defRPr>
            </a:lvl6pPr>
            <a:lvl7pPr marR="0" lvl="6" algn="ctr" rtl="0">
              <a:lnSpc>
                <a:spcPct val="100000"/>
              </a:lnSpc>
              <a:spcBef>
                <a:spcPts val="0"/>
              </a:spcBef>
              <a:spcAft>
                <a:spcPts val="0"/>
              </a:spcAft>
              <a:buClr>
                <a:schemeClr val="dk1"/>
              </a:buClr>
              <a:buSzPts val="5200"/>
              <a:buFont typeface="Lexend Deca SemiBold"/>
              <a:buNone/>
              <a:defRPr sz="5200" b="0" i="0" u="none" strike="noStrike" cap="none">
                <a:solidFill>
                  <a:schemeClr val="dk1"/>
                </a:solidFill>
                <a:latin typeface="Lexend Deca SemiBold"/>
                <a:ea typeface="Lexend Deca SemiBold"/>
                <a:cs typeface="Lexend Deca SemiBold"/>
                <a:sym typeface="Lexend Deca SemiBold"/>
              </a:defRPr>
            </a:lvl7pPr>
            <a:lvl8pPr marR="0" lvl="7" algn="ctr" rtl="0">
              <a:lnSpc>
                <a:spcPct val="100000"/>
              </a:lnSpc>
              <a:spcBef>
                <a:spcPts val="0"/>
              </a:spcBef>
              <a:spcAft>
                <a:spcPts val="0"/>
              </a:spcAft>
              <a:buClr>
                <a:schemeClr val="dk1"/>
              </a:buClr>
              <a:buSzPts val="5200"/>
              <a:buFont typeface="Lexend Deca SemiBold"/>
              <a:buNone/>
              <a:defRPr sz="5200" b="0" i="0" u="none" strike="noStrike" cap="none">
                <a:solidFill>
                  <a:schemeClr val="dk1"/>
                </a:solidFill>
                <a:latin typeface="Lexend Deca SemiBold"/>
                <a:ea typeface="Lexend Deca SemiBold"/>
                <a:cs typeface="Lexend Deca SemiBold"/>
                <a:sym typeface="Lexend Deca SemiBold"/>
              </a:defRPr>
            </a:lvl8pPr>
            <a:lvl9pPr marR="0" lvl="8" algn="ctr" rtl="0">
              <a:lnSpc>
                <a:spcPct val="100000"/>
              </a:lnSpc>
              <a:spcBef>
                <a:spcPts val="0"/>
              </a:spcBef>
              <a:spcAft>
                <a:spcPts val="0"/>
              </a:spcAft>
              <a:buClr>
                <a:schemeClr val="dk1"/>
              </a:buClr>
              <a:buSzPts val="5200"/>
              <a:buFont typeface="Lexend Deca SemiBold"/>
              <a:buNone/>
              <a:defRPr sz="5200" b="0" i="0" u="none" strike="noStrike" cap="none">
                <a:solidFill>
                  <a:schemeClr val="dk1"/>
                </a:solidFill>
                <a:latin typeface="Lexend Deca SemiBold"/>
                <a:ea typeface="Lexend Deca SemiBold"/>
                <a:cs typeface="Lexend Deca SemiBold"/>
                <a:sym typeface="Lexend Deca SemiBold"/>
              </a:defRPr>
            </a:lvl9pPr>
          </a:lstStyle>
          <a:p>
            <a:pPr algn="ctr"/>
            <a:r>
              <a:rPr lang="ar-SA" sz="3200" dirty="0">
                <a:latin typeface="Sakkal Majalla" panose="02000000000000000000" pitchFamily="2" charset="-78"/>
                <a:cs typeface="Sakkal Majalla" panose="02000000000000000000" pitchFamily="2" charset="-78"/>
              </a:rPr>
              <a:t>الوصول العادل الى تقنية المعلومات والاتصالات واستخدامها لتمكين المشاركة الاجتماعيه والاقتصادية </a:t>
            </a:r>
          </a:p>
          <a:p>
            <a:pPr algn="ctr"/>
            <a:r>
              <a:rPr lang="ar-SA" sz="3600" b="1" dirty="0">
                <a:solidFill>
                  <a:srgbClr val="FC611F"/>
                </a:solidFill>
                <a:latin typeface="Sakkal Majalla" panose="02000000000000000000" pitchFamily="2" charset="-78"/>
                <a:cs typeface="Sakkal Majalla" panose="02000000000000000000" pitchFamily="2" charset="-78"/>
              </a:rPr>
              <a:t>على ماذا يشمل التضمين الرقمي ؟ </a:t>
            </a:r>
          </a:p>
        </p:txBody>
      </p:sp>
      <p:sp>
        <p:nvSpPr>
          <p:cNvPr id="4" name="TextBox 3">
            <a:extLst>
              <a:ext uri="{FF2B5EF4-FFF2-40B4-BE49-F238E27FC236}">
                <a16:creationId xmlns:a16="http://schemas.microsoft.com/office/drawing/2014/main" id="{F7385866-7D67-91E2-60C8-34E9815004B2}"/>
              </a:ext>
            </a:extLst>
          </p:cNvPr>
          <p:cNvSpPr txBox="1"/>
          <p:nvPr/>
        </p:nvSpPr>
        <p:spPr>
          <a:xfrm>
            <a:off x="972284" y="3128674"/>
            <a:ext cx="7083287" cy="1200329"/>
          </a:xfrm>
          <a:prstGeom prst="rect">
            <a:avLst/>
          </a:prstGeom>
          <a:noFill/>
        </p:spPr>
        <p:txBody>
          <a:bodyPr wrap="square">
            <a:spAutoFit/>
          </a:bodyPr>
          <a:lstStyle/>
          <a:p>
            <a:pPr algn="ctr" rtl="1"/>
            <a:r>
              <a:rPr lang="ar-SA" sz="2400" dirty="0">
                <a:solidFill>
                  <a:schemeClr val="dk1"/>
                </a:solidFill>
                <a:latin typeface="Sakkal Majalla" panose="02000000000000000000" pitchFamily="2" charset="-78"/>
                <a:cs typeface="Sakkal Majalla" panose="02000000000000000000" pitchFamily="2" charset="-78"/>
                <a:sym typeface="Lexend Deca SemiBold"/>
              </a:rPr>
              <a:t>(التعليم,الخدمات الاجتماعيه , والصحية , والأنشطة الاجتماعيه ,الانترنت واسع النطاق غير المكلف والأجهزة التي تدعم الانترنت ومحو الأمية الرقمية وتوفير تطبيقات الدعم الفني , وتعزيز المحتوى الرقمي عبر الانترنت )</a:t>
            </a:r>
          </a:p>
        </p:txBody>
      </p:sp>
    </p:spTree>
    <p:extLst>
      <p:ext uri="{BB962C8B-B14F-4D97-AF65-F5344CB8AC3E}">
        <p14:creationId xmlns:p14="http://schemas.microsoft.com/office/powerpoint/2010/main" val="148285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E2F323-C725-3CA5-C391-97B452C295CB}"/>
              </a:ext>
            </a:extLst>
          </p:cNvPr>
          <p:cNvSpPr txBox="1"/>
          <p:nvPr/>
        </p:nvSpPr>
        <p:spPr>
          <a:xfrm>
            <a:off x="125730" y="1463224"/>
            <a:ext cx="6932295" cy="520079"/>
          </a:xfrm>
          <a:prstGeom prst="rect">
            <a:avLst/>
          </a:prstGeom>
          <a:noFill/>
        </p:spPr>
        <p:txBody>
          <a:bodyPr wrap="square">
            <a:spAutoFit/>
          </a:bodyPr>
          <a:lstStyle/>
          <a:p>
            <a:pPr algn="r" rtl="1">
              <a:lnSpc>
                <a:spcPct val="160000"/>
              </a:lnSpc>
              <a:buClr>
                <a:schemeClr val="accent1"/>
              </a:buClr>
              <a:buSzPts val="2800"/>
            </a:pPr>
            <a:r>
              <a:rPr lang="ar-SA" sz="2000" b="1" dirty="0">
                <a:solidFill>
                  <a:srgbClr val="FC611F"/>
                </a:solidFill>
                <a:latin typeface="Arial" panose="020B0604020202020204" pitchFamily="34" charset="0"/>
                <a:cs typeface="Arial" panose="020B0604020202020204" pitchFamily="34" charset="0"/>
              </a:rPr>
              <a:t>بالتعاون مع مجموعتك </a:t>
            </a:r>
            <a:r>
              <a:rPr lang="ar-EG" sz="2000" b="1" dirty="0">
                <a:solidFill>
                  <a:srgbClr val="FC611F"/>
                </a:solidFill>
                <a:latin typeface="Arial" panose="020B0604020202020204" pitchFamily="34" charset="0"/>
                <a:cs typeface="Arial" panose="020B0604020202020204" pitchFamily="34" charset="0"/>
              </a:rPr>
              <a:t>اقترح</a:t>
            </a:r>
            <a:r>
              <a:rPr lang="ar-SA" sz="2000" b="1" dirty="0">
                <a:solidFill>
                  <a:srgbClr val="FC611F"/>
                </a:solidFill>
                <a:latin typeface="Arial" panose="020B0604020202020204" pitchFamily="34" charset="0"/>
                <a:cs typeface="Arial" panose="020B0604020202020204" pitchFamily="34" charset="0"/>
              </a:rPr>
              <a:t>ي</a:t>
            </a:r>
            <a:r>
              <a:rPr lang="ar-EG" sz="2000" b="1" dirty="0">
                <a:solidFill>
                  <a:srgbClr val="FC611F"/>
                </a:solidFill>
                <a:latin typeface="Arial" panose="020B0604020202020204" pitchFamily="34" charset="0"/>
                <a:cs typeface="Arial" panose="020B0604020202020204" pitchFamily="34" charset="0"/>
              </a:rPr>
              <a:t> حلولا لتقليل الفجوة الرقمية</a:t>
            </a:r>
            <a:endParaRPr lang="en-US" sz="2000" b="1" dirty="0">
              <a:solidFill>
                <a:srgbClr val="FC611F"/>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187A0EFE-A831-B0B8-625E-CDEC7F894647}"/>
              </a:ext>
            </a:extLst>
          </p:cNvPr>
          <p:cNvSpPr txBox="1">
            <a:spLocks/>
          </p:cNvSpPr>
          <p:nvPr/>
        </p:nvSpPr>
        <p:spPr>
          <a:xfrm>
            <a:off x="996444" y="288717"/>
            <a:ext cx="7151112" cy="525780"/>
          </a:xfrm>
          <a:prstGeom prst="rect">
            <a:avLst/>
          </a:prstGeom>
          <a:solidFill>
            <a:schemeClr val="accent2">
              <a:lumMod val="20000"/>
              <a:lumOff val="80000"/>
            </a:schemeClr>
          </a:solidFill>
        </p:spPr>
        <p:style>
          <a:lnRef idx="1">
            <a:schemeClr val="accent1"/>
          </a:lnRef>
          <a:fillRef idx="2">
            <a:schemeClr val="accent1"/>
          </a:fillRef>
          <a:effectRef idx="1">
            <a:schemeClr val="accent1"/>
          </a:effectRef>
          <a:fontRef idx="minor">
            <a:schemeClr val="dk1"/>
          </a:fontRef>
        </p:style>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sz="2800" b="1" kern="0" dirty="0">
                <a:latin typeface="Arial" panose="020B0604020202020204" pitchFamily="34" charset="0"/>
                <a:ea typeface="Calibri" panose="020F0502020204030204" pitchFamily="34" charset="0"/>
                <a:cs typeface="Arial" panose="020B0604020202020204" pitchFamily="34" charset="0"/>
              </a:rPr>
              <a:t>التضمين الرقمي </a:t>
            </a:r>
            <a:endParaRPr lang="en-US" sz="2800" b="1" kern="0" dirty="0">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5F075D46-5E1A-F825-F362-B43A6D479770}"/>
              </a:ext>
            </a:extLst>
          </p:cNvPr>
          <p:cNvSpPr txBox="1"/>
          <p:nvPr/>
        </p:nvSpPr>
        <p:spPr>
          <a:xfrm>
            <a:off x="0" y="857596"/>
            <a:ext cx="9011478" cy="520079"/>
          </a:xfrm>
          <a:prstGeom prst="rect">
            <a:avLst/>
          </a:prstGeom>
          <a:noFill/>
        </p:spPr>
        <p:txBody>
          <a:bodyPr wrap="square">
            <a:spAutoFit/>
          </a:bodyPr>
          <a:lstStyle/>
          <a:p>
            <a:pPr algn="r" rtl="1">
              <a:lnSpc>
                <a:spcPct val="160000"/>
              </a:lnSpc>
              <a:buClr>
                <a:schemeClr val="accent1"/>
              </a:buClr>
              <a:buSzPts val="2800"/>
            </a:pPr>
            <a:r>
              <a:rPr lang="ar-SA" sz="2000" b="1" dirty="0">
                <a:solidFill>
                  <a:schemeClr val="accent6"/>
                </a:solidFill>
                <a:latin typeface="Arial" panose="020B0604020202020204" pitchFamily="34" charset="0"/>
                <a:cs typeface="Arial" panose="020B0604020202020204" pitchFamily="34" charset="0"/>
              </a:rPr>
              <a:t>رغم وجود العديد من الحلول طويلة الأمد لمشكلة الفجوة الرقمية إلا انه يجب العمل على تقليص هذه المشكلة </a:t>
            </a:r>
            <a:endParaRPr lang="en-US" sz="2000" b="1" dirty="0">
              <a:solidFill>
                <a:schemeClr val="accent6"/>
              </a:solidFill>
              <a:latin typeface="Arial" panose="020B0604020202020204" pitchFamily="34" charset="0"/>
              <a:cs typeface="Arial" panose="020B0604020202020204" pitchFamily="34" charset="0"/>
            </a:endParaRPr>
          </a:p>
        </p:txBody>
      </p:sp>
      <p:pic>
        <p:nvPicPr>
          <p:cNvPr id="6146" name="Picture 2" descr="نتيجة الصورة لـ التحول الرقمي">
            <a:extLst>
              <a:ext uri="{FF2B5EF4-FFF2-40B4-BE49-F238E27FC236}">
                <a16:creationId xmlns:a16="http://schemas.microsoft.com/office/drawing/2014/main" id="{CB36E6D8-04D3-B497-D305-E67EDB308E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 y="2460932"/>
            <a:ext cx="37719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9799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E2F323-C725-3CA5-C391-97B452C295CB}"/>
              </a:ext>
            </a:extLst>
          </p:cNvPr>
          <p:cNvSpPr txBox="1"/>
          <p:nvPr/>
        </p:nvSpPr>
        <p:spPr>
          <a:xfrm>
            <a:off x="1215261" y="998404"/>
            <a:ext cx="6932295" cy="520079"/>
          </a:xfrm>
          <a:prstGeom prst="rect">
            <a:avLst/>
          </a:prstGeom>
          <a:noFill/>
        </p:spPr>
        <p:txBody>
          <a:bodyPr wrap="square">
            <a:spAutoFit/>
          </a:bodyPr>
          <a:lstStyle/>
          <a:p>
            <a:pPr algn="r" rtl="1">
              <a:lnSpc>
                <a:spcPct val="160000"/>
              </a:lnSpc>
              <a:buClr>
                <a:schemeClr val="accent1"/>
              </a:buClr>
              <a:buSzPts val="2800"/>
            </a:pPr>
            <a:r>
              <a:rPr lang="ar-SA" sz="2000" b="1" dirty="0">
                <a:solidFill>
                  <a:srgbClr val="FC611F"/>
                </a:solidFill>
                <a:latin typeface="Arial" panose="020B0604020202020204" pitchFamily="34" charset="0"/>
                <a:cs typeface="Arial" panose="020B0604020202020204" pitchFamily="34" charset="0"/>
              </a:rPr>
              <a:t>بعض ال</a:t>
            </a:r>
            <a:r>
              <a:rPr lang="ar-EG" sz="2000" b="1" dirty="0">
                <a:solidFill>
                  <a:srgbClr val="FC611F"/>
                </a:solidFill>
                <a:latin typeface="Arial" panose="020B0604020202020204" pitchFamily="34" charset="0"/>
                <a:cs typeface="Arial" panose="020B0604020202020204" pitchFamily="34" charset="0"/>
              </a:rPr>
              <a:t>حلول </a:t>
            </a:r>
            <a:r>
              <a:rPr lang="ar-SA" sz="2000" b="1" dirty="0">
                <a:solidFill>
                  <a:srgbClr val="FC611F"/>
                </a:solidFill>
                <a:latin typeface="Arial" panose="020B0604020202020204" pitchFamily="34" charset="0"/>
                <a:cs typeface="Arial" panose="020B0604020202020204" pitchFamily="34" charset="0"/>
              </a:rPr>
              <a:t>التي تساعد في </a:t>
            </a:r>
            <a:r>
              <a:rPr lang="ar-EG" sz="2000" b="1" dirty="0">
                <a:solidFill>
                  <a:srgbClr val="FC611F"/>
                </a:solidFill>
                <a:latin typeface="Arial" panose="020B0604020202020204" pitchFamily="34" charset="0"/>
                <a:cs typeface="Arial" panose="020B0604020202020204" pitchFamily="34" charset="0"/>
              </a:rPr>
              <a:t>تقليل الفجوة الرقمية</a:t>
            </a:r>
            <a:endParaRPr lang="en-US" sz="2000" b="1" dirty="0">
              <a:solidFill>
                <a:srgbClr val="FC611F"/>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187A0EFE-A831-B0B8-625E-CDEC7F894647}"/>
              </a:ext>
            </a:extLst>
          </p:cNvPr>
          <p:cNvSpPr txBox="1">
            <a:spLocks/>
          </p:cNvSpPr>
          <p:nvPr/>
        </p:nvSpPr>
        <p:spPr>
          <a:xfrm>
            <a:off x="996444" y="288717"/>
            <a:ext cx="7151112" cy="525780"/>
          </a:xfrm>
          <a:prstGeom prst="rect">
            <a:avLst/>
          </a:prstGeom>
          <a:solidFill>
            <a:schemeClr val="accent2">
              <a:lumMod val="20000"/>
              <a:lumOff val="80000"/>
            </a:schemeClr>
          </a:solidFill>
        </p:spPr>
        <p:style>
          <a:lnRef idx="1">
            <a:schemeClr val="accent1"/>
          </a:lnRef>
          <a:fillRef idx="2">
            <a:schemeClr val="accent1"/>
          </a:fillRef>
          <a:effectRef idx="1">
            <a:schemeClr val="accent1"/>
          </a:effectRef>
          <a:fontRef idx="minor">
            <a:schemeClr val="dk1"/>
          </a:fontRef>
        </p:style>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sz="2800" b="1" kern="0" dirty="0">
                <a:latin typeface="Arial" panose="020B0604020202020204" pitchFamily="34" charset="0"/>
                <a:ea typeface="Calibri" panose="020F0502020204030204" pitchFamily="34" charset="0"/>
                <a:cs typeface="Arial" panose="020B0604020202020204" pitchFamily="34" charset="0"/>
              </a:rPr>
              <a:t>التضمين الرقمي </a:t>
            </a:r>
            <a:endParaRPr lang="en-US" sz="2800" b="1" kern="0" dirty="0">
              <a:latin typeface="Arial" panose="020B0604020202020204" pitchFamily="34" charset="0"/>
              <a:ea typeface="Calibri" panose="020F0502020204030204" pitchFamily="34" charset="0"/>
              <a:cs typeface="Arial" panose="020B0604020202020204" pitchFamily="34" charset="0"/>
            </a:endParaRPr>
          </a:p>
        </p:txBody>
      </p:sp>
      <p:graphicFrame>
        <p:nvGraphicFramePr>
          <p:cNvPr id="2" name="رسم تخطيطي 2">
            <a:extLst>
              <a:ext uri="{FF2B5EF4-FFF2-40B4-BE49-F238E27FC236}">
                <a16:creationId xmlns:a16="http://schemas.microsoft.com/office/drawing/2014/main" id="{0F2134B0-B8C7-5C6D-63FF-1791A163E6BF}"/>
              </a:ext>
            </a:extLst>
          </p:cNvPr>
          <p:cNvGraphicFramePr/>
          <p:nvPr>
            <p:extLst>
              <p:ext uri="{D42A27DB-BD31-4B8C-83A1-F6EECF244321}">
                <p14:modId xmlns:p14="http://schemas.microsoft.com/office/powerpoint/2010/main" val="3292784991"/>
              </p:ext>
            </p:extLst>
          </p:nvPr>
        </p:nvGraphicFramePr>
        <p:xfrm>
          <a:off x="79515" y="1702390"/>
          <a:ext cx="8945216" cy="3267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36403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285507D-E36A-5FBA-8A6E-1CCF46C6D976}"/>
              </a:ext>
            </a:extLst>
          </p:cNvPr>
          <p:cNvSpPr txBox="1">
            <a:spLocks/>
          </p:cNvSpPr>
          <p:nvPr/>
        </p:nvSpPr>
        <p:spPr>
          <a:xfrm>
            <a:off x="996444" y="288717"/>
            <a:ext cx="7151112" cy="525780"/>
          </a:xfrm>
          <a:prstGeom prst="rect">
            <a:avLst/>
          </a:prstGeom>
          <a:solidFill>
            <a:schemeClr val="accent2">
              <a:lumMod val="20000"/>
              <a:lumOff val="80000"/>
            </a:schemeClr>
          </a:solidFill>
        </p:spPr>
        <p:style>
          <a:lnRef idx="1">
            <a:schemeClr val="accent1"/>
          </a:lnRef>
          <a:fillRef idx="2">
            <a:schemeClr val="accent1"/>
          </a:fillRef>
          <a:effectRef idx="1">
            <a:schemeClr val="accent1"/>
          </a:effectRef>
          <a:fontRef idx="minor">
            <a:schemeClr val="dk1"/>
          </a:fontRef>
        </p:style>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sz="2800" b="1" kern="0" dirty="0">
                <a:latin typeface="Arial" panose="020B0604020202020204" pitchFamily="34" charset="0"/>
                <a:ea typeface="Calibri" panose="020F0502020204030204" pitchFamily="34" charset="0"/>
                <a:cs typeface="Arial" panose="020B0604020202020204" pitchFamily="34" charset="0"/>
              </a:rPr>
              <a:t>مزايا تقليص الفجوة الرقمية</a:t>
            </a:r>
            <a:endParaRPr lang="en-US" sz="2800" b="1" kern="0" dirty="0">
              <a:latin typeface="Arial" panose="020B0604020202020204" pitchFamily="34" charset="0"/>
              <a:ea typeface="Calibri" panose="020F0502020204030204" pitchFamily="34" charset="0"/>
              <a:cs typeface="Arial" panose="020B0604020202020204" pitchFamily="34" charset="0"/>
            </a:endParaRPr>
          </a:p>
        </p:txBody>
      </p:sp>
      <p:graphicFrame>
        <p:nvGraphicFramePr>
          <p:cNvPr id="7" name="Diagram 6">
            <a:extLst>
              <a:ext uri="{FF2B5EF4-FFF2-40B4-BE49-F238E27FC236}">
                <a16:creationId xmlns:a16="http://schemas.microsoft.com/office/drawing/2014/main" id="{2794ED2D-A4BC-A104-DFE3-6B6EC416BE07}"/>
              </a:ext>
            </a:extLst>
          </p:cNvPr>
          <p:cNvGraphicFramePr/>
          <p:nvPr>
            <p:extLst>
              <p:ext uri="{D42A27DB-BD31-4B8C-83A1-F6EECF244321}">
                <p14:modId xmlns:p14="http://schemas.microsoft.com/office/powerpoint/2010/main" val="298956773"/>
              </p:ext>
            </p:extLst>
          </p:nvPr>
        </p:nvGraphicFramePr>
        <p:xfrm>
          <a:off x="968804" y="1016141"/>
          <a:ext cx="7486077" cy="4127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7472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DDCF988B-A33C-222F-C9B4-0BBF427F2F15}"/>
              </a:ext>
            </a:extLst>
          </p:cNvPr>
          <p:cNvSpPr/>
          <p:nvPr/>
        </p:nvSpPr>
        <p:spPr>
          <a:xfrm>
            <a:off x="0" y="0"/>
            <a:ext cx="9144000" cy="828683"/>
          </a:xfrm>
          <a:prstGeom prst="rect">
            <a:avLst/>
          </a:prstGeom>
          <a:solidFill>
            <a:schemeClr val="accent1">
              <a:lumMod val="20000"/>
              <a:lumOff val="80000"/>
            </a:schemeClr>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algn="ctr"/>
            <a:endParaRPr lang="ar-SA" sz="1050" dirty="0"/>
          </a:p>
        </p:txBody>
      </p:sp>
      <p:sp>
        <p:nvSpPr>
          <p:cNvPr id="5" name="شكل بيضاوي 4">
            <a:extLst>
              <a:ext uri="{FF2B5EF4-FFF2-40B4-BE49-F238E27FC236}">
                <a16:creationId xmlns:a16="http://schemas.microsoft.com/office/drawing/2014/main" id="{91EF7AA3-5B70-780E-3646-4C7DDCCFB8DF}"/>
              </a:ext>
            </a:extLst>
          </p:cNvPr>
          <p:cNvSpPr/>
          <p:nvPr/>
        </p:nvSpPr>
        <p:spPr>
          <a:xfrm>
            <a:off x="230028" y="193541"/>
            <a:ext cx="352299" cy="3522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050"/>
          </a:p>
        </p:txBody>
      </p:sp>
      <p:sp>
        <p:nvSpPr>
          <p:cNvPr id="6" name="شكل بيضاوي 5">
            <a:extLst>
              <a:ext uri="{FF2B5EF4-FFF2-40B4-BE49-F238E27FC236}">
                <a16:creationId xmlns:a16="http://schemas.microsoft.com/office/drawing/2014/main" id="{20BBA23E-685A-5C9E-577E-20A114204BA9}"/>
              </a:ext>
            </a:extLst>
          </p:cNvPr>
          <p:cNvSpPr/>
          <p:nvPr/>
        </p:nvSpPr>
        <p:spPr>
          <a:xfrm>
            <a:off x="706184" y="193541"/>
            <a:ext cx="352299" cy="3522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050"/>
          </a:p>
        </p:txBody>
      </p:sp>
      <p:sp>
        <p:nvSpPr>
          <p:cNvPr id="7" name="شكل بيضاوي 6">
            <a:extLst>
              <a:ext uri="{FF2B5EF4-FFF2-40B4-BE49-F238E27FC236}">
                <a16:creationId xmlns:a16="http://schemas.microsoft.com/office/drawing/2014/main" id="{6EDE1385-459D-E994-3C81-F78BDC551B62}"/>
              </a:ext>
            </a:extLst>
          </p:cNvPr>
          <p:cNvSpPr/>
          <p:nvPr/>
        </p:nvSpPr>
        <p:spPr>
          <a:xfrm>
            <a:off x="1149097" y="193541"/>
            <a:ext cx="352299" cy="3522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050"/>
          </a:p>
        </p:txBody>
      </p:sp>
      <p:sp>
        <p:nvSpPr>
          <p:cNvPr id="8" name="عنوان 1">
            <a:extLst>
              <a:ext uri="{FF2B5EF4-FFF2-40B4-BE49-F238E27FC236}">
                <a16:creationId xmlns:a16="http://schemas.microsoft.com/office/drawing/2014/main" id="{3A4120C2-ECA9-5DD2-F2DB-2D0C9C1FFEEF}"/>
              </a:ext>
            </a:extLst>
          </p:cNvPr>
          <p:cNvSpPr txBox="1">
            <a:spLocks/>
          </p:cNvSpPr>
          <p:nvPr/>
        </p:nvSpPr>
        <p:spPr>
          <a:xfrm>
            <a:off x="917550" y="-65547"/>
            <a:ext cx="7996422" cy="994172"/>
          </a:xfrm>
          <a:prstGeom prst="rect">
            <a:avLst/>
          </a:prstGeom>
        </p:spPr>
        <p:txBody>
          <a:bodyPr vert="horz" lIns="68580" tIns="34290" rIns="68580" bIns="3429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sz="3600" b="1" kern="0" dirty="0">
                <a:latin typeface="Arial" panose="020B0604020202020204" pitchFamily="34" charset="0"/>
                <a:ea typeface="Calibri" panose="020F0502020204030204" pitchFamily="34" charset="0"/>
                <a:cs typeface="Arial" panose="020B0604020202020204" pitchFamily="34" charset="0"/>
              </a:rPr>
              <a:t>مراجعة ما سبق دراسته</a:t>
            </a:r>
            <a:endParaRPr lang="en-US" sz="3600" b="1" kern="0" dirty="0">
              <a:latin typeface="Arial" panose="020B0604020202020204" pitchFamily="34" charset="0"/>
              <a:ea typeface="Calibri" panose="020F0502020204030204" pitchFamily="34" charset="0"/>
              <a:cs typeface="Arial" panose="020B0604020202020204" pitchFamily="34" charset="0"/>
            </a:endParaRPr>
          </a:p>
        </p:txBody>
      </p:sp>
      <p:sp>
        <p:nvSpPr>
          <p:cNvPr id="2" name="مربع نص 1">
            <a:extLst>
              <a:ext uri="{FF2B5EF4-FFF2-40B4-BE49-F238E27FC236}">
                <a16:creationId xmlns:a16="http://schemas.microsoft.com/office/drawing/2014/main" id="{7F57DB64-0C16-01A1-5D1C-17BCB3D35B87}"/>
              </a:ext>
            </a:extLst>
          </p:cNvPr>
          <p:cNvSpPr txBox="1"/>
          <p:nvPr/>
        </p:nvSpPr>
        <p:spPr>
          <a:xfrm>
            <a:off x="338769" y="1355075"/>
            <a:ext cx="8650995" cy="2677656"/>
          </a:xfrm>
          <a:prstGeom prst="rect">
            <a:avLst/>
          </a:prstGeom>
          <a:noFill/>
        </p:spPr>
        <p:txBody>
          <a:bodyPr wrap="square" rtlCol="1">
            <a:spAutoFit/>
          </a:bodyPr>
          <a:lstStyle/>
          <a:p>
            <a:pPr algn="r"/>
            <a:r>
              <a:rPr lang="ar-SA" sz="1800" dirty="0"/>
              <a:t> </a:t>
            </a:r>
            <a:r>
              <a:rPr lang="ar-SA" sz="2400" dirty="0">
                <a:highlight>
                  <a:srgbClr val="40BAD2"/>
                </a:highlight>
              </a:rPr>
              <a:t>صح أم خطأ </a:t>
            </a:r>
            <a:endParaRPr lang="ar-SA" sz="1800" dirty="0">
              <a:highlight>
                <a:srgbClr val="40BAD2"/>
              </a:highlight>
            </a:endParaRPr>
          </a:p>
          <a:p>
            <a:pPr algn="r"/>
            <a:endParaRPr lang="ar-SA" sz="1800" dirty="0"/>
          </a:p>
          <a:p>
            <a:pPr algn="r"/>
            <a:r>
              <a:rPr lang="ar-SA" sz="1800" dirty="0"/>
              <a:t>1- </a:t>
            </a:r>
            <a:r>
              <a:rPr lang="ar-SA" sz="1600" b="1" dirty="0">
                <a:solidFill>
                  <a:schemeClr val="tx1"/>
                </a:solidFill>
              </a:rPr>
              <a:t>تهتم جودة البرمجيات بالتحقق من الأخطاء مهما كبرت أو كان عددها قليلاً</a:t>
            </a:r>
          </a:p>
          <a:p>
            <a:pPr algn="r"/>
            <a:r>
              <a:rPr lang="ar-SA" sz="1600" dirty="0"/>
              <a:t> </a:t>
            </a:r>
            <a:r>
              <a:rPr lang="ar-SA" sz="1800" dirty="0"/>
              <a:t>                                                                                                       (  </a:t>
            </a:r>
            <a:r>
              <a:rPr lang="ar-SA" sz="1800" dirty="0">
                <a:highlight>
                  <a:srgbClr val="00FF00"/>
                </a:highlight>
              </a:rPr>
              <a:t>صح</a:t>
            </a:r>
            <a:r>
              <a:rPr lang="ar-SA" sz="1800" dirty="0"/>
              <a:t>   )</a:t>
            </a:r>
          </a:p>
          <a:p>
            <a:pPr algn="r"/>
            <a:r>
              <a:rPr lang="ar-SA" sz="1800" dirty="0"/>
              <a:t>2- </a:t>
            </a:r>
            <a:r>
              <a:rPr lang="ar-SA" sz="1600" b="1" dirty="0">
                <a:solidFill>
                  <a:schemeClr val="tx1"/>
                </a:solidFill>
                <a:latin typeface="Dubai" panose="020B0503030403030204" pitchFamily="34" charset="-78"/>
                <a:cs typeface="Dubai" panose="020B0503030403030204" pitchFamily="34" charset="-78"/>
              </a:rPr>
              <a:t>الاختبا</a:t>
            </a:r>
            <a:r>
              <a:rPr lang="ar-SA" sz="1600" b="1" dirty="0">
                <a:solidFill>
                  <a:schemeClr val="tx1"/>
                </a:solidFill>
              </a:rPr>
              <a:t>ر هو عملية إزالة الأخطاء و الأعطال من البرمجيات التي يتم اكتشافها. </a:t>
            </a:r>
          </a:p>
          <a:p>
            <a:pPr algn="r"/>
            <a:r>
              <a:rPr lang="ar-SA" sz="1800" dirty="0"/>
              <a:t>                                                                                                        ( </a:t>
            </a:r>
            <a:r>
              <a:rPr lang="ar-SA" sz="1800" dirty="0">
                <a:highlight>
                  <a:srgbClr val="00FF00"/>
                </a:highlight>
                <a:latin typeface="Avenir Next LT Pro" panose="020B0504020202020204" pitchFamily="34" charset="0"/>
              </a:rPr>
              <a:t>خطأ</a:t>
            </a:r>
            <a:r>
              <a:rPr lang="ar-SA" sz="1800" dirty="0"/>
              <a:t>   )</a:t>
            </a:r>
          </a:p>
          <a:p>
            <a:pPr algn="r"/>
            <a:r>
              <a:rPr lang="ar-SA" sz="1800" dirty="0"/>
              <a:t>3- </a:t>
            </a:r>
            <a:r>
              <a:rPr lang="ar-SA" sz="1600" dirty="0"/>
              <a:t> </a:t>
            </a:r>
            <a:r>
              <a:rPr lang="ar-SA" sz="1600" b="1" dirty="0">
                <a:solidFill>
                  <a:schemeClr val="tx1"/>
                </a:solidFill>
              </a:rPr>
              <a:t>المبرمج هو أفضل من يقوم بإجراء الاختبارات على البرنامج مع التركيز على وظائفه </a:t>
            </a:r>
            <a:endParaRPr lang="ar-SA" sz="1600" dirty="0"/>
          </a:p>
          <a:p>
            <a:pPr algn="r"/>
            <a:r>
              <a:rPr lang="ar-SA" sz="1800" dirty="0"/>
              <a:t>                                                                                                        ( </a:t>
            </a:r>
            <a:r>
              <a:rPr lang="ar-SA" sz="1800" dirty="0">
                <a:highlight>
                  <a:srgbClr val="00FF00"/>
                </a:highlight>
              </a:rPr>
              <a:t>خطأ</a:t>
            </a:r>
            <a:r>
              <a:rPr lang="ar-SA" sz="1800" dirty="0"/>
              <a:t>  )</a:t>
            </a:r>
            <a:r>
              <a:rPr lang="en-GB" sz="1800" dirty="0"/>
              <a:t>    </a:t>
            </a:r>
          </a:p>
          <a:p>
            <a:pPr algn="r"/>
            <a:endParaRPr lang="ar-SA" sz="1800" dirty="0"/>
          </a:p>
        </p:txBody>
      </p:sp>
    </p:spTree>
    <p:extLst>
      <p:ext uri="{BB962C8B-B14F-4D97-AF65-F5344CB8AC3E}">
        <p14:creationId xmlns:p14="http://schemas.microsoft.com/office/powerpoint/2010/main" val="272161115"/>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Effect transition="in" filter="fade">
                                      <p:cBhvr>
                                        <p:cTn id="13" dur="1000"/>
                                        <p:tgtEl>
                                          <p:spTgt spid="2">
                                            <p:txEl>
                                              <p:pRg st="5" end="5"/>
                                            </p:txEl>
                                          </p:spTgt>
                                        </p:tgtEl>
                                      </p:cBhvr>
                                    </p:animEffect>
                                    <p:anim calcmode="lin" valueType="num">
                                      <p:cBhvr>
                                        <p:cTn id="14"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xEl>
                                              <p:pRg st="7" end="7"/>
                                            </p:txEl>
                                          </p:spTgt>
                                        </p:tgtEl>
                                        <p:attrNameLst>
                                          <p:attrName>style.visibility</p:attrName>
                                        </p:attrNameLst>
                                      </p:cBhvr>
                                      <p:to>
                                        <p:strVal val="visible"/>
                                      </p:to>
                                    </p:set>
                                    <p:animEffect transition="in" filter="fade">
                                      <p:cBhvr>
                                        <p:cTn id="20" dur="1000"/>
                                        <p:tgtEl>
                                          <p:spTgt spid="2">
                                            <p:txEl>
                                              <p:pRg st="7" end="7"/>
                                            </p:txEl>
                                          </p:spTgt>
                                        </p:tgtEl>
                                      </p:cBhvr>
                                    </p:animEffect>
                                    <p:anim calcmode="lin" valueType="num">
                                      <p:cBhvr>
                                        <p:cTn id="21"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22"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شكل بيضاوي 4">
            <a:extLst>
              <a:ext uri="{FF2B5EF4-FFF2-40B4-BE49-F238E27FC236}">
                <a16:creationId xmlns:a16="http://schemas.microsoft.com/office/drawing/2014/main" id="{95616190-C5D7-4B90-8D76-FD797FB491B5}"/>
              </a:ext>
            </a:extLst>
          </p:cNvPr>
          <p:cNvSpPr/>
          <p:nvPr/>
        </p:nvSpPr>
        <p:spPr>
          <a:xfrm>
            <a:off x="230028" y="193541"/>
            <a:ext cx="352299" cy="3522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050"/>
          </a:p>
        </p:txBody>
      </p:sp>
      <p:sp>
        <p:nvSpPr>
          <p:cNvPr id="6" name="شكل بيضاوي 5">
            <a:extLst>
              <a:ext uri="{FF2B5EF4-FFF2-40B4-BE49-F238E27FC236}">
                <a16:creationId xmlns:a16="http://schemas.microsoft.com/office/drawing/2014/main" id="{3394F10D-DE95-4AD3-B9F6-84BE3EC44528}"/>
              </a:ext>
            </a:extLst>
          </p:cNvPr>
          <p:cNvSpPr/>
          <p:nvPr/>
        </p:nvSpPr>
        <p:spPr>
          <a:xfrm>
            <a:off x="706184" y="193541"/>
            <a:ext cx="352299" cy="3522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050"/>
          </a:p>
        </p:txBody>
      </p:sp>
      <p:sp>
        <p:nvSpPr>
          <p:cNvPr id="7" name="شكل بيضاوي 6">
            <a:extLst>
              <a:ext uri="{FF2B5EF4-FFF2-40B4-BE49-F238E27FC236}">
                <a16:creationId xmlns:a16="http://schemas.microsoft.com/office/drawing/2014/main" id="{25C2723C-C3ED-4237-8F11-A429372A3E15}"/>
              </a:ext>
            </a:extLst>
          </p:cNvPr>
          <p:cNvSpPr/>
          <p:nvPr/>
        </p:nvSpPr>
        <p:spPr>
          <a:xfrm>
            <a:off x="1149097" y="193541"/>
            <a:ext cx="352299" cy="3522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050"/>
          </a:p>
        </p:txBody>
      </p:sp>
      <p:sp>
        <p:nvSpPr>
          <p:cNvPr id="8" name="عنوان 1">
            <a:extLst>
              <a:ext uri="{FF2B5EF4-FFF2-40B4-BE49-F238E27FC236}">
                <a16:creationId xmlns:a16="http://schemas.microsoft.com/office/drawing/2014/main" id="{D6800F67-C88C-457F-A626-9C77EF997B68}"/>
              </a:ext>
            </a:extLst>
          </p:cNvPr>
          <p:cNvSpPr txBox="1">
            <a:spLocks/>
          </p:cNvSpPr>
          <p:nvPr/>
        </p:nvSpPr>
        <p:spPr>
          <a:xfrm>
            <a:off x="917550" y="-65547"/>
            <a:ext cx="7996422" cy="994172"/>
          </a:xfrm>
          <a:prstGeom prst="rect">
            <a:avLst/>
          </a:prstGeom>
        </p:spPr>
        <p:txBody>
          <a:bodyPr vert="horz" lIns="68580" tIns="34290" rIns="68580" bIns="3429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3300" dirty="0">
                <a:solidFill>
                  <a:schemeClr val="bg1"/>
                </a:solidFill>
                <a:cs typeface="Fanan" pitchFamily="2" charset="-78"/>
              </a:rPr>
              <a:t>تقويم تكويني</a:t>
            </a:r>
          </a:p>
        </p:txBody>
      </p:sp>
      <p:sp>
        <p:nvSpPr>
          <p:cNvPr id="2" name="عنوان 1">
            <a:extLst>
              <a:ext uri="{FF2B5EF4-FFF2-40B4-BE49-F238E27FC236}">
                <a16:creationId xmlns:a16="http://schemas.microsoft.com/office/drawing/2014/main" id="{33434FEF-3974-1E60-8EAF-C8F1D1126AD6}"/>
              </a:ext>
            </a:extLst>
          </p:cNvPr>
          <p:cNvSpPr txBox="1">
            <a:spLocks/>
          </p:cNvSpPr>
          <p:nvPr/>
        </p:nvSpPr>
        <p:spPr>
          <a:xfrm>
            <a:off x="338882" y="111158"/>
            <a:ext cx="8748958" cy="2247900"/>
          </a:xfrm>
          <a:prstGeom prst="rect">
            <a:avLst/>
          </a:prstGeom>
        </p:spPr>
        <p:txBody>
          <a:bodyPr vert="horz" lIns="68580" tIns="34290" rIns="68580" bIns="3429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ar-SA" sz="2100" b="1" dirty="0">
                <a:solidFill>
                  <a:srgbClr val="FC611F"/>
                </a:solidFill>
                <a:cs typeface="Fanan" pitchFamily="2" charset="-78"/>
              </a:rPr>
              <a:t>اختار الإجابة الصحيحة فيما يلي </a:t>
            </a:r>
          </a:p>
          <a:p>
            <a:pPr algn="ctr"/>
            <a:r>
              <a:rPr lang="ar-SA" sz="2400" dirty="0">
                <a:latin typeface="Sakkal Majalla" panose="02000000000000000000" pitchFamily="2" charset="-78"/>
                <a:cs typeface="Sakkal Majalla" panose="02000000000000000000" pitchFamily="2" charset="-78"/>
              </a:rPr>
              <a:t>الوصول العادل الى تقنية المعلومات والاتصالات واستخدامها لتمكين المشاركة الاجتماعيه والاقتصادية </a:t>
            </a:r>
          </a:p>
        </p:txBody>
      </p:sp>
      <p:sp>
        <p:nvSpPr>
          <p:cNvPr id="24" name="Rectangle: Rounded Corners 18">
            <a:extLst>
              <a:ext uri="{FF2B5EF4-FFF2-40B4-BE49-F238E27FC236}">
                <a16:creationId xmlns:a16="http://schemas.microsoft.com/office/drawing/2014/main" id="{DB424611-1DAA-90DA-3C23-92B0717317D1}"/>
              </a:ext>
            </a:extLst>
          </p:cNvPr>
          <p:cNvSpPr/>
          <p:nvPr/>
        </p:nvSpPr>
        <p:spPr>
          <a:xfrm flipH="1">
            <a:off x="6798884" y="1953155"/>
            <a:ext cx="2006235" cy="2320993"/>
          </a:xfrm>
          <a:prstGeom prst="roundRect">
            <a:avLst>
              <a:gd name="adj" fmla="val 7480"/>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33450">
              <a:spcBef>
                <a:spcPct val="0"/>
              </a:spcBef>
              <a:spcAft>
                <a:spcPct val="35000"/>
              </a:spcAft>
            </a:pPr>
            <a:r>
              <a:rPr lang="ar-SA" sz="4050" dirty="0">
                <a:solidFill>
                  <a:schemeClr val="tx1"/>
                </a:solidFill>
                <a:latin typeface="Calibri" panose="020F0502020204030204"/>
                <a:cs typeface="Fanan" pitchFamily="2" charset="-78"/>
              </a:rPr>
              <a:t>الفجوة الرقمية</a:t>
            </a:r>
          </a:p>
        </p:txBody>
      </p:sp>
      <p:sp>
        <p:nvSpPr>
          <p:cNvPr id="28" name="Rectangle: Rounded Corners 18">
            <a:extLst>
              <a:ext uri="{FF2B5EF4-FFF2-40B4-BE49-F238E27FC236}">
                <a16:creationId xmlns:a16="http://schemas.microsoft.com/office/drawing/2014/main" id="{47953E93-BDF8-601D-8419-7A1244AA8447}"/>
              </a:ext>
            </a:extLst>
          </p:cNvPr>
          <p:cNvSpPr/>
          <p:nvPr/>
        </p:nvSpPr>
        <p:spPr>
          <a:xfrm flipH="1">
            <a:off x="4438709" y="1965888"/>
            <a:ext cx="2006235" cy="2320993"/>
          </a:xfrm>
          <a:prstGeom prst="roundRect">
            <a:avLst>
              <a:gd name="adj" fmla="val 7480"/>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33450">
              <a:spcBef>
                <a:spcPct val="0"/>
              </a:spcBef>
              <a:spcAft>
                <a:spcPct val="35000"/>
              </a:spcAft>
            </a:pPr>
            <a:r>
              <a:rPr lang="ar-SA" sz="4050" dirty="0">
                <a:solidFill>
                  <a:schemeClr val="tx1"/>
                </a:solidFill>
                <a:latin typeface="Calibri" panose="020F0502020204030204"/>
                <a:cs typeface="Fanan" pitchFamily="2" charset="-78"/>
              </a:rPr>
              <a:t>التضمين الرقمي</a:t>
            </a:r>
            <a:endParaRPr lang="ar-SA" sz="2700" dirty="0">
              <a:solidFill>
                <a:schemeClr val="tx1"/>
              </a:solidFill>
              <a:latin typeface="Calibri" panose="020F0502020204030204"/>
              <a:cs typeface="Fanan" pitchFamily="2" charset="-78"/>
            </a:endParaRPr>
          </a:p>
        </p:txBody>
      </p:sp>
      <p:sp>
        <p:nvSpPr>
          <p:cNvPr id="29" name="Rectangle: Rounded Corners 18">
            <a:extLst>
              <a:ext uri="{FF2B5EF4-FFF2-40B4-BE49-F238E27FC236}">
                <a16:creationId xmlns:a16="http://schemas.microsoft.com/office/drawing/2014/main" id="{405CB35C-255B-B64A-794B-19DE085C3DB1}"/>
              </a:ext>
            </a:extLst>
          </p:cNvPr>
          <p:cNvSpPr/>
          <p:nvPr/>
        </p:nvSpPr>
        <p:spPr>
          <a:xfrm flipH="1">
            <a:off x="1993106" y="1939683"/>
            <a:ext cx="2006235" cy="2320993"/>
          </a:xfrm>
          <a:prstGeom prst="roundRect">
            <a:avLst>
              <a:gd name="adj" fmla="val 7480"/>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33450">
              <a:spcBef>
                <a:spcPct val="0"/>
              </a:spcBef>
              <a:spcAft>
                <a:spcPct val="35000"/>
              </a:spcAft>
            </a:pPr>
            <a:r>
              <a:rPr lang="ar-SA" sz="4050" dirty="0">
                <a:solidFill>
                  <a:schemeClr val="tx1"/>
                </a:solidFill>
                <a:latin typeface="Calibri" panose="020F0502020204030204"/>
                <a:cs typeface="Fanan" pitchFamily="2" charset="-78"/>
              </a:rPr>
              <a:t>قابلية الوصول</a:t>
            </a:r>
          </a:p>
        </p:txBody>
      </p:sp>
      <p:pic>
        <p:nvPicPr>
          <p:cNvPr id="22" name="صورة 21" descr="صورة تحتوي على سهم&#10;&#10;تم إنشاء الوصف تلقائياً">
            <a:extLst>
              <a:ext uri="{FF2B5EF4-FFF2-40B4-BE49-F238E27FC236}">
                <a16:creationId xmlns:a16="http://schemas.microsoft.com/office/drawing/2014/main" id="{EA026766-1C6F-97F2-06D5-F6D588B96D28}"/>
              </a:ext>
            </a:extLst>
          </p:cNvPr>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4720030" y="3424424"/>
            <a:ext cx="1724914" cy="1724914"/>
          </a:xfrm>
          <a:prstGeom prst="rect">
            <a:avLst/>
          </a:prstGeom>
        </p:spPr>
      </p:pic>
      <p:sp>
        <p:nvSpPr>
          <p:cNvPr id="10" name="عنوان 1">
            <a:extLst>
              <a:ext uri="{FF2B5EF4-FFF2-40B4-BE49-F238E27FC236}">
                <a16:creationId xmlns:a16="http://schemas.microsoft.com/office/drawing/2014/main" id="{C7B44F46-A01C-7BA8-F2DF-F6C2E5B17FD5}"/>
              </a:ext>
            </a:extLst>
          </p:cNvPr>
          <p:cNvSpPr txBox="1">
            <a:spLocks/>
          </p:cNvSpPr>
          <p:nvPr/>
        </p:nvSpPr>
        <p:spPr>
          <a:xfrm>
            <a:off x="0" y="24594"/>
            <a:ext cx="9144002" cy="832026"/>
          </a:xfrm>
          <a:prstGeom prst="rect">
            <a:avLst/>
          </a:prstGeom>
          <a:solidFill>
            <a:schemeClr val="accent2">
              <a:lumMod val="20000"/>
              <a:lumOff val="80000"/>
            </a:schemeClr>
          </a:solidFill>
        </p:spPr>
        <p:txBody>
          <a:bodyP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ar-SA" sz="3000" b="1" dirty="0">
                <a:latin typeface="Dubai Medium" panose="020B0603030403030204" pitchFamily="34" charset="-78"/>
                <a:cs typeface="Dubai Medium" panose="020B0603030403030204" pitchFamily="34" charset="-78"/>
              </a:rPr>
              <a:t>تقويم تكويني </a:t>
            </a:r>
          </a:p>
        </p:txBody>
      </p:sp>
      <p:pic>
        <p:nvPicPr>
          <p:cNvPr id="9218" name="Picture 2" descr="نتيجة الصورة لـ Icon استفهام">
            <a:extLst>
              <a:ext uri="{FF2B5EF4-FFF2-40B4-BE49-F238E27FC236}">
                <a16:creationId xmlns:a16="http://schemas.microsoft.com/office/drawing/2014/main" id="{EC074868-E371-4C37-E5FE-433FF14924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 y="1928757"/>
            <a:ext cx="1797375" cy="232099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7418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شكل بيضاوي 4">
            <a:extLst>
              <a:ext uri="{FF2B5EF4-FFF2-40B4-BE49-F238E27FC236}">
                <a16:creationId xmlns:a16="http://schemas.microsoft.com/office/drawing/2014/main" id="{95616190-C5D7-4B90-8D76-FD797FB491B5}"/>
              </a:ext>
            </a:extLst>
          </p:cNvPr>
          <p:cNvSpPr/>
          <p:nvPr/>
        </p:nvSpPr>
        <p:spPr>
          <a:xfrm>
            <a:off x="230028" y="193541"/>
            <a:ext cx="352299" cy="3522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050"/>
          </a:p>
        </p:txBody>
      </p:sp>
      <p:sp>
        <p:nvSpPr>
          <p:cNvPr id="6" name="شكل بيضاوي 5">
            <a:extLst>
              <a:ext uri="{FF2B5EF4-FFF2-40B4-BE49-F238E27FC236}">
                <a16:creationId xmlns:a16="http://schemas.microsoft.com/office/drawing/2014/main" id="{3394F10D-DE95-4AD3-B9F6-84BE3EC44528}"/>
              </a:ext>
            </a:extLst>
          </p:cNvPr>
          <p:cNvSpPr/>
          <p:nvPr/>
        </p:nvSpPr>
        <p:spPr>
          <a:xfrm>
            <a:off x="706184" y="193541"/>
            <a:ext cx="352299" cy="3522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050"/>
          </a:p>
        </p:txBody>
      </p:sp>
      <p:sp>
        <p:nvSpPr>
          <p:cNvPr id="7" name="شكل بيضاوي 6">
            <a:extLst>
              <a:ext uri="{FF2B5EF4-FFF2-40B4-BE49-F238E27FC236}">
                <a16:creationId xmlns:a16="http://schemas.microsoft.com/office/drawing/2014/main" id="{25C2723C-C3ED-4237-8F11-A429372A3E15}"/>
              </a:ext>
            </a:extLst>
          </p:cNvPr>
          <p:cNvSpPr/>
          <p:nvPr/>
        </p:nvSpPr>
        <p:spPr>
          <a:xfrm>
            <a:off x="1149097" y="193541"/>
            <a:ext cx="352299" cy="3522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050"/>
          </a:p>
        </p:txBody>
      </p:sp>
      <p:sp>
        <p:nvSpPr>
          <p:cNvPr id="8" name="عنوان 1">
            <a:extLst>
              <a:ext uri="{FF2B5EF4-FFF2-40B4-BE49-F238E27FC236}">
                <a16:creationId xmlns:a16="http://schemas.microsoft.com/office/drawing/2014/main" id="{D6800F67-C88C-457F-A626-9C77EF997B68}"/>
              </a:ext>
            </a:extLst>
          </p:cNvPr>
          <p:cNvSpPr txBox="1">
            <a:spLocks/>
          </p:cNvSpPr>
          <p:nvPr/>
        </p:nvSpPr>
        <p:spPr>
          <a:xfrm>
            <a:off x="917550" y="-65547"/>
            <a:ext cx="7996422" cy="994172"/>
          </a:xfrm>
          <a:prstGeom prst="rect">
            <a:avLst/>
          </a:prstGeom>
        </p:spPr>
        <p:txBody>
          <a:bodyPr vert="horz" lIns="68580" tIns="34290" rIns="68580" bIns="3429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3300" dirty="0">
                <a:solidFill>
                  <a:schemeClr val="bg1"/>
                </a:solidFill>
                <a:cs typeface="Fanan" pitchFamily="2" charset="-78"/>
              </a:rPr>
              <a:t>تقويم تكويني</a:t>
            </a:r>
          </a:p>
        </p:txBody>
      </p:sp>
      <p:sp>
        <p:nvSpPr>
          <p:cNvPr id="2" name="عنوان 1">
            <a:extLst>
              <a:ext uri="{FF2B5EF4-FFF2-40B4-BE49-F238E27FC236}">
                <a16:creationId xmlns:a16="http://schemas.microsoft.com/office/drawing/2014/main" id="{33434FEF-3974-1E60-8EAF-C8F1D1126AD6}"/>
              </a:ext>
            </a:extLst>
          </p:cNvPr>
          <p:cNvSpPr txBox="1">
            <a:spLocks/>
          </p:cNvSpPr>
          <p:nvPr/>
        </p:nvSpPr>
        <p:spPr>
          <a:xfrm>
            <a:off x="338882" y="217174"/>
            <a:ext cx="8748958" cy="2247900"/>
          </a:xfrm>
          <a:prstGeom prst="rect">
            <a:avLst/>
          </a:prstGeom>
        </p:spPr>
        <p:txBody>
          <a:bodyPr vert="horz" lIns="68580" tIns="34290" rIns="68580" bIns="3429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ar-SA" sz="2100" b="1" dirty="0">
                <a:cs typeface="Fanan" pitchFamily="2" charset="-78"/>
              </a:rPr>
              <a:t>اختار الإجابة الصحيحة فيما يلي </a:t>
            </a:r>
          </a:p>
          <a:p>
            <a:r>
              <a:rPr lang="ar-SA" sz="2400" dirty="0">
                <a:solidFill>
                  <a:srgbClr val="FC611F"/>
                </a:solidFill>
                <a:latin typeface="Calibri" panose="020F0502020204030204" pitchFamily="34" charset="0"/>
                <a:cs typeface="Fanan" pitchFamily="2" charset="-78"/>
              </a:rPr>
              <a:t> </a:t>
            </a:r>
            <a:r>
              <a:rPr lang="ar-SA" sz="2400" b="1" dirty="0">
                <a:solidFill>
                  <a:srgbClr val="FC611F"/>
                </a:solidFill>
                <a:cs typeface="+mj-cs"/>
              </a:rPr>
              <a:t>توسيع وتحديث الشبكات وزيادة قدراتها الاستيعابية</a:t>
            </a:r>
            <a:r>
              <a:rPr lang="ar-SA" sz="2400" b="1" dirty="0">
                <a:solidFill>
                  <a:srgbClr val="FC611F"/>
                </a:solidFill>
                <a:latin typeface="Calibri" panose="020F0502020204030204" pitchFamily="34" charset="0"/>
                <a:cs typeface="Fanan" pitchFamily="2" charset="-78"/>
              </a:rPr>
              <a:t> من حلول تقليص الفجوة الرقمية الخاصه بـ</a:t>
            </a:r>
            <a:endParaRPr lang="ar-SA" sz="1050" dirty="0">
              <a:solidFill>
                <a:srgbClr val="FC611F"/>
              </a:solidFill>
            </a:endParaRPr>
          </a:p>
        </p:txBody>
      </p:sp>
      <p:sp>
        <p:nvSpPr>
          <p:cNvPr id="24" name="Rectangle: Rounded Corners 18">
            <a:extLst>
              <a:ext uri="{FF2B5EF4-FFF2-40B4-BE49-F238E27FC236}">
                <a16:creationId xmlns:a16="http://schemas.microsoft.com/office/drawing/2014/main" id="{DB424611-1DAA-90DA-3C23-92B0717317D1}"/>
              </a:ext>
            </a:extLst>
          </p:cNvPr>
          <p:cNvSpPr/>
          <p:nvPr/>
        </p:nvSpPr>
        <p:spPr>
          <a:xfrm flipH="1">
            <a:off x="6798884" y="1953155"/>
            <a:ext cx="2006235" cy="2320993"/>
          </a:xfrm>
          <a:prstGeom prst="roundRect">
            <a:avLst>
              <a:gd name="adj" fmla="val 7480"/>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33450">
              <a:spcBef>
                <a:spcPct val="0"/>
              </a:spcBef>
              <a:spcAft>
                <a:spcPct val="35000"/>
              </a:spcAft>
            </a:pPr>
            <a:r>
              <a:rPr lang="ar-SA" sz="4050" dirty="0">
                <a:solidFill>
                  <a:schemeClr val="tx1"/>
                </a:solidFill>
                <a:latin typeface="Calibri" panose="020F0502020204030204"/>
                <a:cs typeface="Fanan" pitchFamily="2" charset="-78"/>
              </a:rPr>
              <a:t>الكفاءة</a:t>
            </a:r>
          </a:p>
        </p:txBody>
      </p:sp>
      <p:sp>
        <p:nvSpPr>
          <p:cNvPr id="28" name="Rectangle: Rounded Corners 18">
            <a:extLst>
              <a:ext uri="{FF2B5EF4-FFF2-40B4-BE49-F238E27FC236}">
                <a16:creationId xmlns:a16="http://schemas.microsoft.com/office/drawing/2014/main" id="{47953E93-BDF8-601D-8419-7A1244AA8447}"/>
              </a:ext>
            </a:extLst>
          </p:cNvPr>
          <p:cNvSpPr/>
          <p:nvPr/>
        </p:nvSpPr>
        <p:spPr>
          <a:xfrm flipH="1">
            <a:off x="4438709" y="1965888"/>
            <a:ext cx="2006235" cy="2320993"/>
          </a:xfrm>
          <a:prstGeom prst="roundRect">
            <a:avLst>
              <a:gd name="adj" fmla="val 7480"/>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ar-SA" sz="4050" dirty="0">
                <a:solidFill>
                  <a:schemeClr val="tx1"/>
                </a:solidFill>
                <a:latin typeface="Calibri" panose="020F0502020204030204"/>
                <a:cs typeface="Fanan" pitchFamily="2" charset="-78"/>
              </a:rPr>
              <a:t>تكلفة التقنية</a:t>
            </a:r>
            <a:endParaRPr lang="en-US" sz="4050" dirty="0">
              <a:solidFill>
                <a:schemeClr val="tx1"/>
              </a:solidFill>
              <a:latin typeface="Calibri" panose="020F0502020204030204"/>
              <a:cs typeface="Fanan" pitchFamily="2" charset="-78"/>
            </a:endParaRPr>
          </a:p>
        </p:txBody>
      </p:sp>
      <p:sp>
        <p:nvSpPr>
          <p:cNvPr id="29" name="Rectangle: Rounded Corners 18">
            <a:extLst>
              <a:ext uri="{FF2B5EF4-FFF2-40B4-BE49-F238E27FC236}">
                <a16:creationId xmlns:a16="http://schemas.microsoft.com/office/drawing/2014/main" id="{405CB35C-255B-B64A-794B-19DE085C3DB1}"/>
              </a:ext>
            </a:extLst>
          </p:cNvPr>
          <p:cNvSpPr/>
          <p:nvPr/>
        </p:nvSpPr>
        <p:spPr>
          <a:xfrm flipH="1">
            <a:off x="1993106" y="1939683"/>
            <a:ext cx="2006235" cy="2320993"/>
          </a:xfrm>
          <a:prstGeom prst="roundRect">
            <a:avLst>
              <a:gd name="adj" fmla="val 7480"/>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33450">
              <a:spcBef>
                <a:spcPct val="0"/>
              </a:spcBef>
              <a:spcAft>
                <a:spcPct val="35000"/>
              </a:spcAft>
            </a:pPr>
            <a:r>
              <a:rPr lang="ar-SA" sz="4050" dirty="0">
                <a:solidFill>
                  <a:schemeClr val="tx1"/>
                </a:solidFill>
                <a:latin typeface="Calibri" panose="020F0502020204030204"/>
                <a:cs typeface="Fanan" pitchFamily="2" charset="-78"/>
              </a:rPr>
              <a:t>البنية التحتية</a:t>
            </a:r>
          </a:p>
        </p:txBody>
      </p:sp>
      <p:pic>
        <p:nvPicPr>
          <p:cNvPr id="22" name="صورة 21" descr="صورة تحتوي على سهم&#10;&#10;تم إنشاء الوصف تلقائياً">
            <a:extLst>
              <a:ext uri="{FF2B5EF4-FFF2-40B4-BE49-F238E27FC236}">
                <a16:creationId xmlns:a16="http://schemas.microsoft.com/office/drawing/2014/main" id="{EA026766-1C6F-97F2-06D5-F6D588B96D28}"/>
              </a:ext>
            </a:extLst>
          </p:cNvPr>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190096" y="3365919"/>
            <a:ext cx="1724914" cy="1724914"/>
          </a:xfrm>
          <a:prstGeom prst="rect">
            <a:avLst/>
          </a:prstGeom>
        </p:spPr>
      </p:pic>
      <p:sp>
        <p:nvSpPr>
          <p:cNvPr id="10" name="عنوان 1">
            <a:extLst>
              <a:ext uri="{FF2B5EF4-FFF2-40B4-BE49-F238E27FC236}">
                <a16:creationId xmlns:a16="http://schemas.microsoft.com/office/drawing/2014/main" id="{C7B44F46-A01C-7BA8-F2DF-F6C2E5B17FD5}"/>
              </a:ext>
            </a:extLst>
          </p:cNvPr>
          <p:cNvSpPr txBox="1">
            <a:spLocks/>
          </p:cNvSpPr>
          <p:nvPr/>
        </p:nvSpPr>
        <p:spPr>
          <a:xfrm>
            <a:off x="0" y="24594"/>
            <a:ext cx="9144002" cy="832026"/>
          </a:xfrm>
          <a:prstGeom prst="rect">
            <a:avLst/>
          </a:prstGeom>
          <a:solidFill>
            <a:schemeClr val="accent2">
              <a:lumMod val="20000"/>
              <a:lumOff val="80000"/>
            </a:schemeClr>
          </a:solidFill>
        </p:spPr>
        <p:txBody>
          <a:bodyP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ar-SA" sz="3000" b="1" dirty="0">
                <a:latin typeface="Dubai Medium" panose="020B0603030403030204" pitchFamily="34" charset="-78"/>
                <a:cs typeface="Dubai Medium" panose="020B0603030403030204" pitchFamily="34" charset="-78"/>
              </a:rPr>
              <a:t>تقويم تكويني </a:t>
            </a:r>
          </a:p>
        </p:txBody>
      </p:sp>
      <p:pic>
        <p:nvPicPr>
          <p:cNvPr id="9218" name="Picture 2" descr="نتيجة الصورة لـ Icon استفهام">
            <a:extLst>
              <a:ext uri="{FF2B5EF4-FFF2-40B4-BE49-F238E27FC236}">
                <a16:creationId xmlns:a16="http://schemas.microsoft.com/office/drawing/2014/main" id="{EC074868-E371-4C37-E5FE-433FF14924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 y="1928757"/>
            <a:ext cx="1797375" cy="232099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1724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DDCF988B-A33C-222F-C9B4-0BBF427F2F15}"/>
              </a:ext>
            </a:extLst>
          </p:cNvPr>
          <p:cNvSpPr/>
          <p:nvPr/>
        </p:nvSpPr>
        <p:spPr>
          <a:xfrm>
            <a:off x="-38715" y="1"/>
            <a:ext cx="9221429" cy="828683"/>
          </a:xfrm>
          <a:prstGeom prst="rect">
            <a:avLst/>
          </a:prstGeom>
          <a:solidFill>
            <a:schemeClr val="accent1">
              <a:lumMod val="20000"/>
              <a:lumOff val="80000"/>
            </a:schemeClr>
          </a:solidFill>
          <a:ln>
            <a:solidFill>
              <a:schemeClr val="tx2"/>
            </a:solidFill>
          </a:ln>
        </p:spPr>
        <p:style>
          <a:lnRef idx="1">
            <a:schemeClr val="accent3"/>
          </a:lnRef>
          <a:fillRef idx="2">
            <a:schemeClr val="accent3"/>
          </a:fillRef>
          <a:effectRef idx="1">
            <a:schemeClr val="accent3"/>
          </a:effectRef>
          <a:fontRef idx="minor">
            <a:schemeClr val="dk1"/>
          </a:fontRef>
        </p:style>
        <p:txBody>
          <a:bodyPr rtlCol="1" anchor="ctr"/>
          <a:lstStyle/>
          <a:p>
            <a:pPr algn="ctr"/>
            <a:endParaRPr lang="ar-SA" sz="1050" dirty="0"/>
          </a:p>
        </p:txBody>
      </p:sp>
      <p:sp>
        <p:nvSpPr>
          <p:cNvPr id="5" name="شكل بيضاوي 4">
            <a:extLst>
              <a:ext uri="{FF2B5EF4-FFF2-40B4-BE49-F238E27FC236}">
                <a16:creationId xmlns:a16="http://schemas.microsoft.com/office/drawing/2014/main" id="{91EF7AA3-5B70-780E-3646-4C7DDCCFB8DF}"/>
              </a:ext>
            </a:extLst>
          </p:cNvPr>
          <p:cNvSpPr/>
          <p:nvPr/>
        </p:nvSpPr>
        <p:spPr>
          <a:xfrm>
            <a:off x="230028" y="193541"/>
            <a:ext cx="352299" cy="3522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050"/>
          </a:p>
        </p:txBody>
      </p:sp>
      <p:sp>
        <p:nvSpPr>
          <p:cNvPr id="6" name="شكل بيضاوي 5">
            <a:extLst>
              <a:ext uri="{FF2B5EF4-FFF2-40B4-BE49-F238E27FC236}">
                <a16:creationId xmlns:a16="http://schemas.microsoft.com/office/drawing/2014/main" id="{20BBA23E-685A-5C9E-577E-20A114204BA9}"/>
              </a:ext>
            </a:extLst>
          </p:cNvPr>
          <p:cNvSpPr/>
          <p:nvPr/>
        </p:nvSpPr>
        <p:spPr>
          <a:xfrm>
            <a:off x="706184" y="193541"/>
            <a:ext cx="352299" cy="3522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050"/>
          </a:p>
        </p:txBody>
      </p:sp>
      <p:sp>
        <p:nvSpPr>
          <p:cNvPr id="7" name="شكل بيضاوي 6">
            <a:extLst>
              <a:ext uri="{FF2B5EF4-FFF2-40B4-BE49-F238E27FC236}">
                <a16:creationId xmlns:a16="http://schemas.microsoft.com/office/drawing/2014/main" id="{6EDE1385-459D-E994-3C81-F78BDC551B62}"/>
              </a:ext>
            </a:extLst>
          </p:cNvPr>
          <p:cNvSpPr/>
          <p:nvPr/>
        </p:nvSpPr>
        <p:spPr>
          <a:xfrm>
            <a:off x="1149097" y="193541"/>
            <a:ext cx="352299" cy="3522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050"/>
          </a:p>
        </p:txBody>
      </p:sp>
      <p:sp>
        <p:nvSpPr>
          <p:cNvPr id="8" name="عنوان 1">
            <a:extLst>
              <a:ext uri="{FF2B5EF4-FFF2-40B4-BE49-F238E27FC236}">
                <a16:creationId xmlns:a16="http://schemas.microsoft.com/office/drawing/2014/main" id="{3A4120C2-ECA9-5DD2-F2DB-2D0C9C1FFEEF}"/>
              </a:ext>
            </a:extLst>
          </p:cNvPr>
          <p:cNvSpPr txBox="1">
            <a:spLocks/>
          </p:cNvSpPr>
          <p:nvPr/>
        </p:nvSpPr>
        <p:spPr>
          <a:xfrm>
            <a:off x="917550" y="-65547"/>
            <a:ext cx="7996422" cy="994172"/>
          </a:xfrm>
          <a:prstGeom prst="rect">
            <a:avLst/>
          </a:prstGeom>
        </p:spPr>
        <p:txBody>
          <a:bodyPr vert="horz" lIns="68580" tIns="34290" rIns="68580" bIns="3429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3300" b="1" dirty="0">
                <a:solidFill>
                  <a:schemeClr val="bg1"/>
                </a:solidFill>
              </a:rPr>
              <a:t>تقويم ختامي</a:t>
            </a:r>
          </a:p>
        </p:txBody>
      </p:sp>
      <p:sp>
        <p:nvSpPr>
          <p:cNvPr id="2" name="مربع نص 1">
            <a:extLst>
              <a:ext uri="{FF2B5EF4-FFF2-40B4-BE49-F238E27FC236}">
                <a16:creationId xmlns:a16="http://schemas.microsoft.com/office/drawing/2014/main" id="{7F57DB64-0C16-01A1-5D1C-17BCB3D35B87}"/>
              </a:ext>
            </a:extLst>
          </p:cNvPr>
          <p:cNvSpPr txBox="1"/>
          <p:nvPr/>
        </p:nvSpPr>
        <p:spPr>
          <a:xfrm>
            <a:off x="338769" y="1355075"/>
            <a:ext cx="8650995" cy="2523768"/>
          </a:xfrm>
          <a:prstGeom prst="rect">
            <a:avLst/>
          </a:prstGeom>
          <a:noFill/>
        </p:spPr>
        <p:txBody>
          <a:bodyPr wrap="square" rtlCol="1">
            <a:spAutoFit/>
          </a:bodyPr>
          <a:lstStyle/>
          <a:p>
            <a:pPr algn="r"/>
            <a:r>
              <a:rPr lang="ar-SA" sz="1800" dirty="0"/>
              <a:t> </a:t>
            </a:r>
            <a:r>
              <a:rPr lang="ar-SA" sz="2400" dirty="0">
                <a:highlight>
                  <a:srgbClr val="40BAD2"/>
                </a:highlight>
              </a:rPr>
              <a:t>صح أم خطأ </a:t>
            </a:r>
            <a:endParaRPr lang="ar-SA" sz="1800" dirty="0">
              <a:highlight>
                <a:srgbClr val="40BAD2"/>
              </a:highlight>
            </a:endParaRPr>
          </a:p>
          <a:p>
            <a:pPr algn="r"/>
            <a:endParaRPr lang="ar-SA" sz="1800" dirty="0"/>
          </a:p>
          <a:p>
            <a:pPr algn="r"/>
            <a:r>
              <a:rPr lang="ar-SA" sz="2000" b="1" dirty="0">
                <a:solidFill>
                  <a:schemeClr val="tx1"/>
                </a:solidFill>
              </a:rPr>
              <a:t>1- الفجوة الرقمية هي مشكلة اقتصادية بحتة                                        </a:t>
            </a:r>
            <a:r>
              <a:rPr lang="ar-SA" sz="1800" dirty="0"/>
              <a:t>               (        )</a:t>
            </a:r>
          </a:p>
          <a:p>
            <a:pPr algn="r"/>
            <a:endParaRPr lang="ar-SA" sz="1800" dirty="0"/>
          </a:p>
          <a:p>
            <a:pPr algn="r"/>
            <a:r>
              <a:rPr lang="ar-SA" sz="1800" dirty="0"/>
              <a:t>2- </a:t>
            </a:r>
            <a:r>
              <a:rPr lang="ar-SA" sz="1600" b="1" dirty="0">
                <a:solidFill>
                  <a:schemeClr val="tx1"/>
                </a:solidFill>
                <a:latin typeface="Dubai" panose="020B0503030403030204" pitchFamily="34" charset="-78"/>
                <a:cs typeface="Dubai" panose="020B0503030403030204" pitchFamily="34" charset="-78"/>
              </a:rPr>
              <a:t>من مزايا تقليص الفجوة الرقمية توسيع نطاق التعليم ليشمل عددا أكبر من أفراد المجتمع</a:t>
            </a:r>
            <a:r>
              <a:rPr lang="ar-SA" sz="1600" b="1" dirty="0">
                <a:solidFill>
                  <a:schemeClr val="tx1"/>
                </a:solidFill>
              </a:rPr>
              <a:t>    </a:t>
            </a:r>
            <a:r>
              <a:rPr lang="ar-SA" sz="1800" dirty="0"/>
              <a:t>   (        )</a:t>
            </a:r>
          </a:p>
          <a:p>
            <a:pPr algn="r"/>
            <a:endParaRPr lang="ar-SA" sz="1800" dirty="0"/>
          </a:p>
          <a:p>
            <a:pPr algn="r"/>
            <a:r>
              <a:rPr lang="ar-SA" sz="2400" dirty="0"/>
              <a:t>3- </a:t>
            </a:r>
            <a:r>
              <a:rPr lang="ar-SA" sz="2000" dirty="0"/>
              <a:t> </a:t>
            </a:r>
            <a:r>
              <a:rPr lang="ar-SA" sz="2000" b="1" dirty="0">
                <a:solidFill>
                  <a:schemeClr val="tx1"/>
                </a:solidFill>
              </a:rPr>
              <a:t>يسهم ارتفاع تكلفة مكونات الأجهزة في تفاقم الفجوة الرقمية</a:t>
            </a:r>
            <a:r>
              <a:rPr lang="ar-SA" sz="2000" dirty="0"/>
              <a:t>                             </a:t>
            </a:r>
            <a:r>
              <a:rPr lang="ar-SA" sz="2400" dirty="0"/>
              <a:t>(        )</a:t>
            </a:r>
            <a:r>
              <a:rPr lang="en-GB" sz="2400" dirty="0"/>
              <a:t>    </a:t>
            </a:r>
          </a:p>
          <a:p>
            <a:pPr algn="r"/>
            <a:endParaRPr lang="ar-SA" sz="1800" dirty="0"/>
          </a:p>
        </p:txBody>
      </p:sp>
      <p:pic>
        <p:nvPicPr>
          <p:cNvPr id="10242" name="Picture 2" descr="علامة صح وخطأ">
            <a:extLst>
              <a:ext uri="{FF2B5EF4-FFF2-40B4-BE49-F238E27FC236}">
                <a16:creationId xmlns:a16="http://schemas.microsoft.com/office/drawing/2014/main" id="{FCC6228A-9CD6-E49B-B9D1-59B83406BB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202" y="1920382"/>
            <a:ext cx="442377" cy="442377"/>
          </a:xfrm>
          <a:prstGeom prst="rect">
            <a:avLst/>
          </a:prstGeom>
          <a:noFill/>
          <a:extLst>
            <a:ext uri="{909E8E84-426E-40DD-AFC4-6F175D3DCCD1}">
              <a14:hiddenFill xmlns:a14="http://schemas.microsoft.com/office/drawing/2010/main">
                <a:solidFill>
                  <a:srgbClr val="FFFFFF"/>
                </a:solidFill>
              </a14:hiddenFill>
            </a:ext>
          </a:extLst>
        </p:spPr>
      </p:pic>
      <p:pic>
        <p:nvPicPr>
          <p:cNvPr id="3" name="صورة 21" descr="صورة تحتوي على سهم&#10;&#10;تم إنشاء الوصف تلقائياً">
            <a:extLst>
              <a:ext uri="{FF2B5EF4-FFF2-40B4-BE49-F238E27FC236}">
                <a16:creationId xmlns:a16="http://schemas.microsoft.com/office/drawing/2014/main" id="{9CC393F1-4311-721E-2E83-14A84A2E16E1}"/>
              </a:ext>
            </a:extLst>
          </p:cNvPr>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882333" y="2362759"/>
            <a:ext cx="693065" cy="693065"/>
          </a:xfrm>
          <a:prstGeom prst="rect">
            <a:avLst/>
          </a:prstGeom>
        </p:spPr>
      </p:pic>
      <p:pic>
        <p:nvPicPr>
          <p:cNvPr id="10" name="صورة 21" descr="صورة تحتوي على سهم&#10;&#10;تم إنشاء الوصف تلقائياً">
            <a:extLst>
              <a:ext uri="{FF2B5EF4-FFF2-40B4-BE49-F238E27FC236}">
                <a16:creationId xmlns:a16="http://schemas.microsoft.com/office/drawing/2014/main" id="{D16672D5-1FCC-CC95-F89A-6F438A972A00}"/>
              </a:ext>
            </a:extLst>
          </p:cNvPr>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802564" y="3023910"/>
            <a:ext cx="693065" cy="693065"/>
          </a:xfrm>
          <a:prstGeom prst="rect">
            <a:avLst/>
          </a:prstGeom>
        </p:spPr>
      </p:pic>
    </p:spTree>
    <p:extLst>
      <p:ext uri="{BB962C8B-B14F-4D97-AF65-F5344CB8AC3E}">
        <p14:creationId xmlns:p14="http://schemas.microsoft.com/office/powerpoint/2010/main" val="160436970"/>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242"/>
                                        </p:tgtEl>
                                        <p:attrNameLst>
                                          <p:attrName>style.visibility</p:attrName>
                                        </p:attrNameLst>
                                      </p:cBhvr>
                                      <p:to>
                                        <p:strVal val="visible"/>
                                      </p:to>
                                    </p:set>
                                    <p:animEffect transition="in" filter="fade">
                                      <p:cBhvr>
                                        <p:cTn id="13" dur="1000"/>
                                        <p:tgtEl>
                                          <p:spTgt spid="10242"/>
                                        </p:tgtEl>
                                      </p:cBhvr>
                                    </p:animEffect>
                                    <p:anim calcmode="lin" valueType="num">
                                      <p:cBhvr>
                                        <p:cTn id="14" dur="1000" fill="hold"/>
                                        <p:tgtEl>
                                          <p:spTgt spid="10242"/>
                                        </p:tgtEl>
                                        <p:attrNameLst>
                                          <p:attrName>ppt_x</p:attrName>
                                        </p:attrNameLst>
                                      </p:cBhvr>
                                      <p:tavLst>
                                        <p:tav tm="0">
                                          <p:val>
                                            <p:strVal val="#ppt_x"/>
                                          </p:val>
                                        </p:tav>
                                        <p:tav tm="100000">
                                          <p:val>
                                            <p:strVal val="#ppt_x"/>
                                          </p:val>
                                        </p:tav>
                                      </p:tavLst>
                                    </p:anim>
                                    <p:anim calcmode="lin" valueType="num">
                                      <p:cBhvr>
                                        <p:cTn id="15"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grpSp>
        <p:nvGrpSpPr>
          <p:cNvPr id="416" name="Google Shape;416;p34"/>
          <p:cNvGrpSpPr/>
          <p:nvPr/>
        </p:nvGrpSpPr>
        <p:grpSpPr>
          <a:xfrm flipH="1">
            <a:off x="487350" y="750055"/>
            <a:ext cx="8169300" cy="3645973"/>
            <a:chOff x="491950" y="691361"/>
            <a:chExt cx="8169300" cy="3645973"/>
          </a:xfrm>
        </p:grpSpPr>
        <p:sp>
          <p:nvSpPr>
            <p:cNvPr id="417" name="Google Shape;417;p34"/>
            <p:cNvSpPr/>
            <p:nvPr/>
          </p:nvSpPr>
          <p:spPr>
            <a:xfrm>
              <a:off x="491950" y="748605"/>
              <a:ext cx="8169300" cy="3528900"/>
            </a:xfrm>
            <a:prstGeom prst="roundRect">
              <a:avLst>
                <a:gd name="adj" fmla="val 6093"/>
              </a:avLst>
            </a:prstGeom>
            <a:no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8" name="Google Shape;418;p34"/>
            <p:cNvGrpSpPr/>
            <p:nvPr/>
          </p:nvGrpSpPr>
          <p:grpSpPr>
            <a:xfrm>
              <a:off x="1175641" y="691361"/>
              <a:ext cx="3455608" cy="3645973"/>
              <a:chOff x="1214923" y="691592"/>
              <a:chExt cx="3455608" cy="3645973"/>
            </a:xfrm>
          </p:grpSpPr>
          <p:grpSp>
            <p:nvGrpSpPr>
              <p:cNvPr id="419" name="Google Shape;419;p34"/>
              <p:cNvGrpSpPr/>
              <p:nvPr/>
            </p:nvGrpSpPr>
            <p:grpSpPr>
              <a:xfrm>
                <a:off x="4552036" y="691592"/>
                <a:ext cx="118496" cy="119189"/>
                <a:chOff x="6916887" y="668259"/>
                <a:chExt cx="102870" cy="103481"/>
              </a:xfrm>
            </p:grpSpPr>
            <p:sp>
              <p:nvSpPr>
                <p:cNvPr id="420" name="Google Shape;420;p34"/>
                <p:cNvSpPr/>
                <p:nvPr/>
              </p:nvSpPr>
              <p:spPr>
                <a:xfrm>
                  <a:off x="6940943" y="692315"/>
                  <a:ext cx="54757" cy="55370"/>
                </a:xfrm>
                <a:custGeom>
                  <a:avLst/>
                  <a:gdLst/>
                  <a:ahLst/>
                  <a:cxnLst/>
                  <a:rect l="l" t="t" r="r" b="b"/>
                  <a:pathLst>
                    <a:path w="890" h="900" extrusionOk="0">
                      <a:moveTo>
                        <a:pt x="445" y="0"/>
                      </a:moveTo>
                      <a:cubicBezTo>
                        <a:pt x="202" y="0"/>
                        <a:pt x="1" y="201"/>
                        <a:pt x="1" y="455"/>
                      </a:cubicBezTo>
                      <a:cubicBezTo>
                        <a:pt x="1" y="698"/>
                        <a:pt x="202" y="899"/>
                        <a:pt x="445" y="899"/>
                      </a:cubicBezTo>
                      <a:cubicBezTo>
                        <a:pt x="688" y="899"/>
                        <a:pt x="889" y="698"/>
                        <a:pt x="889" y="455"/>
                      </a:cubicBezTo>
                      <a:cubicBezTo>
                        <a:pt x="889" y="201"/>
                        <a:pt x="688" y="0"/>
                        <a:pt x="4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4"/>
                <p:cNvSpPr/>
                <p:nvPr/>
              </p:nvSpPr>
              <p:spPr>
                <a:xfrm>
                  <a:off x="6916887" y="668259"/>
                  <a:ext cx="102870" cy="103481"/>
                </a:xfrm>
                <a:custGeom>
                  <a:avLst/>
                  <a:gdLst/>
                  <a:ahLst/>
                  <a:cxnLst/>
                  <a:rect l="l" t="t" r="r" b="b"/>
                  <a:pathLst>
                    <a:path w="1672" h="1682" extrusionOk="0">
                      <a:moveTo>
                        <a:pt x="836" y="106"/>
                      </a:moveTo>
                      <a:cubicBezTo>
                        <a:pt x="1238" y="106"/>
                        <a:pt x="1566" y="434"/>
                        <a:pt x="1566" y="846"/>
                      </a:cubicBezTo>
                      <a:cubicBezTo>
                        <a:pt x="1566" y="1248"/>
                        <a:pt x="1238" y="1576"/>
                        <a:pt x="836" y="1576"/>
                      </a:cubicBezTo>
                      <a:cubicBezTo>
                        <a:pt x="434" y="1576"/>
                        <a:pt x="106" y="1248"/>
                        <a:pt x="106" y="846"/>
                      </a:cubicBezTo>
                      <a:cubicBezTo>
                        <a:pt x="106" y="434"/>
                        <a:pt x="434" y="106"/>
                        <a:pt x="836" y="106"/>
                      </a:cubicBezTo>
                      <a:close/>
                      <a:moveTo>
                        <a:pt x="836" y="0"/>
                      </a:moveTo>
                      <a:cubicBezTo>
                        <a:pt x="371" y="0"/>
                        <a:pt x="1" y="381"/>
                        <a:pt x="1" y="846"/>
                      </a:cubicBezTo>
                      <a:cubicBezTo>
                        <a:pt x="1" y="1301"/>
                        <a:pt x="371" y="1681"/>
                        <a:pt x="836" y="1681"/>
                      </a:cubicBezTo>
                      <a:cubicBezTo>
                        <a:pt x="1301" y="1681"/>
                        <a:pt x="1671" y="1301"/>
                        <a:pt x="1671" y="846"/>
                      </a:cubicBezTo>
                      <a:cubicBezTo>
                        <a:pt x="1671" y="381"/>
                        <a:pt x="1301" y="0"/>
                        <a:pt x="8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34"/>
              <p:cNvGrpSpPr/>
              <p:nvPr/>
            </p:nvGrpSpPr>
            <p:grpSpPr>
              <a:xfrm>
                <a:off x="1214923" y="4218376"/>
                <a:ext cx="118496" cy="119189"/>
                <a:chOff x="6620258" y="1227459"/>
                <a:chExt cx="102870" cy="103481"/>
              </a:xfrm>
            </p:grpSpPr>
            <p:sp>
              <p:nvSpPr>
                <p:cNvPr id="423" name="Google Shape;423;p34"/>
                <p:cNvSpPr/>
                <p:nvPr/>
              </p:nvSpPr>
              <p:spPr>
                <a:xfrm>
                  <a:off x="6644314" y="1251515"/>
                  <a:ext cx="54757" cy="55370"/>
                </a:xfrm>
                <a:custGeom>
                  <a:avLst/>
                  <a:gdLst/>
                  <a:ahLst/>
                  <a:cxnLst/>
                  <a:rect l="l" t="t" r="r" b="b"/>
                  <a:pathLst>
                    <a:path w="890" h="900" extrusionOk="0">
                      <a:moveTo>
                        <a:pt x="445" y="0"/>
                      </a:moveTo>
                      <a:cubicBezTo>
                        <a:pt x="202" y="0"/>
                        <a:pt x="1" y="201"/>
                        <a:pt x="1" y="455"/>
                      </a:cubicBezTo>
                      <a:cubicBezTo>
                        <a:pt x="1" y="698"/>
                        <a:pt x="202" y="899"/>
                        <a:pt x="445" y="899"/>
                      </a:cubicBezTo>
                      <a:cubicBezTo>
                        <a:pt x="688" y="899"/>
                        <a:pt x="889" y="698"/>
                        <a:pt x="889" y="455"/>
                      </a:cubicBezTo>
                      <a:cubicBezTo>
                        <a:pt x="889" y="201"/>
                        <a:pt x="688" y="0"/>
                        <a:pt x="4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4"/>
                <p:cNvSpPr/>
                <p:nvPr/>
              </p:nvSpPr>
              <p:spPr>
                <a:xfrm>
                  <a:off x="6620258" y="1227459"/>
                  <a:ext cx="102870" cy="103481"/>
                </a:xfrm>
                <a:custGeom>
                  <a:avLst/>
                  <a:gdLst/>
                  <a:ahLst/>
                  <a:cxnLst/>
                  <a:rect l="l" t="t" r="r" b="b"/>
                  <a:pathLst>
                    <a:path w="1672" h="1682" extrusionOk="0">
                      <a:moveTo>
                        <a:pt x="836" y="106"/>
                      </a:moveTo>
                      <a:cubicBezTo>
                        <a:pt x="1238" y="106"/>
                        <a:pt x="1566" y="434"/>
                        <a:pt x="1566" y="846"/>
                      </a:cubicBezTo>
                      <a:cubicBezTo>
                        <a:pt x="1566" y="1248"/>
                        <a:pt x="1238" y="1576"/>
                        <a:pt x="836" y="1576"/>
                      </a:cubicBezTo>
                      <a:cubicBezTo>
                        <a:pt x="434" y="1576"/>
                        <a:pt x="106" y="1248"/>
                        <a:pt x="106" y="846"/>
                      </a:cubicBezTo>
                      <a:cubicBezTo>
                        <a:pt x="106" y="434"/>
                        <a:pt x="434" y="106"/>
                        <a:pt x="836" y="106"/>
                      </a:cubicBezTo>
                      <a:close/>
                      <a:moveTo>
                        <a:pt x="836" y="0"/>
                      </a:moveTo>
                      <a:cubicBezTo>
                        <a:pt x="371" y="0"/>
                        <a:pt x="1" y="381"/>
                        <a:pt x="1" y="846"/>
                      </a:cubicBezTo>
                      <a:cubicBezTo>
                        <a:pt x="1" y="1301"/>
                        <a:pt x="371" y="1681"/>
                        <a:pt x="836" y="1681"/>
                      </a:cubicBezTo>
                      <a:cubicBezTo>
                        <a:pt x="1301" y="1681"/>
                        <a:pt x="1671" y="1301"/>
                        <a:pt x="1671" y="846"/>
                      </a:cubicBezTo>
                      <a:cubicBezTo>
                        <a:pt x="1671" y="381"/>
                        <a:pt x="1301" y="0"/>
                        <a:pt x="8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426" name="Google Shape;426;p34"/>
          <p:cNvSpPr txBox="1">
            <a:spLocks noGrp="1"/>
          </p:cNvSpPr>
          <p:nvPr>
            <p:ph type="title"/>
          </p:nvPr>
        </p:nvSpPr>
        <p:spPr>
          <a:xfrm>
            <a:off x="378640" y="-80760"/>
            <a:ext cx="3647400" cy="1045200"/>
          </a:xfrm>
          <a:prstGeom prst="rect">
            <a:avLst/>
          </a:prstGeom>
          <a:noFill/>
        </p:spPr>
        <p:txBody>
          <a:bodyPr spcFirstLastPara="1" wrap="square" lIns="91425" tIns="91425" rIns="91425" bIns="91425" anchor="b" anchorCtr="0">
            <a:noAutofit/>
          </a:bodyPr>
          <a:lstStyle/>
          <a:p>
            <a:pPr marL="0" lvl="0" indent="0" algn="ctr" rtl="0">
              <a:spcBef>
                <a:spcPts val="0"/>
              </a:spcBef>
              <a:spcAft>
                <a:spcPts val="0"/>
              </a:spcAft>
              <a:buNone/>
            </a:pPr>
            <a:r>
              <a:rPr lang="ar-SA" sz="2800" dirty="0">
                <a:solidFill>
                  <a:schemeClr val="accent1">
                    <a:lumMod val="75000"/>
                  </a:schemeClr>
                </a:solidFill>
                <a:cs typeface="+mn-cs"/>
              </a:rPr>
              <a:t>(اللهم علمنا ما ينفعنا وانفعنا بما علمتنا وزدنا علماً)</a:t>
            </a:r>
            <a:endParaRPr sz="3200" dirty="0">
              <a:solidFill>
                <a:schemeClr val="accent1">
                  <a:lumMod val="75000"/>
                </a:schemeClr>
              </a:solidFill>
            </a:endParaRPr>
          </a:p>
        </p:txBody>
      </p:sp>
      <p:sp>
        <p:nvSpPr>
          <p:cNvPr id="414" name="TextBox 413">
            <a:extLst>
              <a:ext uri="{FF2B5EF4-FFF2-40B4-BE49-F238E27FC236}">
                <a16:creationId xmlns:a16="http://schemas.microsoft.com/office/drawing/2014/main" id="{08A6ED23-E7F2-738D-EFA1-08CA924596E3}"/>
              </a:ext>
            </a:extLst>
          </p:cNvPr>
          <p:cNvSpPr txBox="1"/>
          <p:nvPr/>
        </p:nvSpPr>
        <p:spPr>
          <a:xfrm>
            <a:off x="6976909" y="1086253"/>
            <a:ext cx="792480" cy="400110"/>
          </a:xfrm>
          <a:prstGeom prst="rect">
            <a:avLst/>
          </a:prstGeom>
          <a:solidFill>
            <a:schemeClr val="accent1">
              <a:lumMod val="20000"/>
              <a:lumOff val="80000"/>
            </a:schemeClr>
          </a:solidFill>
        </p:spPr>
        <p:txBody>
          <a:bodyPr wrap="square" rtlCol="1">
            <a:spAutoFit/>
          </a:bodyPr>
          <a:lstStyle/>
          <a:p>
            <a:r>
              <a:rPr lang="ar-SA" sz="2000" b="1" dirty="0"/>
              <a:t>الواجب</a:t>
            </a:r>
            <a:endParaRPr lang="ar-SA" dirty="0"/>
          </a:p>
        </p:txBody>
      </p:sp>
      <p:pic>
        <p:nvPicPr>
          <p:cNvPr id="16386" name="Picture 2" descr="Distributor - UTL Solar">
            <a:extLst>
              <a:ext uri="{FF2B5EF4-FFF2-40B4-BE49-F238E27FC236}">
                <a16:creationId xmlns:a16="http://schemas.microsoft.com/office/drawing/2014/main" id="{548E9486-96FA-D3AD-8663-C5690FD2D6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23684"/>
            <a:ext cx="2906080" cy="2252124"/>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6CEAA58C-6426-BFC4-E820-12C3B943A8A7}"/>
              </a:ext>
            </a:extLst>
          </p:cNvPr>
          <p:cNvPicPr>
            <a:picLocks noChangeAspect="1"/>
          </p:cNvPicPr>
          <p:nvPr/>
        </p:nvPicPr>
        <p:blipFill>
          <a:blip r:embed="rId4"/>
          <a:stretch>
            <a:fillRect/>
          </a:stretch>
        </p:blipFill>
        <p:spPr>
          <a:xfrm>
            <a:off x="2388976" y="1765317"/>
            <a:ext cx="4781796" cy="3200564"/>
          </a:xfrm>
          <a:prstGeom prst="rect">
            <a:avLst/>
          </a:prstGeom>
        </p:spPr>
      </p:pic>
      <p:sp>
        <p:nvSpPr>
          <p:cNvPr id="4" name="مربع نص 3">
            <a:extLst>
              <a:ext uri="{FF2B5EF4-FFF2-40B4-BE49-F238E27FC236}">
                <a16:creationId xmlns:a16="http://schemas.microsoft.com/office/drawing/2014/main" id="{5AC5D172-5CE0-13D5-0407-4F80EC42816C}"/>
              </a:ext>
            </a:extLst>
          </p:cNvPr>
          <p:cNvSpPr txBox="1"/>
          <p:nvPr/>
        </p:nvSpPr>
        <p:spPr>
          <a:xfrm>
            <a:off x="1117614" y="1300789"/>
            <a:ext cx="5804940" cy="369332"/>
          </a:xfrm>
          <a:prstGeom prst="rect">
            <a:avLst/>
          </a:prstGeom>
          <a:noFill/>
        </p:spPr>
        <p:txBody>
          <a:bodyPr wrap="square">
            <a:spAutoFit/>
          </a:bodyPr>
          <a:lstStyle/>
          <a:p>
            <a:r>
              <a:rPr kumimoji="0" lang="ar-SA" sz="1800" b="1" i="0" u="none" strike="noStrike" kern="1200" cap="none" spc="0" normalizeH="0" baseline="0" noProof="0" dirty="0">
                <a:ln>
                  <a:noFill/>
                </a:ln>
                <a:solidFill>
                  <a:schemeClr val="accent5">
                    <a:lumMod val="75000"/>
                  </a:schemeClr>
                </a:solidFill>
                <a:effectLst/>
                <a:uLnTx/>
                <a:uFillTx/>
                <a:latin typeface="Abd ElRady Med" panose="02000500000000000000" pitchFamily="2" charset="-78"/>
                <a:ea typeface="+mn-ea"/>
                <a:cs typeface="Abd ElRady Med" panose="02000500000000000000" pitchFamily="2" charset="-78"/>
              </a:rPr>
              <a:t>أمامك مجموعة إجراءات حددي ما يتوافق منها مع سياسة التضمين الرقمي</a:t>
            </a:r>
            <a:endParaRPr lang="ar-SA" sz="18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رسم تخطيطي 4">
            <a:extLst>
              <a:ext uri="{FF2B5EF4-FFF2-40B4-BE49-F238E27FC236}">
                <a16:creationId xmlns:a16="http://schemas.microsoft.com/office/drawing/2014/main" id="{B2072BD5-FFEC-DB93-DF96-506702DBE20B}"/>
              </a:ext>
            </a:extLst>
          </p:cNvPr>
          <p:cNvGraphicFramePr/>
          <p:nvPr>
            <p:extLst>
              <p:ext uri="{D42A27DB-BD31-4B8C-83A1-F6EECF244321}">
                <p14:modId xmlns:p14="http://schemas.microsoft.com/office/powerpoint/2010/main" val="1530519659"/>
              </p:ext>
            </p:extLst>
          </p:nvPr>
        </p:nvGraphicFramePr>
        <p:xfrm>
          <a:off x="1425222" y="779639"/>
          <a:ext cx="635282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Google Shape;1239;p28">
            <a:extLst>
              <a:ext uri="{FF2B5EF4-FFF2-40B4-BE49-F238E27FC236}">
                <a16:creationId xmlns:a16="http://schemas.microsoft.com/office/drawing/2014/main" id="{886203CB-3685-632A-48D3-7D6C9256775E}"/>
              </a:ext>
            </a:extLst>
          </p:cNvPr>
          <p:cNvSpPr txBox="1">
            <a:spLocks noGrp="1"/>
          </p:cNvSpPr>
          <p:nvPr>
            <p:ph type="subTitle" idx="1"/>
          </p:nvPr>
        </p:nvSpPr>
        <p:spPr>
          <a:xfrm>
            <a:off x="3191608" y="299861"/>
            <a:ext cx="2386800" cy="792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ar-SA" sz="3600" b="1" dirty="0">
                <a:latin typeface="Arabic Typesetting" panose="03020402040406030203" pitchFamily="66" charset="-78"/>
                <a:cs typeface="Arabic Typesetting" panose="03020402040406030203" pitchFamily="66" charset="-78"/>
              </a:rPr>
              <a:t>دروس الوحدة الرابعه </a:t>
            </a:r>
            <a:endParaRPr sz="3600" b="1" dirty="0">
              <a:latin typeface="Arabic Typesetting" panose="03020402040406030203" pitchFamily="66" charset="-78"/>
              <a:cs typeface="Arabic Typesetting" panose="03020402040406030203" pitchFamily="66" charset="-78"/>
            </a:endParaRPr>
          </a:p>
        </p:txBody>
      </p:sp>
      <p:grpSp>
        <p:nvGrpSpPr>
          <p:cNvPr id="2" name="Google Shape;9089;p61">
            <a:extLst>
              <a:ext uri="{FF2B5EF4-FFF2-40B4-BE49-F238E27FC236}">
                <a16:creationId xmlns:a16="http://schemas.microsoft.com/office/drawing/2014/main" id="{5401F2FA-75BD-7318-E967-C80017F7630B}"/>
              </a:ext>
            </a:extLst>
          </p:cNvPr>
          <p:cNvGrpSpPr/>
          <p:nvPr/>
        </p:nvGrpSpPr>
        <p:grpSpPr>
          <a:xfrm>
            <a:off x="4731405" y="3844488"/>
            <a:ext cx="361492" cy="265631"/>
            <a:chOff x="5216456" y="3725484"/>
            <a:chExt cx="356196" cy="265631"/>
          </a:xfrm>
          <a:solidFill>
            <a:schemeClr val="accent2"/>
          </a:solidFill>
        </p:grpSpPr>
        <p:sp>
          <p:nvSpPr>
            <p:cNvPr id="3" name="Google Shape;9090;p61">
              <a:extLst>
                <a:ext uri="{FF2B5EF4-FFF2-40B4-BE49-F238E27FC236}">
                  <a16:creationId xmlns:a16="http://schemas.microsoft.com/office/drawing/2014/main" id="{41791EA8-6A6A-DE51-3F9F-ED2DCFD387B2}"/>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grpFill/>
            <a:ln w="28575">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 name="Google Shape;9091;p61">
              <a:extLst>
                <a:ext uri="{FF2B5EF4-FFF2-40B4-BE49-F238E27FC236}">
                  <a16:creationId xmlns:a16="http://schemas.microsoft.com/office/drawing/2014/main" id="{03FC5FE5-5BD9-ECE8-015A-823D93E27E1F}"/>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grpFill/>
            <a:ln w="28575">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200497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sp>
        <p:nvSpPr>
          <p:cNvPr id="1238" name="Google Shape;1238;p28"/>
          <p:cNvSpPr txBox="1">
            <a:spLocks noGrp="1"/>
          </p:cNvSpPr>
          <p:nvPr>
            <p:ph type="ctrTitle"/>
          </p:nvPr>
        </p:nvSpPr>
        <p:spPr>
          <a:xfrm>
            <a:off x="586441" y="1169528"/>
            <a:ext cx="4850100" cy="118760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SA" sz="3200" dirty="0">
                <a:solidFill>
                  <a:srgbClr val="FC611F"/>
                </a:solidFill>
                <a:latin typeface="Sakkal Majalla" panose="02000000000000000000" pitchFamily="2" charset="-78"/>
                <a:cs typeface="Sakkal Majalla" panose="02000000000000000000" pitchFamily="2" charset="-78"/>
              </a:rPr>
              <a:t>هل يقتصر استخدام التقنية على الأشخاص الأصحاء فقط ؟</a:t>
            </a:r>
            <a:br>
              <a:rPr lang="ar-SA" sz="3200" dirty="0">
                <a:solidFill>
                  <a:srgbClr val="FC611F"/>
                </a:solidFill>
                <a:latin typeface="Sakkal Majalla" panose="02000000000000000000" pitchFamily="2" charset="-78"/>
                <a:cs typeface="Sakkal Majalla" panose="02000000000000000000" pitchFamily="2" charset="-78"/>
              </a:rPr>
            </a:br>
            <a:endParaRPr sz="3200" dirty="0">
              <a:solidFill>
                <a:srgbClr val="FC611F"/>
              </a:solidFill>
              <a:latin typeface="Sakkal Majalla" panose="02000000000000000000" pitchFamily="2" charset="-78"/>
              <a:cs typeface="Sakkal Majalla" panose="02000000000000000000" pitchFamily="2" charset="-78"/>
            </a:endParaRPr>
          </a:p>
        </p:txBody>
      </p:sp>
      <p:grpSp>
        <p:nvGrpSpPr>
          <p:cNvPr id="1241" name="Google Shape;1241;p28"/>
          <p:cNvGrpSpPr/>
          <p:nvPr/>
        </p:nvGrpSpPr>
        <p:grpSpPr>
          <a:xfrm>
            <a:off x="3599539" y="3298838"/>
            <a:ext cx="3806820" cy="1085654"/>
            <a:chOff x="1633446" y="1376399"/>
            <a:chExt cx="6247859" cy="1781805"/>
          </a:xfrm>
        </p:grpSpPr>
        <p:sp>
          <p:nvSpPr>
            <p:cNvPr id="1242" name="Google Shape;1242;p28"/>
            <p:cNvSpPr/>
            <p:nvPr/>
          </p:nvSpPr>
          <p:spPr>
            <a:xfrm>
              <a:off x="2972290" y="1599192"/>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8"/>
            <p:cNvSpPr/>
            <p:nvPr/>
          </p:nvSpPr>
          <p:spPr>
            <a:xfrm>
              <a:off x="3195893" y="1376399"/>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8"/>
            <p:cNvSpPr/>
            <p:nvPr/>
          </p:nvSpPr>
          <p:spPr>
            <a:xfrm>
              <a:off x="3642174" y="1376399"/>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8"/>
            <p:cNvSpPr/>
            <p:nvPr/>
          </p:nvSpPr>
          <p:spPr>
            <a:xfrm>
              <a:off x="3418571" y="1376399"/>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8"/>
            <p:cNvSpPr/>
            <p:nvPr/>
          </p:nvSpPr>
          <p:spPr>
            <a:xfrm>
              <a:off x="4088456" y="1599192"/>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8"/>
            <p:cNvSpPr/>
            <p:nvPr/>
          </p:nvSpPr>
          <p:spPr>
            <a:xfrm>
              <a:off x="3864852" y="1376399"/>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8"/>
            <p:cNvSpPr/>
            <p:nvPr/>
          </p:nvSpPr>
          <p:spPr>
            <a:xfrm>
              <a:off x="5427299" y="1599192"/>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8"/>
            <p:cNvSpPr/>
            <p:nvPr/>
          </p:nvSpPr>
          <p:spPr>
            <a:xfrm>
              <a:off x="5873580" y="1599192"/>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8"/>
            <p:cNvSpPr/>
            <p:nvPr/>
          </p:nvSpPr>
          <p:spPr>
            <a:xfrm>
              <a:off x="5649977" y="1376399"/>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8"/>
            <p:cNvSpPr/>
            <p:nvPr/>
          </p:nvSpPr>
          <p:spPr>
            <a:xfrm>
              <a:off x="3195893" y="1821870"/>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8"/>
            <p:cNvSpPr/>
            <p:nvPr/>
          </p:nvSpPr>
          <p:spPr>
            <a:xfrm>
              <a:off x="3418571" y="2044663"/>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8"/>
            <p:cNvSpPr/>
            <p:nvPr/>
          </p:nvSpPr>
          <p:spPr>
            <a:xfrm>
              <a:off x="4088456" y="1821870"/>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8"/>
            <p:cNvSpPr/>
            <p:nvPr/>
          </p:nvSpPr>
          <p:spPr>
            <a:xfrm>
              <a:off x="4311133" y="2044663"/>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8"/>
            <p:cNvSpPr/>
            <p:nvPr/>
          </p:nvSpPr>
          <p:spPr>
            <a:xfrm>
              <a:off x="4534737" y="1821870"/>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8"/>
            <p:cNvSpPr/>
            <p:nvPr/>
          </p:nvSpPr>
          <p:spPr>
            <a:xfrm>
              <a:off x="4757415" y="2044663"/>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8"/>
            <p:cNvSpPr/>
            <p:nvPr/>
          </p:nvSpPr>
          <p:spPr>
            <a:xfrm>
              <a:off x="5427299" y="2044663"/>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8"/>
            <p:cNvSpPr/>
            <p:nvPr/>
          </p:nvSpPr>
          <p:spPr>
            <a:xfrm>
              <a:off x="5203696" y="1821870"/>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8"/>
            <p:cNvSpPr/>
            <p:nvPr/>
          </p:nvSpPr>
          <p:spPr>
            <a:xfrm>
              <a:off x="6096258" y="2044663"/>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8"/>
            <p:cNvSpPr/>
            <p:nvPr/>
          </p:nvSpPr>
          <p:spPr>
            <a:xfrm>
              <a:off x="6096258" y="1821870"/>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8"/>
            <p:cNvSpPr/>
            <p:nvPr/>
          </p:nvSpPr>
          <p:spPr>
            <a:xfrm>
              <a:off x="6542539" y="2044663"/>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8"/>
            <p:cNvSpPr/>
            <p:nvPr/>
          </p:nvSpPr>
          <p:spPr>
            <a:xfrm>
              <a:off x="7212424" y="2044663"/>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8"/>
            <p:cNvSpPr/>
            <p:nvPr/>
          </p:nvSpPr>
          <p:spPr>
            <a:xfrm>
              <a:off x="7658705" y="2044663"/>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8"/>
            <p:cNvSpPr/>
            <p:nvPr/>
          </p:nvSpPr>
          <p:spPr>
            <a:xfrm>
              <a:off x="7435102" y="1821870"/>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8"/>
            <p:cNvSpPr/>
            <p:nvPr/>
          </p:nvSpPr>
          <p:spPr>
            <a:xfrm>
              <a:off x="1633446" y="2490133"/>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8"/>
            <p:cNvSpPr/>
            <p:nvPr/>
          </p:nvSpPr>
          <p:spPr>
            <a:xfrm>
              <a:off x="1857050" y="2267340"/>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28"/>
            <p:cNvSpPr/>
            <p:nvPr/>
          </p:nvSpPr>
          <p:spPr>
            <a:xfrm>
              <a:off x="2303331" y="2267340"/>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8"/>
            <p:cNvSpPr/>
            <p:nvPr/>
          </p:nvSpPr>
          <p:spPr>
            <a:xfrm>
              <a:off x="2079728" y="2267340"/>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28"/>
            <p:cNvSpPr/>
            <p:nvPr/>
          </p:nvSpPr>
          <p:spPr>
            <a:xfrm>
              <a:off x="2526009" y="2490133"/>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28"/>
            <p:cNvSpPr/>
            <p:nvPr/>
          </p:nvSpPr>
          <p:spPr>
            <a:xfrm>
              <a:off x="2749612" y="2267340"/>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8"/>
            <p:cNvSpPr/>
            <p:nvPr/>
          </p:nvSpPr>
          <p:spPr>
            <a:xfrm>
              <a:off x="2972290" y="2490133"/>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8"/>
            <p:cNvSpPr/>
            <p:nvPr/>
          </p:nvSpPr>
          <p:spPr>
            <a:xfrm>
              <a:off x="3195893" y="2267340"/>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8"/>
            <p:cNvSpPr/>
            <p:nvPr/>
          </p:nvSpPr>
          <p:spPr>
            <a:xfrm>
              <a:off x="4757415" y="2490133"/>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8"/>
            <p:cNvSpPr/>
            <p:nvPr/>
          </p:nvSpPr>
          <p:spPr>
            <a:xfrm>
              <a:off x="4981018" y="2267340"/>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8"/>
            <p:cNvSpPr/>
            <p:nvPr/>
          </p:nvSpPr>
          <p:spPr>
            <a:xfrm>
              <a:off x="5203696" y="2490133"/>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8"/>
            <p:cNvSpPr/>
            <p:nvPr/>
          </p:nvSpPr>
          <p:spPr>
            <a:xfrm>
              <a:off x="5427299" y="2267340"/>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8"/>
            <p:cNvSpPr/>
            <p:nvPr/>
          </p:nvSpPr>
          <p:spPr>
            <a:xfrm>
              <a:off x="6319861" y="2267340"/>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8"/>
            <p:cNvSpPr/>
            <p:nvPr/>
          </p:nvSpPr>
          <p:spPr>
            <a:xfrm>
              <a:off x="6766143" y="2267340"/>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8"/>
            <p:cNvSpPr/>
            <p:nvPr/>
          </p:nvSpPr>
          <p:spPr>
            <a:xfrm>
              <a:off x="6988820" y="2490133"/>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8"/>
            <p:cNvSpPr/>
            <p:nvPr/>
          </p:nvSpPr>
          <p:spPr>
            <a:xfrm>
              <a:off x="7212424" y="2267340"/>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8"/>
            <p:cNvSpPr/>
            <p:nvPr/>
          </p:nvSpPr>
          <p:spPr>
            <a:xfrm>
              <a:off x="1633446" y="2935604"/>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8"/>
            <p:cNvSpPr/>
            <p:nvPr/>
          </p:nvSpPr>
          <p:spPr>
            <a:xfrm>
              <a:off x="1857050" y="2712811"/>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8"/>
            <p:cNvSpPr/>
            <p:nvPr/>
          </p:nvSpPr>
          <p:spPr>
            <a:xfrm>
              <a:off x="4981018" y="2712811"/>
              <a:ext cx="222600" cy="222600"/>
            </a:xfrm>
            <a:prstGeom prst="rect">
              <a:avLst/>
            </a:prstGeom>
            <a:solidFill>
              <a:srgbClr val="0B5394"/>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4" name="Google Shape;1284;p28"/>
          <p:cNvGrpSpPr/>
          <p:nvPr/>
        </p:nvGrpSpPr>
        <p:grpSpPr>
          <a:xfrm>
            <a:off x="5893678" y="2447916"/>
            <a:ext cx="385882" cy="386782"/>
            <a:chOff x="2291010" y="2339379"/>
            <a:chExt cx="362229" cy="363073"/>
          </a:xfrm>
        </p:grpSpPr>
        <p:sp>
          <p:nvSpPr>
            <p:cNvPr id="1285" name="Google Shape;1285;p28"/>
            <p:cNvSpPr/>
            <p:nvPr/>
          </p:nvSpPr>
          <p:spPr>
            <a:xfrm>
              <a:off x="2291010" y="2339379"/>
              <a:ext cx="362226" cy="363073"/>
            </a:xfrm>
            <a:custGeom>
              <a:avLst/>
              <a:gdLst/>
              <a:ahLst/>
              <a:cxnLst/>
              <a:rect l="l" t="t" r="r" b="b"/>
              <a:pathLst>
                <a:path w="10265" h="10289" extrusionOk="0">
                  <a:moveTo>
                    <a:pt x="2691" y="1"/>
                  </a:moveTo>
                  <a:lnTo>
                    <a:pt x="2691" y="5121"/>
                  </a:lnTo>
                  <a:lnTo>
                    <a:pt x="0" y="5121"/>
                  </a:lnTo>
                  <a:lnTo>
                    <a:pt x="0" y="7121"/>
                  </a:lnTo>
                  <a:lnTo>
                    <a:pt x="2691" y="7121"/>
                  </a:lnTo>
                  <a:lnTo>
                    <a:pt x="2691" y="10289"/>
                  </a:lnTo>
                  <a:lnTo>
                    <a:pt x="10264" y="10289"/>
                  </a:lnTo>
                  <a:lnTo>
                    <a:pt x="10264" y="4692"/>
                  </a:lnTo>
                  <a:lnTo>
                    <a:pt x="10264" y="1358"/>
                  </a:lnTo>
                  <a:lnTo>
                    <a:pt x="9597" y="1358"/>
                  </a:lnTo>
                  <a:lnTo>
                    <a:pt x="9597" y="668"/>
                  </a:lnTo>
                  <a:lnTo>
                    <a:pt x="8930" y="668"/>
                  </a:lnTo>
                  <a:lnTo>
                    <a:pt x="8930" y="1"/>
                  </a:lnTo>
                  <a:close/>
                </a:path>
              </a:pathLst>
            </a:custGeom>
            <a:solidFill>
              <a:srgbClr val="00D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8"/>
            <p:cNvSpPr/>
            <p:nvPr/>
          </p:nvSpPr>
          <p:spPr>
            <a:xfrm>
              <a:off x="2385970" y="2339379"/>
              <a:ext cx="132787" cy="363073"/>
            </a:xfrm>
            <a:custGeom>
              <a:avLst/>
              <a:gdLst/>
              <a:ahLst/>
              <a:cxnLst/>
              <a:rect l="l" t="t" r="r" b="b"/>
              <a:pathLst>
                <a:path w="3763" h="10289" extrusionOk="0">
                  <a:moveTo>
                    <a:pt x="0" y="1"/>
                  </a:moveTo>
                  <a:lnTo>
                    <a:pt x="0" y="10289"/>
                  </a:lnTo>
                  <a:lnTo>
                    <a:pt x="3763" y="10289"/>
                  </a:lnTo>
                  <a:lnTo>
                    <a:pt x="3763" y="1"/>
                  </a:lnTo>
                  <a:close/>
                </a:path>
              </a:pathLst>
            </a:custGeom>
            <a:solidFill>
              <a:srgbClr val="00D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8"/>
            <p:cNvSpPr/>
            <p:nvPr/>
          </p:nvSpPr>
          <p:spPr>
            <a:xfrm>
              <a:off x="2558245" y="2339379"/>
              <a:ext cx="94994" cy="94994"/>
            </a:xfrm>
            <a:custGeom>
              <a:avLst/>
              <a:gdLst/>
              <a:ahLst/>
              <a:cxnLst/>
              <a:rect l="l" t="t" r="r" b="b"/>
              <a:pathLst>
                <a:path w="2692" h="2692" extrusionOk="0">
                  <a:moveTo>
                    <a:pt x="0" y="1"/>
                  </a:moveTo>
                  <a:lnTo>
                    <a:pt x="0" y="668"/>
                  </a:lnTo>
                  <a:lnTo>
                    <a:pt x="0" y="1358"/>
                  </a:lnTo>
                  <a:lnTo>
                    <a:pt x="0" y="2692"/>
                  </a:lnTo>
                  <a:lnTo>
                    <a:pt x="2691" y="2692"/>
                  </a:lnTo>
                  <a:lnTo>
                    <a:pt x="2691" y="1358"/>
                  </a:lnTo>
                  <a:lnTo>
                    <a:pt x="2024" y="1358"/>
                  </a:lnTo>
                  <a:lnTo>
                    <a:pt x="2024" y="668"/>
                  </a:lnTo>
                  <a:lnTo>
                    <a:pt x="1357" y="668"/>
                  </a:lnTo>
                  <a:lnTo>
                    <a:pt x="1357" y="1"/>
                  </a:lnTo>
                  <a:close/>
                </a:path>
              </a:pathLst>
            </a:custGeom>
            <a:solidFill>
              <a:srgbClr val="00D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8"/>
            <p:cNvSpPr/>
            <p:nvPr/>
          </p:nvSpPr>
          <p:spPr>
            <a:xfrm>
              <a:off x="2291010" y="2473013"/>
              <a:ext cx="283217" cy="166416"/>
            </a:xfrm>
            <a:custGeom>
              <a:avLst/>
              <a:gdLst/>
              <a:ahLst/>
              <a:cxnLst/>
              <a:rect l="l" t="t" r="r" b="b"/>
              <a:pathLst>
                <a:path w="8026" h="4716" extrusionOk="0">
                  <a:moveTo>
                    <a:pt x="4691" y="0"/>
                  </a:moveTo>
                  <a:lnTo>
                    <a:pt x="4691" y="1334"/>
                  </a:lnTo>
                  <a:lnTo>
                    <a:pt x="0" y="1334"/>
                  </a:lnTo>
                  <a:lnTo>
                    <a:pt x="0" y="3334"/>
                  </a:lnTo>
                  <a:lnTo>
                    <a:pt x="4691" y="3334"/>
                  </a:lnTo>
                  <a:lnTo>
                    <a:pt x="4691" y="4716"/>
                  </a:lnTo>
                  <a:lnTo>
                    <a:pt x="6049" y="4716"/>
                  </a:lnTo>
                  <a:lnTo>
                    <a:pt x="6049" y="4025"/>
                  </a:lnTo>
                  <a:lnTo>
                    <a:pt x="6692" y="4025"/>
                  </a:lnTo>
                  <a:lnTo>
                    <a:pt x="6692" y="3334"/>
                  </a:lnTo>
                  <a:lnTo>
                    <a:pt x="7359" y="3334"/>
                  </a:lnTo>
                  <a:lnTo>
                    <a:pt x="7359" y="2691"/>
                  </a:lnTo>
                  <a:lnTo>
                    <a:pt x="8026" y="2691"/>
                  </a:lnTo>
                  <a:lnTo>
                    <a:pt x="8026" y="2025"/>
                  </a:lnTo>
                  <a:lnTo>
                    <a:pt x="7359" y="2025"/>
                  </a:lnTo>
                  <a:lnTo>
                    <a:pt x="7359" y="1334"/>
                  </a:lnTo>
                  <a:lnTo>
                    <a:pt x="6692" y="1334"/>
                  </a:lnTo>
                  <a:lnTo>
                    <a:pt x="6692" y="667"/>
                  </a:lnTo>
                  <a:lnTo>
                    <a:pt x="6049" y="667"/>
                  </a:lnTo>
                  <a:lnTo>
                    <a:pt x="6049" y="0"/>
                  </a:lnTo>
                  <a:close/>
                </a:path>
              </a:pathLst>
            </a:custGeom>
            <a:solidFill>
              <a:srgbClr val="248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28"/>
            <p:cNvSpPr/>
            <p:nvPr/>
          </p:nvSpPr>
          <p:spPr>
            <a:xfrm>
              <a:off x="2291010" y="2339379"/>
              <a:ext cx="362226" cy="361415"/>
            </a:xfrm>
            <a:custGeom>
              <a:avLst/>
              <a:gdLst/>
              <a:ahLst/>
              <a:cxnLst/>
              <a:rect l="l" t="t" r="r" b="b"/>
              <a:pathLst>
                <a:path w="10265" h="10242" extrusionOk="0">
                  <a:moveTo>
                    <a:pt x="8930" y="691"/>
                  </a:moveTo>
                  <a:lnTo>
                    <a:pt x="8930" y="1358"/>
                  </a:lnTo>
                  <a:lnTo>
                    <a:pt x="9597" y="1358"/>
                  </a:lnTo>
                  <a:lnTo>
                    <a:pt x="9597" y="691"/>
                  </a:lnTo>
                  <a:close/>
                  <a:moveTo>
                    <a:pt x="7549" y="668"/>
                  </a:moveTo>
                  <a:lnTo>
                    <a:pt x="7549" y="2668"/>
                  </a:lnTo>
                  <a:lnTo>
                    <a:pt x="9573" y="2668"/>
                  </a:lnTo>
                  <a:lnTo>
                    <a:pt x="9597" y="9598"/>
                  </a:lnTo>
                  <a:lnTo>
                    <a:pt x="3334" y="9598"/>
                  </a:lnTo>
                  <a:lnTo>
                    <a:pt x="3334" y="7121"/>
                  </a:lnTo>
                  <a:lnTo>
                    <a:pt x="4691" y="7121"/>
                  </a:lnTo>
                  <a:lnTo>
                    <a:pt x="4691" y="8455"/>
                  </a:lnTo>
                  <a:lnTo>
                    <a:pt x="6001" y="8455"/>
                  </a:lnTo>
                  <a:lnTo>
                    <a:pt x="6001" y="7812"/>
                  </a:lnTo>
                  <a:lnTo>
                    <a:pt x="5334" y="7812"/>
                  </a:lnTo>
                  <a:lnTo>
                    <a:pt x="5334" y="6478"/>
                  </a:lnTo>
                  <a:lnTo>
                    <a:pt x="643" y="6478"/>
                  </a:lnTo>
                  <a:lnTo>
                    <a:pt x="643" y="5812"/>
                  </a:lnTo>
                  <a:lnTo>
                    <a:pt x="5334" y="5812"/>
                  </a:lnTo>
                  <a:lnTo>
                    <a:pt x="5334" y="4454"/>
                  </a:lnTo>
                  <a:lnTo>
                    <a:pt x="6001" y="4454"/>
                  </a:lnTo>
                  <a:lnTo>
                    <a:pt x="6001" y="3787"/>
                  </a:lnTo>
                  <a:lnTo>
                    <a:pt x="4644" y="3787"/>
                  </a:lnTo>
                  <a:lnTo>
                    <a:pt x="4644" y="5121"/>
                  </a:lnTo>
                  <a:lnTo>
                    <a:pt x="3310" y="5121"/>
                  </a:lnTo>
                  <a:lnTo>
                    <a:pt x="3310" y="668"/>
                  </a:lnTo>
                  <a:close/>
                  <a:moveTo>
                    <a:pt x="2691" y="1"/>
                  </a:moveTo>
                  <a:lnTo>
                    <a:pt x="2691" y="5121"/>
                  </a:lnTo>
                  <a:lnTo>
                    <a:pt x="0" y="5121"/>
                  </a:lnTo>
                  <a:lnTo>
                    <a:pt x="0" y="7121"/>
                  </a:lnTo>
                  <a:lnTo>
                    <a:pt x="2691" y="7121"/>
                  </a:lnTo>
                  <a:lnTo>
                    <a:pt x="2691" y="10241"/>
                  </a:lnTo>
                  <a:lnTo>
                    <a:pt x="10264" y="10241"/>
                  </a:lnTo>
                  <a:lnTo>
                    <a:pt x="10264" y="9574"/>
                  </a:lnTo>
                  <a:lnTo>
                    <a:pt x="10264" y="2668"/>
                  </a:lnTo>
                  <a:lnTo>
                    <a:pt x="10264" y="2001"/>
                  </a:lnTo>
                  <a:lnTo>
                    <a:pt x="10264" y="1358"/>
                  </a:lnTo>
                  <a:lnTo>
                    <a:pt x="9621" y="1358"/>
                  </a:lnTo>
                  <a:lnTo>
                    <a:pt x="9621" y="2001"/>
                  </a:lnTo>
                  <a:lnTo>
                    <a:pt x="8287" y="2001"/>
                  </a:lnTo>
                  <a:lnTo>
                    <a:pt x="8287" y="691"/>
                  </a:lnTo>
                  <a:lnTo>
                    <a:pt x="8930" y="691"/>
                  </a:lnTo>
                  <a:lnTo>
                    <a:pt x="893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8"/>
            <p:cNvSpPr/>
            <p:nvPr/>
          </p:nvSpPr>
          <p:spPr>
            <a:xfrm>
              <a:off x="2527121" y="2567126"/>
              <a:ext cx="23572" cy="23572"/>
            </a:xfrm>
            <a:custGeom>
              <a:avLst/>
              <a:gdLst/>
              <a:ahLst/>
              <a:cxnLst/>
              <a:rect l="l" t="t" r="r" b="b"/>
              <a:pathLst>
                <a:path w="668" h="668" extrusionOk="0">
                  <a:moveTo>
                    <a:pt x="1" y="1"/>
                  </a:moveTo>
                  <a:lnTo>
                    <a:pt x="1" y="667"/>
                  </a:lnTo>
                  <a:lnTo>
                    <a:pt x="668" y="667"/>
                  </a:lnTo>
                  <a:lnTo>
                    <a:pt x="6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8"/>
            <p:cNvSpPr/>
            <p:nvPr/>
          </p:nvSpPr>
          <p:spPr>
            <a:xfrm>
              <a:off x="2504431" y="2497362"/>
              <a:ext cx="23572" cy="22725"/>
            </a:xfrm>
            <a:custGeom>
              <a:avLst/>
              <a:gdLst/>
              <a:ahLst/>
              <a:cxnLst/>
              <a:rect l="l" t="t" r="r" b="b"/>
              <a:pathLst>
                <a:path w="668" h="644" extrusionOk="0">
                  <a:moveTo>
                    <a:pt x="1" y="1"/>
                  </a:moveTo>
                  <a:lnTo>
                    <a:pt x="1" y="644"/>
                  </a:lnTo>
                  <a:lnTo>
                    <a:pt x="668" y="644"/>
                  </a:lnTo>
                  <a:lnTo>
                    <a:pt x="6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8"/>
            <p:cNvSpPr/>
            <p:nvPr/>
          </p:nvSpPr>
          <p:spPr>
            <a:xfrm>
              <a:off x="2527121" y="2520052"/>
              <a:ext cx="23572" cy="23572"/>
            </a:xfrm>
            <a:custGeom>
              <a:avLst/>
              <a:gdLst/>
              <a:ahLst/>
              <a:cxnLst/>
              <a:rect l="l" t="t" r="r" b="b"/>
              <a:pathLst>
                <a:path w="668" h="668" extrusionOk="0">
                  <a:moveTo>
                    <a:pt x="1" y="1"/>
                  </a:moveTo>
                  <a:lnTo>
                    <a:pt x="1" y="668"/>
                  </a:lnTo>
                  <a:lnTo>
                    <a:pt x="668" y="668"/>
                  </a:lnTo>
                  <a:lnTo>
                    <a:pt x="6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8"/>
            <p:cNvSpPr/>
            <p:nvPr/>
          </p:nvSpPr>
          <p:spPr>
            <a:xfrm>
              <a:off x="2550658" y="2544436"/>
              <a:ext cx="23572" cy="23572"/>
            </a:xfrm>
            <a:custGeom>
              <a:avLst/>
              <a:gdLst/>
              <a:ahLst/>
              <a:cxnLst/>
              <a:rect l="l" t="t" r="r" b="b"/>
              <a:pathLst>
                <a:path w="668" h="668" extrusionOk="0">
                  <a:moveTo>
                    <a:pt x="1" y="1"/>
                  </a:moveTo>
                  <a:lnTo>
                    <a:pt x="1" y="667"/>
                  </a:lnTo>
                  <a:lnTo>
                    <a:pt x="668" y="667"/>
                  </a:lnTo>
                  <a:lnTo>
                    <a:pt x="6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8"/>
            <p:cNvSpPr/>
            <p:nvPr/>
          </p:nvSpPr>
          <p:spPr>
            <a:xfrm>
              <a:off x="2504431" y="2590663"/>
              <a:ext cx="23572" cy="23572"/>
            </a:xfrm>
            <a:custGeom>
              <a:avLst/>
              <a:gdLst/>
              <a:ahLst/>
              <a:cxnLst/>
              <a:rect l="l" t="t" r="r" b="b"/>
              <a:pathLst>
                <a:path w="668" h="668" extrusionOk="0">
                  <a:moveTo>
                    <a:pt x="1" y="0"/>
                  </a:moveTo>
                  <a:lnTo>
                    <a:pt x="1" y="667"/>
                  </a:lnTo>
                  <a:lnTo>
                    <a:pt x="668" y="667"/>
                  </a:lnTo>
                  <a:lnTo>
                    <a:pt x="6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5" name="Google Shape;1295;p28"/>
          <p:cNvGrpSpPr/>
          <p:nvPr/>
        </p:nvGrpSpPr>
        <p:grpSpPr>
          <a:xfrm>
            <a:off x="8231053" y="635726"/>
            <a:ext cx="385880" cy="385881"/>
            <a:chOff x="7389467" y="2946963"/>
            <a:chExt cx="362226" cy="362227"/>
          </a:xfrm>
        </p:grpSpPr>
        <p:sp>
          <p:nvSpPr>
            <p:cNvPr id="1296" name="Google Shape;1296;p28"/>
            <p:cNvSpPr/>
            <p:nvPr/>
          </p:nvSpPr>
          <p:spPr>
            <a:xfrm>
              <a:off x="7389467" y="2947810"/>
              <a:ext cx="362226" cy="361379"/>
            </a:xfrm>
            <a:custGeom>
              <a:avLst/>
              <a:gdLst/>
              <a:ahLst/>
              <a:cxnLst/>
              <a:rect l="l" t="t" r="r" b="b"/>
              <a:pathLst>
                <a:path w="10265" h="10241" extrusionOk="0">
                  <a:moveTo>
                    <a:pt x="1" y="0"/>
                  </a:moveTo>
                  <a:lnTo>
                    <a:pt x="1" y="10241"/>
                  </a:lnTo>
                  <a:lnTo>
                    <a:pt x="10265" y="10241"/>
                  </a:lnTo>
                  <a:lnTo>
                    <a:pt x="10265" y="1310"/>
                  </a:lnTo>
                  <a:lnTo>
                    <a:pt x="9574" y="1310"/>
                  </a:lnTo>
                  <a:lnTo>
                    <a:pt x="9574" y="667"/>
                  </a:lnTo>
                  <a:lnTo>
                    <a:pt x="8931" y="667"/>
                  </a:lnTo>
                  <a:lnTo>
                    <a:pt x="8931" y="0"/>
                  </a:lnTo>
                  <a:close/>
                </a:path>
              </a:pathLst>
            </a:custGeom>
            <a:solidFill>
              <a:srgbClr val="003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8"/>
            <p:cNvSpPr/>
            <p:nvPr/>
          </p:nvSpPr>
          <p:spPr>
            <a:xfrm>
              <a:off x="7460890" y="2946963"/>
              <a:ext cx="220229" cy="94147"/>
            </a:xfrm>
            <a:custGeom>
              <a:avLst/>
              <a:gdLst/>
              <a:ahLst/>
              <a:cxnLst/>
              <a:rect l="l" t="t" r="r" b="b"/>
              <a:pathLst>
                <a:path w="6241" h="2668" extrusionOk="0">
                  <a:moveTo>
                    <a:pt x="1" y="1"/>
                  </a:moveTo>
                  <a:lnTo>
                    <a:pt x="1" y="2668"/>
                  </a:lnTo>
                  <a:lnTo>
                    <a:pt x="6240" y="2668"/>
                  </a:lnTo>
                  <a:lnTo>
                    <a:pt x="6240" y="1"/>
                  </a:lnTo>
                  <a:close/>
                </a:path>
              </a:pathLst>
            </a:custGeom>
            <a:solidFill>
              <a:srgbClr val="9BC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8"/>
            <p:cNvSpPr/>
            <p:nvPr/>
          </p:nvSpPr>
          <p:spPr>
            <a:xfrm>
              <a:off x="7460890" y="3088150"/>
              <a:ext cx="220229" cy="221041"/>
            </a:xfrm>
            <a:custGeom>
              <a:avLst/>
              <a:gdLst/>
              <a:ahLst/>
              <a:cxnLst/>
              <a:rect l="l" t="t" r="r" b="b"/>
              <a:pathLst>
                <a:path w="6241" h="6264" extrusionOk="0">
                  <a:moveTo>
                    <a:pt x="1" y="0"/>
                  </a:moveTo>
                  <a:lnTo>
                    <a:pt x="1" y="6264"/>
                  </a:lnTo>
                  <a:lnTo>
                    <a:pt x="6240" y="6264"/>
                  </a:lnTo>
                  <a:lnTo>
                    <a:pt x="6240" y="0"/>
                  </a:lnTo>
                  <a:close/>
                </a:path>
              </a:pathLst>
            </a:custGeom>
            <a:solidFill>
              <a:srgbClr val="9BC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8"/>
            <p:cNvSpPr/>
            <p:nvPr/>
          </p:nvSpPr>
          <p:spPr>
            <a:xfrm>
              <a:off x="7704587" y="2971347"/>
              <a:ext cx="22725" cy="22725"/>
            </a:xfrm>
            <a:custGeom>
              <a:avLst/>
              <a:gdLst/>
              <a:ahLst/>
              <a:cxnLst/>
              <a:rect l="l" t="t" r="r" b="b"/>
              <a:pathLst>
                <a:path w="644" h="644" extrusionOk="0">
                  <a:moveTo>
                    <a:pt x="1" y="0"/>
                  </a:moveTo>
                  <a:lnTo>
                    <a:pt x="1" y="643"/>
                  </a:lnTo>
                  <a:lnTo>
                    <a:pt x="644" y="643"/>
                  </a:lnTo>
                  <a:lnTo>
                    <a:pt x="64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8"/>
            <p:cNvSpPr/>
            <p:nvPr/>
          </p:nvSpPr>
          <p:spPr>
            <a:xfrm>
              <a:off x="7389467" y="2947810"/>
              <a:ext cx="361379" cy="361379"/>
            </a:xfrm>
            <a:custGeom>
              <a:avLst/>
              <a:gdLst/>
              <a:ahLst/>
              <a:cxnLst/>
              <a:rect l="l" t="t" r="r" b="b"/>
              <a:pathLst>
                <a:path w="10241" h="10241" extrusionOk="0">
                  <a:moveTo>
                    <a:pt x="7574" y="667"/>
                  </a:moveTo>
                  <a:lnTo>
                    <a:pt x="7574" y="2001"/>
                  </a:lnTo>
                  <a:lnTo>
                    <a:pt x="2668" y="2001"/>
                  </a:lnTo>
                  <a:lnTo>
                    <a:pt x="2668" y="667"/>
                  </a:lnTo>
                  <a:close/>
                  <a:moveTo>
                    <a:pt x="7574" y="4668"/>
                  </a:moveTo>
                  <a:lnTo>
                    <a:pt x="7574" y="9598"/>
                  </a:lnTo>
                  <a:lnTo>
                    <a:pt x="2668" y="9598"/>
                  </a:lnTo>
                  <a:lnTo>
                    <a:pt x="2668" y="4668"/>
                  </a:lnTo>
                  <a:close/>
                  <a:moveTo>
                    <a:pt x="1" y="0"/>
                  </a:moveTo>
                  <a:lnTo>
                    <a:pt x="1" y="10241"/>
                  </a:lnTo>
                  <a:lnTo>
                    <a:pt x="10241" y="10241"/>
                  </a:lnTo>
                  <a:lnTo>
                    <a:pt x="10241" y="1310"/>
                  </a:lnTo>
                  <a:lnTo>
                    <a:pt x="9574" y="1310"/>
                  </a:lnTo>
                  <a:lnTo>
                    <a:pt x="9574" y="9550"/>
                  </a:lnTo>
                  <a:lnTo>
                    <a:pt x="8240" y="9550"/>
                  </a:lnTo>
                  <a:lnTo>
                    <a:pt x="8240" y="4001"/>
                  </a:lnTo>
                  <a:lnTo>
                    <a:pt x="2025" y="4001"/>
                  </a:lnTo>
                  <a:lnTo>
                    <a:pt x="2025" y="9550"/>
                  </a:lnTo>
                  <a:lnTo>
                    <a:pt x="667" y="9550"/>
                  </a:lnTo>
                  <a:lnTo>
                    <a:pt x="667" y="620"/>
                  </a:lnTo>
                  <a:lnTo>
                    <a:pt x="2025" y="620"/>
                  </a:lnTo>
                  <a:lnTo>
                    <a:pt x="2025" y="2620"/>
                  </a:lnTo>
                  <a:lnTo>
                    <a:pt x="8264" y="2620"/>
                  </a:lnTo>
                  <a:lnTo>
                    <a:pt x="8264" y="620"/>
                  </a:lnTo>
                  <a:lnTo>
                    <a:pt x="8931" y="620"/>
                  </a:lnTo>
                  <a:lnTo>
                    <a:pt x="89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224" name="Picture 8" descr="Useful Tools For Mobile Applications Testing">
            <a:extLst>
              <a:ext uri="{FF2B5EF4-FFF2-40B4-BE49-F238E27FC236}">
                <a16:creationId xmlns:a16="http://schemas.microsoft.com/office/drawing/2014/main" id="{64E5C636-7500-0990-1BE3-08E77BF33C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417" t="11110" r="6587" b="9557"/>
          <a:stretch/>
        </p:blipFill>
        <p:spPr bwMode="auto">
          <a:xfrm>
            <a:off x="5774843" y="710985"/>
            <a:ext cx="2766907" cy="33785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FE893A9-817E-CE5A-0622-F62E6C7DD718}"/>
              </a:ext>
            </a:extLst>
          </p:cNvPr>
          <p:cNvSpPr txBox="1"/>
          <p:nvPr/>
        </p:nvSpPr>
        <p:spPr>
          <a:xfrm>
            <a:off x="386474" y="3498733"/>
            <a:ext cx="4572000" cy="307777"/>
          </a:xfrm>
          <a:prstGeom prst="rect">
            <a:avLst/>
          </a:prstGeom>
          <a:noFill/>
        </p:spPr>
        <p:txBody>
          <a:bodyPr wrap="square">
            <a:spAutoFit/>
          </a:bodyPr>
          <a:lstStyle/>
          <a:p>
            <a:r>
              <a:rPr lang="ar-SA" dirty="0">
                <a:hlinkClick r:id="rId4"/>
              </a:rPr>
              <a:t>(1597) الفجوة الرقمية والتجربة السعودية - </a:t>
            </a:r>
            <a:r>
              <a:rPr lang="en-US" dirty="0">
                <a:hlinkClick r:id="rId4"/>
              </a:rPr>
              <a:t>YouTube</a:t>
            </a:r>
            <a:endParaRPr lang="ar-SA" dirty="0"/>
          </a:p>
        </p:txBody>
      </p:sp>
    </p:spTree>
    <p:extLst>
      <p:ext uri="{BB962C8B-B14F-4D97-AF65-F5344CB8AC3E}">
        <p14:creationId xmlns:p14="http://schemas.microsoft.com/office/powerpoint/2010/main" val="28399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38"/>
                                        </p:tgtEl>
                                        <p:attrNameLst>
                                          <p:attrName>style.visibility</p:attrName>
                                        </p:attrNameLst>
                                      </p:cBhvr>
                                      <p:to>
                                        <p:strVal val="visible"/>
                                      </p:to>
                                    </p:set>
                                    <p:animEffect transition="in" filter="fade">
                                      <p:cBhvr>
                                        <p:cTn id="7" dur="1000"/>
                                        <p:tgtEl>
                                          <p:spTgt spid="1238"/>
                                        </p:tgtEl>
                                      </p:cBhvr>
                                    </p:animEffect>
                                    <p:anim calcmode="lin" valueType="num">
                                      <p:cBhvr>
                                        <p:cTn id="8" dur="1000" fill="hold"/>
                                        <p:tgtEl>
                                          <p:spTgt spid="1238"/>
                                        </p:tgtEl>
                                        <p:attrNameLst>
                                          <p:attrName>ppt_x</p:attrName>
                                        </p:attrNameLst>
                                      </p:cBhvr>
                                      <p:tavLst>
                                        <p:tav tm="0">
                                          <p:val>
                                            <p:strVal val="#ppt_x"/>
                                          </p:val>
                                        </p:tav>
                                        <p:tav tm="100000">
                                          <p:val>
                                            <p:strVal val="#ppt_x"/>
                                          </p:val>
                                        </p:tav>
                                      </p:tavLst>
                                    </p:anim>
                                    <p:anim calcmode="lin" valueType="num">
                                      <p:cBhvr>
                                        <p:cTn id="9" dur="1000" fill="hold"/>
                                        <p:tgtEl>
                                          <p:spTgt spid="12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52" name="Google Shape;252;p34"/>
          <p:cNvSpPr/>
          <p:nvPr/>
        </p:nvSpPr>
        <p:spPr>
          <a:xfrm rot="2700317">
            <a:off x="731222" y="4305542"/>
            <a:ext cx="4606235" cy="4653753"/>
          </a:xfrm>
          <a:prstGeom prst="roundRect">
            <a:avLst>
              <a:gd name="adj" fmla="val 381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3" name="Google Shape;253;p34"/>
          <p:cNvPicPr preferRelativeResize="0"/>
          <p:nvPr/>
        </p:nvPicPr>
        <p:blipFill>
          <a:blip r:embed="rId4">
            <a:alphaModFix/>
          </a:blip>
          <a:stretch>
            <a:fillRect/>
          </a:stretch>
        </p:blipFill>
        <p:spPr>
          <a:xfrm rot="3284939">
            <a:off x="1042842" y="1361063"/>
            <a:ext cx="902447" cy="1068001"/>
          </a:xfrm>
          <a:prstGeom prst="rect">
            <a:avLst/>
          </a:prstGeom>
          <a:noFill/>
          <a:ln>
            <a:noFill/>
          </a:ln>
        </p:spPr>
      </p:pic>
      <p:pic>
        <p:nvPicPr>
          <p:cNvPr id="254" name="Google Shape;254;p34"/>
          <p:cNvPicPr preferRelativeResize="0"/>
          <p:nvPr/>
        </p:nvPicPr>
        <p:blipFill>
          <a:blip r:embed="rId5">
            <a:alphaModFix/>
          </a:blip>
          <a:stretch>
            <a:fillRect/>
          </a:stretch>
        </p:blipFill>
        <p:spPr>
          <a:xfrm>
            <a:off x="3701772" y="3859252"/>
            <a:ext cx="1103225" cy="1103217"/>
          </a:xfrm>
          <a:prstGeom prst="rect">
            <a:avLst/>
          </a:prstGeom>
          <a:noFill/>
          <a:ln>
            <a:noFill/>
          </a:ln>
        </p:spPr>
      </p:pic>
      <p:sp>
        <p:nvSpPr>
          <p:cNvPr id="13" name="مستطيل 12">
            <a:extLst>
              <a:ext uri="{FF2B5EF4-FFF2-40B4-BE49-F238E27FC236}">
                <a16:creationId xmlns:a16="http://schemas.microsoft.com/office/drawing/2014/main" id="{02BC4D7F-6E47-90E9-D985-4E1ED842614B}"/>
              </a:ext>
            </a:extLst>
          </p:cNvPr>
          <p:cNvSpPr/>
          <p:nvPr/>
        </p:nvSpPr>
        <p:spPr>
          <a:xfrm>
            <a:off x="2040218" y="201950"/>
            <a:ext cx="5298490" cy="1000369"/>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Google Shape;170;p34">
            <a:extLst>
              <a:ext uri="{FF2B5EF4-FFF2-40B4-BE49-F238E27FC236}">
                <a16:creationId xmlns:a16="http://schemas.microsoft.com/office/drawing/2014/main" id="{BD7553D7-B09E-31BD-5E33-F8F85C1881D4}"/>
              </a:ext>
            </a:extLst>
          </p:cNvPr>
          <p:cNvSpPr/>
          <p:nvPr/>
        </p:nvSpPr>
        <p:spPr>
          <a:xfrm flipH="1">
            <a:off x="6978082" y="43248"/>
            <a:ext cx="303275" cy="427202"/>
          </a:xfrm>
          <a:custGeom>
            <a:avLst/>
            <a:gdLst/>
            <a:ahLst/>
            <a:cxnLst/>
            <a:rect l="l" t="t" r="r" b="b"/>
            <a:pathLst>
              <a:path w="3050" h="4635" extrusionOk="0">
                <a:moveTo>
                  <a:pt x="1518" y="1"/>
                </a:moveTo>
                <a:cubicBezTo>
                  <a:pt x="1450" y="1"/>
                  <a:pt x="1381" y="5"/>
                  <a:pt x="1311" y="14"/>
                </a:cubicBezTo>
                <a:cubicBezTo>
                  <a:pt x="549" y="133"/>
                  <a:pt x="1" y="800"/>
                  <a:pt x="1" y="1538"/>
                </a:cubicBezTo>
                <a:lnTo>
                  <a:pt x="1" y="1681"/>
                </a:lnTo>
                <a:lnTo>
                  <a:pt x="310" y="1681"/>
                </a:lnTo>
                <a:lnTo>
                  <a:pt x="310" y="1490"/>
                </a:lnTo>
                <a:cubicBezTo>
                  <a:pt x="310" y="847"/>
                  <a:pt x="858" y="299"/>
                  <a:pt x="1501" y="299"/>
                </a:cubicBezTo>
                <a:cubicBezTo>
                  <a:pt x="2168" y="299"/>
                  <a:pt x="2692" y="847"/>
                  <a:pt x="2692" y="1490"/>
                </a:cubicBezTo>
                <a:lnTo>
                  <a:pt x="2740" y="1681"/>
                </a:lnTo>
                <a:lnTo>
                  <a:pt x="2740" y="3443"/>
                </a:lnTo>
                <a:cubicBezTo>
                  <a:pt x="2740" y="3633"/>
                  <a:pt x="2644" y="3848"/>
                  <a:pt x="2501" y="3991"/>
                </a:cubicBezTo>
                <a:cubicBezTo>
                  <a:pt x="2341" y="4151"/>
                  <a:pt x="2126" y="4232"/>
                  <a:pt x="1919" y="4232"/>
                </a:cubicBezTo>
                <a:cubicBezTo>
                  <a:pt x="1849" y="4232"/>
                  <a:pt x="1781" y="4223"/>
                  <a:pt x="1716" y="4205"/>
                </a:cubicBezTo>
                <a:cubicBezTo>
                  <a:pt x="1382" y="4110"/>
                  <a:pt x="1144" y="3800"/>
                  <a:pt x="1144" y="3467"/>
                </a:cubicBezTo>
                <a:lnTo>
                  <a:pt x="1144" y="1538"/>
                </a:lnTo>
                <a:cubicBezTo>
                  <a:pt x="1144" y="1371"/>
                  <a:pt x="1263" y="1228"/>
                  <a:pt x="1430" y="1204"/>
                </a:cubicBezTo>
                <a:cubicBezTo>
                  <a:pt x="1458" y="1199"/>
                  <a:pt x="1486" y="1196"/>
                  <a:pt x="1513" y="1196"/>
                </a:cubicBezTo>
                <a:cubicBezTo>
                  <a:pt x="1602" y="1196"/>
                  <a:pt x="1685" y="1227"/>
                  <a:pt x="1739" y="1300"/>
                </a:cubicBezTo>
                <a:cubicBezTo>
                  <a:pt x="1811" y="1347"/>
                  <a:pt x="1835" y="1443"/>
                  <a:pt x="1835" y="1538"/>
                </a:cubicBezTo>
                <a:lnTo>
                  <a:pt x="1858" y="1705"/>
                </a:lnTo>
                <a:lnTo>
                  <a:pt x="1858" y="3586"/>
                </a:lnTo>
                <a:cubicBezTo>
                  <a:pt x="1835" y="3681"/>
                  <a:pt x="2025" y="3776"/>
                  <a:pt x="2025" y="3776"/>
                </a:cubicBezTo>
                <a:cubicBezTo>
                  <a:pt x="2025" y="3776"/>
                  <a:pt x="2192" y="3705"/>
                  <a:pt x="2192" y="3586"/>
                </a:cubicBezTo>
                <a:lnTo>
                  <a:pt x="2216" y="1705"/>
                </a:lnTo>
                <a:lnTo>
                  <a:pt x="2216" y="1562"/>
                </a:lnTo>
                <a:cubicBezTo>
                  <a:pt x="2216" y="1323"/>
                  <a:pt x="2097" y="1109"/>
                  <a:pt x="1906" y="966"/>
                </a:cubicBezTo>
                <a:cubicBezTo>
                  <a:pt x="1835" y="942"/>
                  <a:pt x="1787" y="895"/>
                  <a:pt x="1692" y="871"/>
                </a:cubicBezTo>
                <a:cubicBezTo>
                  <a:pt x="1639" y="860"/>
                  <a:pt x="1587" y="855"/>
                  <a:pt x="1537" y="855"/>
                </a:cubicBezTo>
                <a:cubicBezTo>
                  <a:pt x="1151" y="855"/>
                  <a:pt x="834" y="1162"/>
                  <a:pt x="834" y="1562"/>
                </a:cubicBezTo>
                <a:lnTo>
                  <a:pt x="834" y="3491"/>
                </a:lnTo>
                <a:cubicBezTo>
                  <a:pt x="834" y="4119"/>
                  <a:pt x="1313" y="4634"/>
                  <a:pt x="1935" y="4634"/>
                </a:cubicBezTo>
                <a:cubicBezTo>
                  <a:pt x="1949" y="4634"/>
                  <a:pt x="1963" y="4634"/>
                  <a:pt x="1977" y="4634"/>
                </a:cubicBezTo>
                <a:cubicBezTo>
                  <a:pt x="2263" y="4634"/>
                  <a:pt x="2525" y="4515"/>
                  <a:pt x="2740" y="4300"/>
                </a:cubicBezTo>
                <a:cubicBezTo>
                  <a:pt x="2930" y="4086"/>
                  <a:pt x="3049" y="3824"/>
                  <a:pt x="3049" y="3514"/>
                </a:cubicBezTo>
                <a:lnTo>
                  <a:pt x="3049" y="1705"/>
                </a:lnTo>
                <a:lnTo>
                  <a:pt x="3049" y="1538"/>
                </a:lnTo>
                <a:cubicBezTo>
                  <a:pt x="3049" y="677"/>
                  <a:pt x="2374" y="1"/>
                  <a:pt x="151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مربع نص 13">
            <a:extLst>
              <a:ext uri="{FF2B5EF4-FFF2-40B4-BE49-F238E27FC236}">
                <a16:creationId xmlns:a16="http://schemas.microsoft.com/office/drawing/2014/main" id="{50BF3C0C-4491-2785-F72D-313883EAB03D}"/>
              </a:ext>
            </a:extLst>
          </p:cNvPr>
          <p:cNvSpPr txBox="1"/>
          <p:nvPr/>
        </p:nvSpPr>
        <p:spPr>
          <a:xfrm>
            <a:off x="1604139" y="155883"/>
            <a:ext cx="5298490" cy="1077218"/>
          </a:xfrm>
          <a:prstGeom prst="rect">
            <a:avLst/>
          </a:prstGeom>
          <a:noFill/>
        </p:spPr>
        <p:txBody>
          <a:bodyPr wrap="square" rtlCol="1">
            <a:spAutoFit/>
          </a:bodyPr>
          <a:lstStyle/>
          <a:p>
            <a:pPr algn="r"/>
            <a:r>
              <a:rPr lang="ar-SA" sz="1600" b="1" dirty="0">
                <a:latin typeface="Abdo Logo" panose="02000500030000020004" pitchFamily="2" charset="-78"/>
                <a:cs typeface="Abdo Logo" panose="02000500030000020004" pitchFamily="2" charset="-78"/>
              </a:rPr>
              <a:t>     نشاط 2                                        زمن التنفيذ: 1د  </a:t>
            </a:r>
          </a:p>
          <a:p>
            <a:pPr algn="r"/>
            <a:r>
              <a:rPr lang="ar-SA" sz="1600" b="1" dirty="0">
                <a:latin typeface="Abdo Logo" panose="02000500030000020004" pitchFamily="2" charset="-78"/>
                <a:cs typeface="Abdo Logo" panose="02000500030000020004" pitchFamily="2" charset="-78"/>
              </a:rPr>
              <a:t>                    طريقة التنفيذ: فردي</a:t>
            </a:r>
          </a:p>
          <a:p>
            <a:pPr algn="r"/>
            <a:r>
              <a:rPr lang="ar-SA" sz="1600" b="1" dirty="0">
                <a:latin typeface="Abdo Logo" panose="02000500030000020004" pitchFamily="2" charset="-78"/>
                <a:cs typeface="Abdo Logo" panose="02000500030000020004" pitchFamily="2" charset="-78"/>
              </a:rPr>
              <a:t>              الاستراتيجية المستخدمة: الدقيقة الواحدة</a:t>
            </a:r>
          </a:p>
          <a:p>
            <a:pPr algn="r"/>
            <a:r>
              <a:rPr lang="ar-SA" sz="1600" b="1" dirty="0">
                <a:latin typeface="Abdo Logo" panose="02000500030000020004" pitchFamily="2" charset="-78"/>
                <a:cs typeface="Abdo Logo" panose="02000500030000020004" pitchFamily="2" charset="-78"/>
              </a:rPr>
              <a:t>           الهدف: ان تستنتج الطالبة مفهوم الفجوة الرقمية</a:t>
            </a:r>
          </a:p>
        </p:txBody>
      </p:sp>
      <p:sp>
        <p:nvSpPr>
          <p:cNvPr id="15" name="Content Placeholder 2">
            <a:extLst>
              <a:ext uri="{FF2B5EF4-FFF2-40B4-BE49-F238E27FC236}">
                <a16:creationId xmlns:a16="http://schemas.microsoft.com/office/drawing/2014/main" id="{501FDB60-A4F8-1FE6-2314-216E85FE2B52}"/>
              </a:ext>
            </a:extLst>
          </p:cNvPr>
          <p:cNvSpPr txBox="1">
            <a:spLocks/>
          </p:cNvSpPr>
          <p:nvPr/>
        </p:nvSpPr>
        <p:spPr>
          <a:xfrm>
            <a:off x="3701772" y="1784981"/>
            <a:ext cx="5765376" cy="3188998"/>
          </a:xfrm>
          <a:prstGeom prst="rect">
            <a:avLst/>
          </a:prstGeom>
        </p:spPr>
        <p:txBody>
          <a:bodyPr lIns="180000" tIns="36000" rIns="180000" bIns="36000">
            <a:normAutofit/>
          </a:bodyPr>
          <a:lstStyle/>
          <a:p>
            <a:pPr marL="0" marR="0" lvl="0" indent="-36000" algn="ctr" defTabSz="914400" rtl="1" eaLnBrk="1" fontAlgn="auto" latinLnBrk="0" hangingPunct="1">
              <a:lnSpc>
                <a:spcPct val="150000"/>
              </a:lnSpc>
              <a:spcBef>
                <a:spcPts val="0"/>
              </a:spcBef>
              <a:spcAft>
                <a:spcPts val="0"/>
              </a:spcAft>
              <a:buClrTx/>
              <a:buSzTx/>
              <a:buFontTx/>
              <a:buNone/>
              <a:tabLst/>
              <a:defRPr/>
            </a:pPr>
            <a:endParaRPr kumimoji="0" lang="ar-SA" sz="2800" b="1" i="0" u="none" strike="noStrike" kern="1200" cap="none" spc="0" normalizeH="0" baseline="0" noProof="0" dirty="0">
              <a:ln>
                <a:noFill/>
              </a:ln>
              <a:solidFill>
                <a:srgbClr val="0070C0"/>
              </a:solidFill>
              <a:effectLst/>
              <a:uLnTx/>
              <a:uFillTx/>
              <a:latin typeface="Abd ElRady Med" panose="02000500000000000000" pitchFamily="2" charset="-78"/>
              <a:ea typeface="+mn-ea"/>
              <a:cs typeface="Abd ElRady Med" panose="02000500000000000000" pitchFamily="2" charset="-78"/>
            </a:endParaRPr>
          </a:p>
          <a:p>
            <a:pPr marL="0" marR="0" lvl="0" indent="-36000" algn="ctr" defTabSz="914400" rtl="1" eaLnBrk="1" fontAlgn="auto" latinLnBrk="0" hangingPunct="1">
              <a:lnSpc>
                <a:spcPct val="15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7030A0"/>
                </a:solidFill>
                <a:effectLst/>
                <a:uLnTx/>
                <a:uFillTx/>
                <a:latin typeface="Abd ElRady Med" panose="02000500000000000000" pitchFamily="2" charset="-78"/>
                <a:ea typeface="+mn-ea"/>
                <a:cs typeface="Abd ElRady Med" panose="02000500000000000000" pitchFamily="2" charset="-78"/>
              </a:rPr>
              <a:t>خلال دقيقة واحدة </a:t>
            </a:r>
            <a:r>
              <a:rPr kumimoji="0" lang="ar-SA" sz="2800" b="1" i="0" u="none" strike="noStrike" kern="1200" cap="none" spc="0" normalizeH="0" baseline="0" noProof="0" dirty="0" err="1">
                <a:ln>
                  <a:noFill/>
                </a:ln>
                <a:solidFill>
                  <a:srgbClr val="7030A0"/>
                </a:solidFill>
                <a:effectLst/>
                <a:uLnTx/>
                <a:uFillTx/>
                <a:latin typeface="Abd ElRady Med" panose="02000500000000000000" pitchFamily="2" charset="-78"/>
                <a:ea typeface="+mn-ea"/>
                <a:cs typeface="Abd ElRady Med" panose="02000500000000000000" pitchFamily="2" charset="-78"/>
              </a:rPr>
              <a:t>اجيبي</a:t>
            </a:r>
            <a:r>
              <a:rPr kumimoji="0" lang="ar-SA" sz="2800" b="1" i="0" u="none" strike="noStrike" kern="1200" cap="none" spc="0" normalizeH="0" baseline="0" noProof="0" dirty="0">
                <a:ln>
                  <a:noFill/>
                </a:ln>
                <a:solidFill>
                  <a:srgbClr val="7030A0"/>
                </a:solidFill>
                <a:effectLst/>
                <a:uLnTx/>
                <a:uFillTx/>
                <a:latin typeface="Abd ElRady Med" panose="02000500000000000000" pitchFamily="2" charset="-78"/>
                <a:ea typeface="+mn-ea"/>
                <a:cs typeface="Abd ElRady Med" panose="02000500000000000000" pitchFamily="2" charset="-78"/>
              </a:rPr>
              <a:t> على السؤال ..</a:t>
            </a:r>
          </a:p>
          <a:p>
            <a:pPr marL="0" marR="0" lvl="0" indent="-36000" algn="ctr" defTabSz="914400" rtl="1" eaLnBrk="1" fontAlgn="auto" latinLnBrk="0" hangingPunct="1">
              <a:lnSpc>
                <a:spcPct val="15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00A287"/>
                </a:solidFill>
                <a:effectLst/>
                <a:uLnTx/>
                <a:uFillTx/>
                <a:latin typeface="Abd ElRady Med" panose="02000500000000000000" pitchFamily="2" charset="-78"/>
                <a:ea typeface="+mn-ea"/>
                <a:cs typeface="Abd ElRady Med" panose="02000500000000000000" pitchFamily="2" charset="-78"/>
              </a:rPr>
              <a:t>لغوياً.. </a:t>
            </a:r>
            <a:r>
              <a:rPr kumimoji="0" lang="ar-SA" sz="2800" b="1" i="0" u="none" strike="noStrike" kern="1200" cap="none" spc="0" normalizeH="0" baseline="0" noProof="0" dirty="0" err="1">
                <a:ln>
                  <a:noFill/>
                </a:ln>
                <a:solidFill>
                  <a:srgbClr val="00A287"/>
                </a:solidFill>
                <a:effectLst/>
                <a:uLnTx/>
                <a:uFillTx/>
                <a:latin typeface="Abd ElRady Med" panose="02000500000000000000" pitchFamily="2" charset="-78"/>
                <a:ea typeface="+mn-ea"/>
                <a:cs typeface="Abd ElRady Med" panose="02000500000000000000" pitchFamily="2" charset="-78"/>
              </a:rPr>
              <a:t>مامعنى</a:t>
            </a:r>
            <a:r>
              <a:rPr kumimoji="0" lang="ar-SA" sz="2800" b="1" i="0" u="none" strike="noStrike" kern="1200" cap="none" spc="0" normalizeH="0" baseline="0" noProof="0" dirty="0">
                <a:ln>
                  <a:noFill/>
                </a:ln>
                <a:solidFill>
                  <a:srgbClr val="00A287"/>
                </a:solidFill>
                <a:effectLst/>
                <a:uLnTx/>
                <a:uFillTx/>
                <a:latin typeface="Abd ElRady Med" panose="02000500000000000000" pitchFamily="2" charset="-78"/>
                <a:ea typeface="+mn-ea"/>
                <a:cs typeface="Abd ElRady Med" panose="02000500000000000000" pitchFamily="2" charset="-78"/>
              </a:rPr>
              <a:t> كلمة فجوة؟</a:t>
            </a:r>
            <a:endParaRPr kumimoji="0" lang="ar-SA" sz="2000" b="1" i="0" u="none" strike="noStrike" kern="1200" cap="none" spc="0" normalizeH="0" baseline="0" noProof="0" dirty="0">
              <a:ln>
                <a:noFill/>
              </a:ln>
              <a:solidFill>
                <a:srgbClr val="00A287"/>
              </a:solidFill>
              <a:effectLst/>
              <a:uLnTx/>
              <a:uFillTx/>
              <a:latin typeface="Abd ElRady Med" panose="02000500000000000000" pitchFamily="2" charset="-78"/>
              <a:ea typeface="+mn-ea"/>
              <a:cs typeface="Abd ElRady Med" panose="02000500000000000000" pitchFamily="2" charset="-78"/>
            </a:endParaRPr>
          </a:p>
        </p:txBody>
      </p:sp>
      <p:sp>
        <p:nvSpPr>
          <p:cNvPr id="3" name="مربع نص 2">
            <a:extLst>
              <a:ext uri="{FF2B5EF4-FFF2-40B4-BE49-F238E27FC236}">
                <a16:creationId xmlns:a16="http://schemas.microsoft.com/office/drawing/2014/main" id="{CEE6C559-D98D-C887-FD53-66C41BFBF8EF}"/>
              </a:ext>
            </a:extLst>
          </p:cNvPr>
          <p:cNvSpPr txBox="1"/>
          <p:nvPr/>
        </p:nvSpPr>
        <p:spPr>
          <a:xfrm>
            <a:off x="1310606" y="1307659"/>
            <a:ext cx="6028102" cy="1200329"/>
          </a:xfrm>
          <a:prstGeom prst="rect">
            <a:avLst/>
          </a:prstGeom>
          <a:noFill/>
        </p:spPr>
        <p:txBody>
          <a:bodyPr wrap="square">
            <a:spAutoFit/>
          </a:bodyPr>
          <a:lstStyle/>
          <a:p>
            <a:pPr algn="ctr"/>
            <a:r>
              <a:rPr lang="ar-SA" sz="2400" b="1" i="0" dirty="0">
                <a:solidFill>
                  <a:srgbClr val="468847"/>
                </a:solidFill>
                <a:effectLst/>
                <a:latin typeface="hafs"/>
              </a:rPr>
              <a:t>قال تعالى </a:t>
            </a:r>
          </a:p>
          <a:p>
            <a:pPr algn="ctr"/>
            <a:r>
              <a:rPr lang="ar-SA" sz="2400" b="1" i="0" dirty="0">
                <a:solidFill>
                  <a:srgbClr val="468847"/>
                </a:solidFill>
                <a:effectLst/>
                <a:latin typeface="hafs"/>
              </a:rPr>
              <a:t>(وتَرَى الشَّمْسَ إِذَا طَلَعَت تَّزَاوَرُ عَن كَهْفِهِمْ ذَاتَ الْيَمِينِ وَإِذَا غَرَبَت تَّقْرِضُهُمْ ذَاتَ الشِّمَالِ وَهُمْ فِي فَجْوَةٍ مِّنْه)</a:t>
            </a:r>
            <a:endParaRPr lang="ar-SA" sz="2400" dirty="0"/>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C66C9EB-EA97-77DB-1513-1ADD0755D3C4}"/>
              </a:ext>
            </a:extLst>
          </p:cNvPr>
          <p:cNvSpPr txBox="1">
            <a:spLocks/>
          </p:cNvSpPr>
          <p:nvPr/>
        </p:nvSpPr>
        <p:spPr>
          <a:xfrm>
            <a:off x="996444" y="266700"/>
            <a:ext cx="7151112" cy="678180"/>
          </a:xfrm>
          <a:prstGeom prst="rect">
            <a:avLst/>
          </a:prstGeom>
          <a:solidFill>
            <a:schemeClr val="accent2">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sz="4000" b="1" kern="0" dirty="0">
                <a:latin typeface="Arial" panose="020B0604020202020204" pitchFamily="34" charset="0"/>
                <a:ea typeface="Calibri" panose="020F0502020204030204" pitchFamily="34" charset="0"/>
                <a:cs typeface="Arial" panose="020B0604020202020204" pitchFamily="34" charset="0"/>
              </a:rPr>
              <a:t>الفجوة الرقمية</a:t>
            </a:r>
            <a:endParaRPr lang="en-US" sz="4000" b="1" kern="0" dirty="0">
              <a:latin typeface="Arial" panose="020B0604020202020204" pitchFamily="34" charset="0"/>
              <a:ea typeface="Calibri" panose="020F0502020204030204" pitchFamily="34" charset="0"/>
              <a:cs typeface="Arial" panose="020B0604020202020204" pitchFamily="34" charset="0"/>
            </a:endParaRPr>
          </a:p>
        </p:txBody>
      </p:sp>
      <p:sp>
        <p:nvSpPr>
          <p:cNvPr id="5" name="Google Shape;1238;p28">
            <a:extLst>
              <a:ext uri="{FF2B5EF4-FFF2-40B4-BE49-F238E27FC236}">
                <a16:creationId xmlns:a16="http://schemas.microsoft.com/office/drawing/2014/main" id="{4B7F41A3-9B5E-67D3-C5F0-F35588E6C071}"/>
              </a:ext>
            </a:extLst>
          </p:cNvPr>
          <p:cNvSpPr txBox="1">
            <a:spLocks noGrp="1"/>
          </p:cNvSpPr>
          <p:nvPr>
            <p:ph type="ctrTitle"/>
          </p:nvPr>
        </p:nvSpPr>
        <p:spPr>
          <a:xfrm>
            <a:off x="80276" y="1148986"/>
            <a:ext cx="8720824" cy="50455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SA" sz="2000" b="1" dirty="0">
                <a:latin typeface="Sakkal Majalla" panose="02000000000000000000" pitchFamily="2" charset="-78"/>
                <a:cs typeface="Sakkal Majalla" panose="02000000000000000000" pitchFamily="2" charset="-78"/>
              </a:rPr>
              <a:t>من خلال دراستك للفجوة الرقمية بالصف الأول ثانوي وبالتعاون مع مجموعتك </a:t>
            </a:r>
            <a:br>
              <a:rPr lang="ar-SA" sz="2000" b="1" dirty="0">
                <a:latin typeface="Sakkal Majalla" panose="02000000000000000000" pitchFamily="2" charset="-78"/>
                <a:cs typeface="Sakkal Majalla" panose="02000000000000000000" pitchFamily="2" charset="-78"/>
              </a:rPr>
            </a:br>
            <a:r>
              <a:rPr lang="ar-SA" sz="2000" b="1" dirty="0">
                <a:latin typeface="Sakkal Majalla" panose="02000000000000000000" pitchFamily="2" charset="-78"/>
                <a:cs typeface="Sakkal Majalla" panose="02000000000000000000" pitchFamily="2" charset="-78"/>
              </a:rPr>
              <a:t>اكملي نموذج فراير التالي لمفهوم الفجوة الرقمية </a:t>
            </a:r>
            <a:r>
              <a:rPr lang="ar-SA" sz="1400" b="1" dirty="0">
                <a:solidFill>
                  <a:srgbClr val="FC611F"/>
                </a:solidFill>
                <a:latin typeface="Sakkal Majalla" panose="02000000000000000000" pitchFamily="2" charset="-78"/>
                <a:cs typeface="Sakkal Majalla" panose="02000000000000000000" pitchFamily="2" charset="-78"/>
              </a:rPr>
              <a:t>  </a:t>
            </a:r>
            <a:endParaRPr sz="2000" b="1" dirty="0">
              <a:solidFill>
                <a:srgbClr val="FC611F"/>
              </a:solidFill>
              <a:latin typeface="Sakkal Majalla" panose="02000000000000000000" pitchFamily="2" charset="-78"/>
              <a:cs typeface="Sakkal Majalla" panose="02000000000000000000" pitchFamily="2" charset="-78"/>
            </a:endParaRPr>
          </a:p>
        </p:txBody>
      </p:sp>
      <p:graphicFrame>
        <p:nvGraphicFramePr>
          <p:cNvPr id="2" name="Diagram 1">
            <a:extLst>
              <a:ext uri="{FF2B5EF4-FFF2-40B4-BE49-F238E27FC236}">
                <a16:creationId xmlns:a16="http://schemas.microsoft.com/office/drawing/2014/main" id="{EF816D07-33B9-3673-F6D7-256764E1FA3D}"/>
              </a:ext>
            </a:extLst>
          </p:cNvPr>
          <p:cNvGraphicFramePr/>
          <p:nvPr>
            <p:extLst>
              <p:ext uri="{D42A27DB-BD31-4B8C-83A1-F6EECF244321}">
                <p14:modId xmlns:p14="http://schemas.microsoft.com/office/powerpoint/2010/main" val="3764657829"/>
              </p:ext>
            </p:extLst>
          </p:nvPr>
        </p:nvGraphicFramePr>
        <p:xfrm>
          <a:off x="1935480" y="1965960"/>
          <a:ext cx="5326380" cy="27355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1026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C66C9EB-EA97-77DB-1513-1ADD0755D3C4}"/>
              </a:ext>
            </a:extLst>
          </p:cNvPr>
          <p:cNvSpPr txBox="1">
            <a:spLocks/>
          </p:cNvSpPr>
          <p:nvPr/>
        </p:nvSpPr>
        <p:spPr>
          <a:xfrm>
            <a:off x="996444" y="266700"/>
            <a:ext cx="7151112" cy="678180"/>
          </a:xfrm>
          <a:prstGeom prst="rect">
            <a:avLst/>
          </a:prstGeom>
          <a:solidFill>
            <a:schemeClr val="accent2">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sz="4000" b="1" kern="0" dirty="0">
                <a:latin typeface="Arial" panose="020B0604020202020204" pitchFamily="34" charset="0"/>
                <a:ea typeface="Calibri" panose="020F0502020204030204" pitchFamily="34" charset="0"/>
                <a:cs typeface="Arial" panose="020B0604020202020204" pitchFamily="34" charset="0"/>
              </a:rPr>
              <a:t>الفجوة الرقمية</a:t>
            </a:r>
            <a:endParaRPr lang="en-US" sz="4000" b="1" kern="0" dirty="0">
              <a:latin typeface="Arial" panose="020B0604020202020204" pitchFamily="34" charset="0"/>
              <a:ea typeface="Calibri" panose="020F0502020204030204" pitchFamily="34" charset="0"/>
              <a:cs typeface="Arial" panose="020B0604020202020204" pitchFamily="34" charset="0"/>
            </a:endParaRPr>
          </a:p>
        </p:txBody>
      </p:sp>
      <p:sp>
        <p:nvSpPr>
          <p:cNvPr id="5" name="Google Shape;1238;p28">
            <a:extLst>
              <a:ext uri="{FF2B5EF4-FFF2-40B4-BE49-F238E27FC236}">
                <a16:creationId xmlns:a16="http://schemas.microsoft.com/office/drawing/2014/main" id="{4B7F41A3-9B5E-67D3-C5F0-F35588E6C071}"/>
              </a:ext>
            </a:extLst>
          </p:cNvPr>
          <p:cNvSpPr txBox="1">
            <a:spLocks noGrp="1"/>
          </p:cNvSpPr>
          <p:nvPr>
            <p:ph type="ctrTitle"/>
          </p:nvPr>
        </p:nvSpPr>
        <p:spPr>
          <a:xfrm>
            <a:off x="80276" y="1148986"/>
            <a:ext cx="8720824" cy="50455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SA" sz="3200" b="1" dirty="0">
                <a:solidFill>
                  <a:srgbClr val="FC611F"/>
                </a:solidFill>
                <a:latin typeface="Sakkal Majalla" panose="02000000000000000000" pitchFamily="2" charset="-78"/>
                <a:cs typeface="Sakkal Majalla" panose="02000000000000000000" pitchFamily="2" charset="-78"/>
              </a:rPr>
              <a:t>الفجوة الرقمية أو التقنية هي </a:t>
            </a:r>
            <a:r>
              <a:rPr lang="ar-SA" sz="2400" b="1" dirty="0">
                <a:latin typeface="Sakkal Majalla" panose="02000000000000000000" pitchFamily="2" charset="-78"/>
                <a:cs typeface="Sakkal Majalla" panose="02000000000000000000" pitchFamily="2" charset="-78"/>
              </a:rPr>
              <a:t>مشكلة اجتماعية تشير إلى التباين في كم المعلومات والمهارات المتاحة لدى من تتوفر لديهم إمكانية استخدام أجهزة الحاسب والوصول إليها وألئك الذين لا يستطيعون الوصول إليها أو استخدامها </a:t>
            </a:r>
            <a:endParaRPr sz="2400" b="1" dirty="0">
              <a:solidFill>
                <a:srgbClr val="FC611F"/>
              </a:solidFill>
              <a:latin typeface="Sakkal Majalla" panose="02000000000000000000" pitchFamily="2" charset="-78"/>
              <a:cs typeface="Sakkal Majalla" panose="02000000000000000000" pitchFamily="2" charset="-78"/>
            </a:endParaRPr>
          </a:p>
        </p:txBody>
      </p:sp>
      <p:sp>
        <p:nvSpPr>
          <p:cNvPr id="3" name="Google Shape;1238;p28">
            <a:extLst>
              <a:ext uri="{FF2B5EF4-FFF2-40B4-BE49-F238E27FC236}">
                <a16:creationId xmlns:a16="http://schemas.microsoft.com/office/drawing/2014/main" id="{9B6AAA33-D0EA-A250-E244-01E4E9C9E9FA}"/>
              </a:ext>
            </a:extLst>
          </p:cNvPr>
          <p:cNvSpPr txBox="1">
            <a:spLocks/>
          </p:cNvSpPr>
          <p:nvPr/>
        </p:nvSpPr>
        <p:spPr>
          <a:xfrm>
            <a:off x="211588" y="2475623"/>
            <a:ext cx="8720824" cy="5045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Lexend Deca SemiBold"/>
              <a:buNone/>
              <a:defRPr sz="3800" b="0" i="0" u="none" strike="noStrike" cap="none">
                <a:solidFill>
                  <a:schemeClr val="dk1"/>
                </a:solidFill>
                <a:latin typeface="Lexend Deca SemiBold"/>
                <a:ea typeface="Lexend Deca SemiBold"/>
                <a:cs typeface="Lexend Deca SemiBold"/>
                <a:sym typeface="Lexend Deca SemiBold"/>
              </a:defRPr>
            </a:lvl1pPr>
            <a:lvl2pPr marR="0" lvl="1" algn="ctr" rtl="0">
              <a:lnSpc>
                <a:spcPct val="100000"/>
              </a:lnSpc>
              <a:spcBef>
                <a:spcPts val="0"/>
              </a:spcBef>
              <a:spcAft>
                <a:spcPts val="0"/>
              </a:spcAft>
              <a:buClr>
                <a:schemeClr val="dk1"/>
              </a:buClr>
              <a:buSzPts val="5200"/>
              <a:buFont typeface="Lexend Deca SemiBold"/>
              <a:buNone/>
              <a:defRPr sz="5200" b="0" i="0" u="none" strike="noStrike" cap="none">
                <a:solidFill>
                  <a:schemeClr val="dk1"/>
                </a:solidFill>
                <a:latin typeface="Lexend Deca SemiBold"/>
                <a:ea typeface="Lexend Deca SemiBold"/>
                <a:cs typeface="Lexend Deca SemiBold"/>
                <a:sym typeface="Lexend Deca SemiBold"/>
              </a:defRPr>
            </a:lvl2pPr>
            <a:lvl3pPr marR="0" lvl="2" algn="ctr" rtl="0">
              <a:lnSpc>
                <a:spcPct val="100000"/>
              </a:lnSpc>
              <a:spcBef>
                <a:spcPts val="0"/>
              </a:spcBef>
              <a:spcAft>
                <a:spcPts val="0"/>
              </a:spcAft>
              <a:buClr>
                <a:schemeClr val="dk1"/>
              </a:buClr>
              <a:buSzPts val="5200"/>
              <a:buFont typeface="Lexend Deca SemiBold"/>
              <a:buNone/>
              <a:defRPr sz="5200" b="0" i="0" u="none" strike="noStrike" cap="none">
                <a:solidFill>
                  <a:schemeClr val="dk1"/>
                </a:solidFill>
                <a:latin typeface="Lexend Deca SemiBold"/>
                <a:ea typeface="Lexend Deca SemiBold"/>
                <a:cs typeface="Lexend Deca SemiBold"/>
                <a:sym typeface="Lexend Deca SemiBold"/>
              </a:defRPr>
            </a:lvl3pPr>
            <a:lvl4pPr marR="0" lvl="3" algn="ctr" rtl="0">
              <a:lnSpc>
                <a:spcPct val="100000"/>
              </a:lnSpc>
              <a:spcBef>
                <a:spcPts val="0"/>
              </a:spcBef>
              <a:spcAft>
                <a:spcPts val="0"/>
              </a:spcAft>
              <a:buClr>
                <a:schemeClr val="dk1"/>
              </a:buClr>
              <a:buSzPts val="5200"/>
              <a:buFont typeface="Lexend Deca SemiBold"/>
              <a:buNone/>
              <a:defRPr sz="5200" b="0" i="0" u="none" strike="noStrike" cap="none">
                <a:solidFill>
                  <a:schemeClr val="dk1"/>
                </a:solidFill>
                <a:latin typeface="Lexend Deca SemiBold"/>
                <a:ea typeface="Lexend Deca SemiBold"/>
                <a:cs typeface="Lexend Deca SemiBold"/>
                <a:sym typeface="Lexend Deca SemiBold"/>
              </a:defRPr>
            </a:lvl4pPr>
            <a:lvl5pPr marR="0" lvl="4" algn="ctr" rtl="0">
              <a:lnSpc>
                <a:spcPct val="100000"/>
              </a:lnSpc>
              <a:spcBef>
                <a:spcPts val="0"/>
              </a:spcBef>
              <a:spcAft>
                <a:spcPts val="0"/>
              </a:spcAft>
              <a:buClr>
                <a:schemeClr val="dk1"/>
              </a:buClr>
              <a:buSzPts val="5200"/>
              <a:buFont typeface="Lexend Deca SemiBold"/>
              <a:buNone/>
              <a:defRPr sz="5200" b="0" i="0" u="none" strike="noStrike" cap="none">
                <a:solidFill>
                  <a:schemeClr val="dk1"/>
                </a:solidFill>
                <a:latin typeface="Lexend Deca SemiBold"/>
                <a:ea typeface="Lexend Deca SemiBold"/>
                <a:cs typeface="Lexend Deca SemiBold"/>
                <a:sym typeface="Lexend Deca SemiBold"/>
              </a:defRPr>
            </a:lvl5pPr>
            <a:lvl6pPr marR="0" lvl="5" algn="ctr" rtl="0">
              <a:lnSpc>
                <a:spcPct val="100000"/>
              </a:lnSpc>
              <a:spcBef>
                <a:spcPts val="0"/>
              </a:spcBef>
              <a:spcAft>
                <a:spcPts val="0"/>
              </a:spcAft>
              <a:buClr>
                <a:schemeClr val="dk1"/>
              </a:buClr>
              <a:buSzPts val="5200"/>
              <a:buFont typeface="Lexend Deca SemiBold"/>
              <a:buNone/>
              <a:defRPr sz="5200" b="0" i="0" u="none" strike="noStrike" cap="none">
                <a:solidFill>
                  <a:schemeClr val="dk1"/>
                </a:solidFill>
                <a:latin typeface="Lexend Deca SemiBold"/>
                <a:ea typeface="Lexend Deca SemiBold"/>
                <a:cs typeface="Lexend Deca SemiBold"/>
                <a:sym typeface="Lexend Deca SemiBold"/>
              </a:defRPr>
            </a:lvl6pPr>
            <a:lvl7pPr marR="0" lvl="6" algn="ctr" rtl="0">
              <a:lnSpc>
                <a:spcPct val="100000"/>
              </a:lnSpc>
              <a:spcBef>
                <a:spcPts val="0"/>
              </a:spcBef>
              <a:spcAft>
                <a:spcPts val="0"/>
              </a:spcAft>
              <a:buClr>
                <a:schemeClr val="dk1"/>
              </a:buClr>
              <a:buSzPts val="5200"/>
              <a:buFont typeface="Lexend Deca SemiBold"/>
              <a:buNone/>
              <a:defRPr sz="5200" b="0" i="0" u="none" strike="noStrike" cap="none">
                <a:solidFill>
                  <a:schemeClr val="dk1"/>
                </a:solidFill>
                <a:latin typeface="Lexend Deca SemiBold"/>
                <a:ea typeface="Lexend Deca SemiBold"/>
                <a:cs typeface="Lexend Deca SemiBold"/>
                <a:sym typeface="Lexend Deca SemiBold"/>
              </a:defRPr>
            </a:lvl7pPr>
            <a:lvl8pPr marR="0" lvl="7" algn="ctr" rtl="0">
              <a:lnSpc>
                <a:spcPct val="100000"/>
              </a:lnSpc>
              <a:spcBef>
                <a:spcPts val="0"/>
              </a:spcBef>
              <a:spcAft>
                <a:spcPts val="0"/>
              </a:spcAft>
              <a:buClr>
                <a:schemeClr val="dk1"/>
              </a:buClr>
              <a:buSzPts val="5200"/>
              <a:buFont typeface="Lexend Deca SemiBold"/>
              <a:buNone/>
              <a:defRPr sz="5200" b="0" i="0" u="none" strike="noStrike" cap="none">
                <a:solidFill>
                  <a:schemeClr val="dk1"/>
                </a:solidFill>
                <a:latin typeface="Lexend Deca SemiBold"/>
                <a:ea typeface="Lexend Deca SemiBold"/>
                <a:cs typeface="Lexend Deca SemiBold"/>
                <a:sym typeface="Lexend Deca SemiBold"/>
              </a:defRPr>
            </a:lvl8pPr>
            <a:lvl9pPr marR="0" lvl="8" algn="ctr" rtl="0">
              <a:lnSpc>
                <a:spcPct val="100000"/>
              </a:lnSpc>
              <a:spcBef>
                <a:spcPts val="0"/>
              </a:spcBef>
              <a:spcAft>
                <a:spcPts val="0"/>
              </a:spcAft>
              <a:buClr>
                <a:schemeClr val="dk1"/>
              </a:buClr>
              <a:buSzPts val="5200"/>
              <a:buFont typeface="Lexend Deca SemiBold"/>
              <a:buNone/>
              <a:defRPr sz="5200" b="0" i="0" u="none" strike="noStrike" cap="none">
                <a:solidFill>
                  <a:schemeClr val="dk1"/>
                </a:solidFill>
                <a:latin typeface="Lexend Deca SemiBold"/>
                <a:ea typeface="Lexend Deca SemiBold"/>
                <a:cs typeface="Lexend Deca SemiBold"/>
                <a:sym typeface="Lexend Deca SemiBold"/>
              </a:defRPr>
            </a:lvl9pPr>
          </a:lstStyle>
          <a:p>
            <a:pPr algn="ctr"/>
            <a:r>
              <a:rPr lang="ar-SA" sz="2400" b="1" dirty="0">
                <a:solidFill>
                  <a:srgbClr val="92D050"/>
                </a:solidFill>
                <a:latin typeface="Sakkal Majalla" panose="02000000000000000000" pitchFamily="2" charset="-78"/>
                <a:cs typeface="Sakkal Majalla" panose="02000000000000000000" pitchFamily="2" charset="-78"/>
              </a:rPr>
              <a:t>من أكثر القضايا المطروحة في المجتمعات المختلفة حول دول العالم حاليا هي مسألة توفير الوصول الى الانترنت بسرعة عالية وتكلفة معقوله </a:t>
            </a:r>
          </a:p>
        </p:txBody>
      </p:sp>
      <p:sp>
        <p:nvSpPr>
          <p:cNvPr id="6" name="Google Shape;1238;p28">
            <a:extLst>
              <a:ext uri="{FF2B5EF4-FFF2-40B4-BE49-F238E27FC236}">
                <a16:creationId xmlns:a16="http://schemas.microsoft.com/office/drawing/2014/main" id="{B0E3040D-1194-4989-6AE1-10A9262503DC}"/>
              </a:ext>
            </a:extLst>
          </p:cNvPr>
          <p:cNvSpPr txBox="1">
            <a:spLocks/>
          </p:cNvSpPr>
          <p:nvPr/>
        </p:nvSpPr>
        <p:spPr>
          <a:xfrm>
            <a:off x="996444" y="3727871"/>
            <a:ext cx="4108174" cy="2522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Lexend Deca SemiBold"/>
              <a:buNone/>
              <a:defRPr sz="3800" b="0" i="0" u="none" strike="noStrike" cap="none">
                <a:solidFill>
                  <a:schemeClr val="dk1"/>
                </a:solidFill>
                <a:latin typeface="Lexend Deca SemiBold"/>
                <a:ea typeface="Lexend Deca SemiBold"/>
                <a:cs typeface="Lexend Deca SemiBold"/>
                <a:sym typeface="Lexend Deca SemiBold"/>
              </a:defRPr>
            </a:lvl1pPr>
            <a:lvl2pPr marR="0" lvl="1" algn="ctr" rtl="0">
              <a:lnSpc>
                <a:spcPct val="100000"/>
              </a:lnSpc>
              <a:spcBef>
                <a:spcPts val="0"/>
              </a:spcBef>
              <a:spcAft>
                <a:spcPts val="0"/>
              </a:spcAft>
              <a:buClr>
                <a:schemeClr val="dk1"/>
              </a:buClr>
              <a:buSzPts val="5200"/>
              <a:buFont typeface="Lexend Deca SemiBold"/>
              <a:buNone/>
              <a:defRPr sz="5200" b="0" i="0" u="none" strike="noStrike" cap="none">
                <a:solidFill>
                  <a:schemeClr val="dk1"/>
                </a:solidFill>
                <a:latin typeface="Lexend Deca SemiBold"/>
                <a:ea typeface="Lexend Deca SemiBold"/>
                <a:cs typeface="Lexend Deca SemiBold"/>
                <a:sym typeface="Lexend Deca SemiBold"/>
              </a:defRPr>
            </a:lvl2pPr>
            <a:lvl3pPr marR="0" lvl="2" algn="ctr" rtl="0">
              <a:lnSpc>
                <a:spcPct val="100000"/>
              </a:lnSpc>
              <a:spcBef>
                <a:spcPts val="0"/>
              </a:spcBef>
              <a:spcAft>
                <a:spcPts val="0"/>
              </a:spcAft>
              <a:buClr>
                <a:schemeClr val="dk1"/>
              </a:buClr>
              <a:buSzPts val="5200"/>
              <a:buFont typeface="Lexend Deca SemiBold"/>
              <a:buNone/>
              <a:defRPr sz="5200" b="0" i="0" u="none" strike="noStrike" cap="none">
                <a:solidFill>
                  <a:schemeClr val="dk1"/>
                </a:solidFill>
                <a:latin typeface="Lexend Deca SemiBold"/>
                <a:ea typeface="Lexend Deca SemiBold"/>
                <a:cs typeface="Lexend Deca SemiBold"/>
                <a:sym typeface="Lexend Deca SemiBold"/>
              </a:defRPr>
            </a:lvl3pPr>
            <a:lvl4pPr marR="0" lvl="3" algn="ctr" rtl="0">
              <a:lnSpc>
                <a:spcPct val="100000"/>
              </a:lnSpc>
              <a:spcBef>
                <a:spcPts val="0"/>
              </a:spcBef>
              <a:spcAft>
                <a:spcPts val="0"/>
              </a:spcAft>
              <a:buClr>
                <a:schemeClr val="dk1"/>
              </a:buClr>
              <a:buSzPts val="5200"/>
              <a:buFont typeface="Lexend Deca SemiBold"/>
              <a:buNone/>
              <a:defRPr sz="5200" b="0" i="0" u="none" strike="noStrike" cap="none">
                <a:solidFill>
                  <a:schemeClr val="dk1"/>
                </a:solidFill>
                <a:latin typeface="Lexend Deca SemiBold"/>
                <a:ea typeface="Lexend Deca SemiBold"/>
                <a:cs typeface="Lexend Deca SemiBold"/>
                <a:sym typeface="Lexend Deca SemiBold"/>
              </a:defRPr>
            </a:lvl4pPr>
            <a:lvl5pPr marR="0" lvl="4" algn="ctr" rtl="0">
              <a:lnSpc>
                <a:spcPct val="100000"/>
              </a:lnSpc>
              <a:spcBef>
                <a:spcPts val="0"/>
              </a:spcBef>
              <a:spcAft>
                <a:spcPts val="0"/>
              </a:spcAft>
              <a:buClr>
                <a:schemeClr val="dk1"/>
              </a:buClr>
              <a:buSzPts val="5200"/>
              <a:buFont typeface="Lexend Deca SemiBold"/>
              <a:buNone/>
              <a:defRPr sz="5200" b="0" i="0" u="none" strike="noStrike" cap="none">
                <a:solidFill>
                  <a:schemeClr val="dk1"/>
                </a:solidFill>
                <a:latin typeface="Lexend Deca SemiBold"/>
                <a:ea typeface="Lexend Deca SemiBold"/>
                <a:cs typeface="Lexend Deca SemiBold"/>
                <a:sym typeface="Lexend Deca SemiBold"/>
              </a:defRPr>
            </a:lvl5pPr>
            <a:lvl6pPr marR="0" lvl="5" algn="ctr" rtl="0">
              <a:lnSpc>
                <a:spcPct val="100000"/>
              </a:lnSpc>
              <a:spcBef>
                <a:spcPts val="0"/>
              </a:spcBef>
              <a:spcAft>
                <a:spcPts val="0"/>
              </a:spcAft>
              <a:buClr>
                <a:schemeClr val="dk1"/>
              </a:buClr>
              <a:buSzPts val="5200"/>
              <a:buFont typeface="Lexend Deca SemiBold"/>
              <a:buNone/>
              <a:defRPr sz="5200" b="0" i="0" u="none" strike="noStrike" cap="none">
                <a:solidFill>
                  <a:schemeClr val="dk1"/>
                </a:solidFill>
                <a:latin typeface="Lexend Deca SemiBold"/>
                <a:ea typeface="Lexend Deca SemiBold"/>
                <a:cs typeface="Lexend Deca SemiBold"/>
                <a:sym typeface="Lexend Deca SemiBold"/>
              </a:defRPr>
            </a:lvl6pPr>
            <a:lvl7pPr marR="0" lvl="6" algn="ctr" rtl="0">
              <a:lnSpc>
                <a:spcPct val="100000"/>
              </a:lnSpc>
              <a:spcBef>
                <a:spcPts val="0"/>
              </a:spcBef>
              <a:spcAft>
                <a:spcPts val="0"/>
              </a:spcAft>
              <a:buClr>
                <a:schemeClr val="dk1"/>
              </a:buClr>
              <a:buSzPts val="5200"/>
              <a:buFont typeface="Lexend Deca SemiBold"/>
              <a:buNone/>
              <a:defRPr sz="5200" b="0" i="0" u="none" strike="noStrike" cap="none">
                <a:solidFill>
                  <a:schemeClr val="dk1"/>
                </a:solidFill>
                <a:latin typeface="Lexend Deca SemiBold"/>
                <a:ea typeface="Lexend Deca SemiBold"/>
                <a:cs typeface="Lexend Deca SemiBold"/>
                <a:sym typeface="Lexend Deca SemiBold"/>
              </a:defRPr>
            </a:lvl7pPr>
            <a:lvl8pPr marR="0" lvl="7" algn="ctr" rtl="0">
              <a:lnSpc>
                <a:spcPct val="100000"/>
              </a:lnSpc>
              <a:spcBef>
                <a:spcPts val="0"/>
              </a:spcBef>
              <a:spcAft>
                <a:spcPts val="0"/>
              </a:spcAft>
              <a:buClr>
                <a:schemeClr val="dk1"/>
              </a:buClr>
              <a:buSzPts val="5200"/>
              <a:buFont typeface="Lexend Deca SemiBold"/>
              <a:buNone/>
              <a:defRPr sz="5200" b="0" i="0" u="none" strike="noStrike" cap="none">
                <a:solidFill>
                  <a:schemeClr val="dk1"/>
                </a:solidFill>
                <a:latin typeface="Lexend Deca SemiBold"/>
                <a:ea typeface="Lexend Deca SemiBold"/>
                <a:cs typeface="Lexend Deca SemiBold"/>
                <a:sym typeface="Lexend Deca SemiBold"/>
              </a:defRPr>
            </a:lvl8pPr>
            <a:lvl9pPr marR="0" lvl="8" algn="ctr" rtl="0">
              <a:lnSpc>
                <a:spcPct val="100000"/>
              </a:lnSpc>
              <a:spcBef>
                <a:spcPts val="0"/>
              </a:spcBef>
              <a:spcAft>
                <a:spcPts val="0"/>
              </a:spcAft>
              <a:buClr>
                <a:schemeClr val="dk1"/>
              </a:buClr>
              <a:buSzPts val="5200"/>
              <a:buFont typeface="Lexend Deca SemiBold"/>
              <a:buNone/>
              <a:defRPr sz="5200" b="0" i="0" u="none" strike="noStrike" cap="none">
                <a:solidFill>
                  <a:schemeClr val="dk1"/>
                </a:solidFill>
                <a:latin typeface="Lexend Deca SemiBold"/>
                <a:ea typeface="Lexend Deca SemiBold"/>
                <a:cs typeface="Lexend Deca SemiBold"/>
                <a:sym typeface="Lexend Deca SemiBold"/>
              </a:defRPr>
            </a:lvl9pPr>
          </a:lstStyle>
          <a:p>
            <a:pPr algn="ctr"/>
            <a:r>
              <a:rPr lang="ar-SA" sz="2400" b="1" dirty="0">
                <a:solidFill>
                  <a:srgbClr val="FC611F"/>
                </a:solidFill>
                <a:highlight>
                  <a:srgbClr val="C0C0C0"/>
                </a:highlight>
                <a:latin typeface="Sakkal Majalla" panose="02000000000000000000" pitchFamily="2" charset="-78"/>
                <a:cs typeface="Sakkal Majalla" panose="02000000000000000000" pitchFamily="2" charset="-78"/>
              </a:rPr>
              <a:t>برأيك ما مقدار الفجوة الرقمية بين الدول المتقدمة والدول النامية ؟</a:t>
            </a:r>
          </a:p>
        </p:txBody>
      </p:sp>
      <p:pic>
        <p:nvPicPr>
          <p:cNvPr id="1026" name="Picture 2" descr="ما هي الفجوة الرقمية؟ | مبادرة العطاء الرقمي">
            <a:extLst>
              <a:ext uri="{FF2B5EF4-FFF2-40B4-BE49-F238E27FC236}">
                <a16:creationId xmlns:a16="http://schemas.microsoft.com/office/drawing/2014/main" id="{8F3FC637-BF9A-CFF7-EF1E-F06D409E93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4158" y="3282398"/>
            <a:ext cx="3489566" cy="18611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41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C66C9EB-EA97-77DB-1513-1ADD0755D3C4}"/>
              </a:ext>
            </a:extLst>
          </p:cNvPr>
          <p:cNvSpPr txBox="1">
            <a:spLocks/>
          </p:cNvSpPr>
          <p:nvPr/>
        </p:nvSpPr>
        <p:spPr>
          <a:xfrm>
            <a:off x="1171704" y="99060"/>
            <a:ext cx="7151112" cy="533400"/>
          </a:xfrm>
          <a:prstGeom prst="rect">
            <a:avLst/>
          </a:prstGeom>
          <a:solidFill>
            <a:schemeClr val="accent2">
              <a:lumMod val="20000"/>
              <a:lumOff val="80000"/>
            </a:schemeClr>
          </a:solidFill>
          <a:ln>
            <a:noFill/>
          </a:ln>
          <a:effectLst/>
        </p:spPr>
        <p:style>
          <a:lnRef idx="1">
            <a:schemeClr val="accent1"/>
          </a:lnRef>
          <a:fillRef idx="2">
            <a:schemeClr val="accent1"/>
          </a:fillRef>
          <a:effectRef idx="1">
            <a:schemeClr val="accent1"/>
          </a:effectRef>
          <a:fontRef idx="minor">
            <a:schemeClr val="dk1"/>
          </a:fontRef>
        </p:style>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sz="3600" b="1" kern="0" dirty="0">
                <a:latin typeface="Arial" panose="020B0604020202020204" pitchFamily="34" charset="0"/>
                <a:ea typeface="Calibri" panose="020F0502020204030204" pitchFamily="34" charset="0"/>
                <a:cs typeface="Arial" panose="020B0604020202020204" pitchFamily="34" charset="0"/>
              </a:rPr>
              <a:t>الفجوة الرقمية</a:t>
            </a:r>
            <a:endParaRPr lang="en-US" sz="3600" b="1" kern="0" dirty="0">
              <a:latin typeface="Arial" panose="020B0604020202020204" pitchFamily="34" charset="0"/>
              <a:ea typeface="Calibri" panose="020F0502020204030204" pitchFamily="34" charset="0"/>
              <a:cs typeface="Arial" panose="020B0604020202020204" pitchFamily="34" charset="0"/>
            </a:endParaRPr>
          </a:p>
        </p:txBody>
      </p:sp>
      <p:sp>
        <p:nvSpPr>
          <p:cNvPr id="5" name="Google Shape;1238;p28">
            <a:extLst>
              <a:ext uri="{FF2B5EF4-FFF2-40B4-BE49-F238E27FC236}">
                <a16:creationId xmlns:a16="http://schemas.microsoft.com/office/drawing/2014/main" id="{4B7F41A3-9B5E-67D3-C5F0-F35588E6C071}"/>
              </a:ext>
            </a:extLst>
          </p:cNvPr>
          <p:cNvSpPr txBox="1">
            <a:spLocks noGrp="1"/>
          </p:cNvSpPr>
          <p:nvPr>
            <p:ph type="ctrTitle"/>
          </p:nvPr>
        </p:nvSpPr>
        <p:spPr>
          <a:xfrm>
            <a:off x="225287" y="632460"/>
            <a:ext cx="8693426" cy="96095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SA" sz="2400" b="1" dirty="0">
                <a:solidFill>
                  <a:srgbClr val="92D050"/>
                </a:solidFill>
                <a:latin typeface="Sakkal Majalla" panose="02000000000000000000" pitchFamily="2" charset="-78"/>
                <a:cs typeface="Sakkal Majalla" panose="02000000000000000000" pitchFamily="2" charset="-78"/>
              </a:rPr>
              <a:t>تهدف المملكة الى أن تصبح واحدة من الدول الرائدة في التحول الرقمي </a:t>
            </a:r>
            <a:endParaRPr sz="2400" b="1" dirty="0">
              <a:solidFill>
                <a:srgbClr val="92D050"/>
              </a:solidFill>
              <a:latin typeface="Sakkal Majalla" panose="02000000000000000000" pitchFamily="2" charset="-78"/>
              <a:cs typeface="Sakkal Majalla" panose="02000000000000000000" pitchFamily="2" charset="-78"/>
            </a:endParaRPr>
          </a:p>
        </p:txBody>
      </p:sp>
      <p:pic>
        <p:nvPicPr>
          <p:cNvPr id="6" name="عشرين ثلاثين  ـ أين سنصل في التحول الرقمي خلال رؤية  2030">
            <a:hlinkClick r:id="" action="ppaction://media"/>
            <a:extLst>
              <a:ext uri="{FF2B5EF4-FFF2-40B4-BE49-F238E27FC236}">
                <a16:creationId xmlns:a16="http://schemas.microsoft.com/office/drawing/2014/main" id="{946A35BB-30DF-00E5-1834-C4CA4A5CA53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51280" y="1165860"/>
            <a:ext cx="6791960" cy="3820478"/>
          </a:xfrm>
          <a:prstGeom prst="rect">
            <a:avLst/>
          </a:prstGeom>
        </p:spPr>
      </p:pic>
    </p:spTree>
    <p:extLst>
      <p:ext uri="{BB962C8B-B14F-4D97-AF65-F5344CB8AC3E}">
        <p14:creationId xmlns:p14="http://schemas.microsoft.com/office/powerpoint/2010/main" val="235768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40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C66C9EB-EA97-77DB-1513-1ADD0755D3C4}"/>
              </a:ext>
            </a:extLst>
          </p:cNvPr>
          <p:cNvSpPr txBox="1">
            <a:spLocks/>
          </p:cNvSpPr>
          <p:nvPr/>
        </p:nvSpPr>
        <p:spPr>
          <a:xfrm>
            <a:off x="996444" y="281940"/>
            <a:ext cx="7151112" cy="678180"/>
          </a:xfrm>
          <a:prstGeom prst="rect">
            <a:avLst/>
          </a:prstGeom>
          <a:solidFill>
            <a:schemeClr val="accent2">
              <a:lumMod val="20000"/>
              <a:lumOff val="80000"/>
            </a:schemeClr>
          </a:solidFill>
          <a:ln>
            <a:noFill/>
          </a:ln>
          <a:effectLst/>
        </p:spPr>
        <p:style>
          <a:lnRef idx="1">
            <a:schemeClr val="accent1"/>
          </a:lnRef>
          <a:fillRef idx="2">
            <a:schemeClr val="accent1"/>
          </a:fillRef>
          <a:effectRef idx="1">
            <a:schemeClr val="accent1"/>
          </a:effectRef>
          <a:fontRef idx="minor">
            <a:schemeClr val="dk1"/>
          </a:fontRef>
        </p:style>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sz="4000" b="1" kern="0" dirty="0">
                <a:latin typeface="Arial" panose="020B0604020202020204" pitchFamily="34" charset="0"/>
                <a:ea typeface="Calibri" panose="020F0502020204030204" pitchFamily="34" charset="0"/>
                <a:cs typeface="Arial" panose="020B0604020202020204" pitchFamily="34" charset="0"/>
              </a:rPr>
              <a:t>الفجوة الرقمية</a:t>
            </a:r>
            <a:endParaRPr lang="en-US" sz="4000" b="1" kern="0" dirty="0">
              <a:latin typeface="Arial" panose="020B0604020202020204" pitchFamily="34" charset="0"/>
              <a:ea typeface="Calibri" panose="020F0502020204030204" pitchFamily="34" charset="0"/>
              <a:cs typeface="Arial" panose="020B0604020202020204" pitchFamily="34" charset="0"/>
            </a:endParaRPr>
          </a:p>
        </p:txBody>
      </p:sp>
      <p:sp>
        <p:nvSpPr>
          <p:cNvPr id="2" name="Google Shape;1238;p28">
            <a:extLst>
              <a:ext uri="{FF2B5EF4-FFF2-40B4-BE49-F238E27FC236}">
                <a16:creationId xmlns:a16="http://schemas.microsoft.com/office/drawing/2014/main" id="{47D8089C-D530-6AB5-A2A4-9B533915EC14}"/>
              </a:ext>
            </a:extLst>
          </p:cNvPr>
          <p:cNvSpPr txBox="1">
            <a:spLocks/>
          </p:cNvSpPr>
          <p:nvPr/>
        </p:nvSpPr>
        <p:spPr>
          <a:xfrm>
            <a:off x="225287" y="960120"/>
            <a:ext cx="8693426" cy="9609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Lexend Deca SemiBold"/>
              <a:buNone/>
              <a:defRPr sz="3800" b="0" i="0" u="none" strike="noStrike" cap="none">
                <a:solidFill>
                  <a:schemeClr val="dk1"/>
                </a:solidFill>
                <a:latin typeface="Lexend Deca SemiBold"/>
                <a:ea typeface="Lexend Deca SemiBold"/>
                <a:cs typeface="Lexend Deca SemiBold"/>
                <a:sym typeface="Lexend Deca SemiBold"/>
              </a:defRPr>
            </a:lvl1pPr>
            <a:lvl2pPr marR="0" lvl="1" algn="ctr" rtl="0">
              <a:lnSpc>
                <a:spcPct val="100000"/>
              </a:lnSpc>
              <a:spcBef>
                <a:spcPts val="0"/>
              </a:spcBef>
              <a:spcAft>
                <a:spcPts val="0"/>
              </a:spcAft>
              <a:buClr>
                <a:schemeClr val="dk1"/>
              </a:buClr>
              <a:buSzPts val="5200"/>
              <a:buFont typeface="Lexend Deca SemiBold"/>
              <a:buNone/>
              <a:defRPr sz="5200" b="0" i="0" u="none" strike="noStrike" cap="none">
                <a:solidFill>
                  <a:schemeClr val="dk1"/>
                </a:solidFill>
                <a:latin typeface="Lexend Deca SemiBold"/>
                <a:ea typeface="Lexend Deca SemiBold"/>
                <a:cs typeface="Lexend Deca SemiBold"/>
                <a:sym typeface="Lexend Deca SemiBold"/>
              </a:defRPr>
            </a:lvl2pPr>
            <a:lvl3pPr marR="0" lvl="2" algn="ctr" rtl="0">
              <a:lnSpc>
                <a:spcPct val="100000"/>
              </a:lnSpc>
              <a:spcBef>
                <a:spcPts val="0"/>
              </a:spcBef>
              <a:spcAft>
                <a:spcPts val="0"/>
              </a:spcAft>
              <a:buClr>
                <a:schemeClr val="dk1"/>
              </a:buClr>
              <a:buSzPts val="5200"/>
              <a:buFont typeface="Lexend Deca SemiBold"/>
              <a:buNone/>
              <a:defRPr sz="5200" b="0" i="0" u="none" strike="noStrike" cap="none">
                <a:solidFill>
                  <a:schemeClr val="dk1"/>
                </a:solidFill>
                <a:latin typeface="Lexend Deca SemiBold"/>
                <a:ea typeface="Lexend Deca SemiBold"/>
                <a:cs typeface="Lexend Deca SemiBold"/>
                <a:sym typeface="Lexend Deca SemiBold"/>
              </a:defRPr>
            </a:lvl3pPr>
            <a:lvl4pPr marR="0" lvl="3" algn="ctr" rtl="0">
              <a:lnSpc>
                <a:spcPct val="100000"/>
              </a:lnSpc>
              <a:spcBef>
                <a:spcPts val="0"/>
              </a:spcBef>
              <a:spcAft>
                <a:spcPts val="0"/>
              </a:spcAft>
              <a:buClr>
                <a:schemeClr val="dk1"/>
              </a:buClr>
              <a:buSzPts val="5200"/>
              <a:buFont typeface="Lexend Deca SemiBold"/>
              <a:buNone/>
              <a:defRPr sz="5200" b="0" i="0" u="none" strike="noStrike" cap="none">
                <a:solidFill>
                  <a:schemeClr val="dk1"/>
                </a:solidFill>
                <a:latin typeface="Lexend Deca SemiBold"/>
                <a:ea typeface="Lexend Deca SemiBold"/>
                <a:cs typeface="Lexend Deca SemiBold"/>
                <a:sym typeface="Lexend Deca SemiBold"/>
              </a:defRPr>
            </a:lvl4pPr>
            <a:lvl5pPr marR="0" lvl="4" algn="ctr" rtl="0">
              <a:lnSpc>
                <a:spcPct val="100000"/>
              </a:lnSpc>
              <a:spcBef>
                <a:spcPts val="0"/>
              </a:spcBef>
              <a:spcAft>
                <a:spcPts val="0"/>
              </a:spcAft>
              <a:buClr>
                <a:schemeClr val="dk1"/>
              </a:buClr>
              <a:buSzPts val="5200"/>
              <a:buFont typeface="Lexend Deca SemiBold"/>
              <a:buNone/>
              <a:defRPr sz="5200" b="0" i="0" u="none" strike="noStrike" cap="none">
                <a:solidFill>
                  <a:schemeClr val="dk1"/>
                </a:solidFill>
                <a:latin typeface="Lexend Deca SemiBold"/>
                <a:ea typeface="Lexend Deca SemiBold"/>
                <a:cs typeface="Lexend Deca SemiBold"/>
                <a:sym typeface="Lexend Deca SemiBold"/>
              </a:defRPr>
            </a:lvl5pPr>
            <a:lvl6pPr marR="0" lvl="5" algn="ctr" rtl="0">
              <a:lnSpc>
                <a:spcPct val="100000"/>
              </a:lnSpc>
              <a:spcBef>
                <a:spcPts val="0"/>
              </a:spcBef>
              <a:spcAft>
                <a:spcPts val="0"/>
              </a:spcAft>
              <a:buClr>
                <a:schemeClr val="dk1"/>
              </a:buClr>
              <a:buSzPts val="5200"/>
              <a:buFont typeface="Lexend Deca SemiBold"/>
              <a:buNone/>
              <a:defRPr sz="5200" b="0" i="0" u="none" strike="noStrike" cap="none">
                <a:solidFill>
                  <a:schemeClr val="dk1"/>
                </a:solidFill>
                <a:latin typeface="Lexend Deca SemiBold"/>
                <a:ea typeface="Lexend Deca SemiBold"/>
                <a:cs typeface="Lexend Deca SemiBold"/>
                <a:sym typeface="Lexend Deca SemiBold"/>
              </a:defRPr>
            </a:lvl6pPr>
            <a:lvl7pPr marR="0" lvl="6" algn="ctr" rtl="0">
              <a:lnSpc>
                <a:spcPct val="100000"/>
              </a:lnSpc>
              <a:spcBef>
                <a:spcPts val="0"/>
              </a:spcBef>
              <a:spcAft>
                <a:spcPts val="0"/>
              </a:spcAft>
              <a:buClr>
                <a:schemeClr val="dk1"/>
              </a:buClr>
              <a:buSzPts val="5200"/>
              <a:buFont typeface="Lexend Deca SemiBold"/>
              <a:buNone/>
              <a:defRPr sz="5200" b="0" i="0" u="none" strike="noStrike" cap="none">
                <a:solidFill>
                  <a:schemeClr val="dk1"/>
                </a:solidFill>
                <a:latin typeface="Lexend Deca SemiBold"/>
                <a:ea typeface="Lexend Deca SemiBold"/>
                <a:cs typeface="Lexend Deca SemiBold"/>
                <a:sym typeface="Lexend Deca SemiBold"/>
              </a:defRPr>
            </a:lvl7pPr>
            <a:lvl8pPr marR="0" lvl="7" algn="ctr" rtl="0">
              <a:lnSpc>
                <a:spcPct val="100000"/>
              </a:lnSpc>
              <a:spcBef>
                <a:spcPts val="0"/>
              </a:spcBef>
              <a:spcAft>
                <a:spcPts val="0"/>
              </a:spcAft>
              <a:buClr>
                <a:schemeClr val="dk1"/>
              </a:buClr>
              <a:buSzPts val="5200"/>
              <a:buFont typeface="Lexend Deca SemiBold"/>
              <a:buNone/>
              <a:defRPr sz="5200" b="0" i="0" u="none" strike="noStrike" cap="none">
                <a:solidFill>
                  <a:schemeClr val="dk1"/>
                </a:solidFill>
                <a:latin typeface="Lexend Deca SemiBold"/>
                <a:ea typeface="Lexend Deca SemiBold"/>
                <a:cs typeface="Lexend Deca SemiBold"/>
                <a:sym typeface="Lexend Deca SemiBold"/>
              </a:defRPr>
            </a:lvl8pPr>
            <a:lvl9pPr marR="0" lvl="8" algn="ctr" rtl="0">
              <a:lnSpc>
                <a:spcPct val="100000"/>
              </a:lnSpc>
              <a:spcBef>
                <a:spcPts val="0"/>
              </a:spcBef>
              <a:spcAft>
                <a:spcPts val="0"/>
              </a:spcAft>
              <a:buClr>
                <a:schemeClr val="dk1"/>
              </a:buClr>
              <a:buSzPts val="5200"/>
              <a:buFont typeface="Lexend Deca SemiBold"/>
              <a:buNone/>
              <a:defRPr sz="5200" b="0" i="0" u="none" strike="noStrike" cap="none">
                <a:solidFill>
                  <a:schemeClr val="dk1"/>
                </a:solidFill>
                <a:latin typeface="Lexend Deca SemiBold"/>
                <a:ea typeface="Lexend Deca SemiBold"/>
                <a:cs typeface="Lexend Deca SemiBold"/>
                <a:sym typeface="Lexend Deca SemiBold"/>
              </a:defRPr>
            </a:lvl9pPr>
          </a:lstStyle>
          <a:p>
            <a:pPr algn="ctr"/>
            <a:r>
              <a:rPr lang="ar-SA" sz="2800" b="1" dirty="0">
                <a:solidFill>
                  <a:srgbClr val="92D050"/>
                </a:solidFill>
                <a:latin typeface="Sakkal Majalla" panose="02000000000000000000" pitchFamily="2" charset="-78"/>
                <a:cs typeface="Sakkal Majalla" panose="02000000000000000000" pitchFamily="2" charset="-78"/>
              </a:rPr>
              <a:t>التشريعات والسياسات للمواطنين التي وضعتها المملكة وساعدت في تقليص الفجوة الرقمية : </a:t>
            </a:r>
          </a:p>
        </p:txBody>
      </p:sp>
      <p:graphicFrame>
        <p:nvGraphicFramePr>
          <p:cNvPr id="3" name="Diagram 2">
            <a:extLst>
              <a:ext uri="{FF2B5EF4-FFF2-40B4-BE49-F238E27FC236}">
                <a16:creationId xmlns:a16="http://schemas.microsoft.com/office/drawing/2014/main" id="{F2139592-3E24-503C-631E-069ACBDCA865}"/>
              </a:ext>
            </a:extLst>
          </p:cNvPr>
          <p:cNvGraphicFramePr/>
          <p:nvPr>
            <p:extLst>
              <p:ext uri="{D42A27DB-BD31-4B8C-83A1-F6EECF244321}">
                <p14:modId xmlns:p14="http://schemas.microsoft.com/office/powerpoint/2010/main" val="3822375971"/>
              </p:ext>
            </p:extLst>
          </p:nvPr>
        </p:nvGraphicFramePr>
        <p:xfrm>
          <a:off x="883819" y="1390241"/>
          <a:ext cx="6744696" cy="37532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نتيجة الصورة لـ التعلم عن بعد">
            <a:extLst>
              <a:ext uri="{FF2B5EF4-FFF2-40B4-BE49-F238E27FC236}">
                <a16:creationId xmlns:a16="http://schemas.microsoft.com/office/drawing/2014/main" id="{767B6EBE-8E4F-B837-E651-F2C18DDA41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0287" y="2923847"/>
            <a:ext cx="1708784" cy="1432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10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oftware Engineer Based in South America CV by Slidesgo">
  <a:themeElements>
    <a:clrScheme name="Simple Light">
      <a:dk1>
        <a:srgbClr val="0B5394"/>
      </a:dk1>
      <a:lt1>
        <a:srgbClr val="FFFFFF"/>
      </a:lt1>
      <a:dk2>
        <a:srgbClr val="434343"/>
      </a:dk2>
      <a:lt2>
        <a:srgbClr val="FF3501"/>
      </a:lt2>
      <a:accent1>
        <a:srgbClr val="FFA733"/>
      </a:accent1>
      <a:accent2>
        <a:srgbClr val="FFDA44"/>
      </a:accent2>
      <a:accent3>
        <a:srgbClr val="00D7DF"/>
      </a:accent3>
      <a:accent4>
        <a:srgbClr val="9BC9FF"/>
      </a:accent4>
      <a:accent5>
        <a:srgbClr val="2488FF"/>
      </a:accent5>
      <a:accent6>
        <a:srgbClr val="000000"/>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11385</TotalTime>
  <Words>784</Words>
  <Application>Microsoft Office PowerPoint</Application>
  <PresentationFormat>عرض على الشاشة (16:9)</PresentationFormat>
  <Paragraphs>126</Paragraphs>
  <Slides>23</Slides>
  <Notes>4</Notes>
  <HiddenSlides>0</HiddenSlides>
  <MMClips>2</MMClips>
  <ScaleCrop>false</ScaleCrop>
  <HeadingPairs>
    <vt:vector size="6" baseType="variant">
      <vt:variant>
        <vt:lpstr>الخطوط المستخدمة</vt:lpstr>
      </vt:variant>
      <vt:variant>
        <vt:i4>16</vt:i4>
      </vt:variant>
      <vt:variant>
        <vt:lpstr>نسق</vt:lpstr>
      </vt:variant>
      <vt:variant>
        <vt:i4>1</vt:i4>
      </vt:variant>
      <vt:variant>
        <vt:lpstr>عناوين الشرائح</vt:lpstr>
      </vt:variant>
      <vt:variant>
        <vt:i4>23</vt:i4>
      </vt:variant>
    </vt:vector>
  </HeadingPairs>
  <TitlesOfParts>
    <vt:vector size="40" baseType="lpstr">
      <vt:lpstr>Arabic Typesetting</vt:lpstr>
      <vt:lpstr>Avenir Next LT Pro</vt:lpstr>
      <vt:lpstr>Fanan</vt:lpstr>
      <vt:lpstr>Calibri</vt:lpstr>
      <vt:lpstr>Archivo</vt:lpstr>
      <vt:lpstr>hafs</vt:lpstr>
      <vt:lpstr>Archivo Light</vt:lpstr>
      <vt:lpstr>Lexend Deca SemiBold</vt:lpstr>
      <vt:lpstr>Dubai</vt:lpstr>
      <vt:lpstr>Abd ElRady Med</vt:lpstr>
      <vt:lpstr>Arial</vt:lpstr>
      <vt:lpstr>Abdo Logo</vt:lpstr>
      <vt:lpstr>Montserrat</vt:lpstr>
      <vt:lpstr>Sakkal Majalla</vt:lpstr>
      <vt:lpstr>Dubai Medium</vt:lpstr>
      <vt:lpstr>Akhbar MT</vt:lpstr>
      <vt:lpstr>Software Engineer Based in South America CV by Slidesgo</vt:lpstr>
      <vt:lpstr>قابلية الوصول إلى البرمجيات والتضمين الرقمي  </vt:lpstr>
      <vt:lpstr>عرض تقديمي في PowerPoint</vt:lpstr>
      <vt:lpstr>عرض تقديمي في PowerPoint</vt:lpstr>
      <vt:lpstr>هل يقتصر استخدام التقنية على الأشخاص الأصحاء فقط ؟ </vt:lpstr>
      <vt:lpstr>عرض تقديمي في PowerPoint</vt:lpstr>
      <vt:lpstr>من خلال دراستك للفجوة الرقمية بالصف الأول ثانوي وبالتعاون مع مجموعتك  اكملي نموذج فراير التالي لمفهوم الفجوة الرقمية   </vt:lpstr>
      <vt:lpstr>الفجوة الرقمية أو التقنية هي مشكلة اجتماعية تشير إلى التباين في كم المعلومات والمهارات المتاحة لدى من تتوفر لديهم إمكانية استخدام أجهزة الحاسب والوصول إليها وألئك الذين لا يستطيعون الوصول إليها أو استخدامها </vt:lpstr>
      <vt:lpstr>تهدف المملكة الى أن تصبح واحدة من الدول الرائدة في التحول الرقمي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ما المقصود بالتضمين الرقمي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(اللهم علمنا ما ينفعنا وانفعنا بما علمتنا وزدنا علماً)</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CV Para Ingeniero de Software de América del Sur</dc:title>
  <dc:creator>عادل الشريف</dc:creator>
  <cp:lastModifiedBy>sultanah albrak</cp:lastModifiedBy>
  <cp:revision>9</cp:revision>
  <dcterms:modified xsi:type="dcterms:W3CDTF">2023-10-17T21:28:07Z</dcterms:modified>
</cp:coreProperties>
</file>