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tl="1" strictFirstAndLastChars="0" saveSubsetFonts="1" autoCompressPictures="0">
  <p:sldMasterIdLst>
    <p:sldMasterId id="2147483660" r:id="rId1"/>
  </p:sldMasterIdLst>
  <p:notesMasterIdLst>
    <p:notesMasterId r:id="rId30"/>
  </p:notesMasterIdLst>
  <p:sldIdLst>
    <p:sldId id="256" r:id="rId2"/>
    <p:sldId id="257" r:id="rId3"/>
    <p:sldId id="289" r:id="rId4"/>
    <p:sldId id="290" r:id="rId5"/>
    <p:sldId id="275" r:id="rId6"/>
    <p:sldId id="283" r:id="rId7"/>
    <p:sldId id="266" r:id="rId8"/>
    <p:sldId id="305" r:id="rId9"/>
    <p:sldId id="296" r:id="rId10"/>
    <p:sldId id="260" r:id="rId11"/>
    <p:sldId id="286" r:id="rId12"/>
    <p:sldId id="303" r:id="rId13"/>
    <p:sldId id="306" r:id="rId14"/>
    <p:sldId id="307" r:id="rId15"/>
    <p:sldId id="262" r:id="rId16"/>
    <p:sldId id="308" r:id="rId17"/>
    <p:sldId id="309" r:id="rId18"/>
    <p:sldId id="302" r:id="rId19"/>
    <p:sldId id="281" r:id="rId20"/>
    <p:sldId id="310" r:id="rId21"/>
    <p:sldId id="277" r:id="rId22"/>
    <p:sldId id="311" r:id="rId23"/>
    <p:sldId id="312" r:id="rId24"/>
    <p:sldId id="313" r:id="rId25"/>
    <p:sldId id="314" r:id="rId26"/>
    <p:sldId id="315" r:id="rId27"/>
    <p:sldId id="316" r:id="rId28"/>
    <p:sldId id="318" r:id="rId29"/>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15F8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990C1E8-F151-4D95-A60F-F36FFBC77442}">
  <a:tblStyle styleId="{4990C1E8-F151-4D95-A60F-F36FFBC77442}"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4288" autoAdjust="0"/>
    <p:restoredTop sz="94660"/>
  </p:normalViewPr>
  <p:slideViewPr>
    <p:cSldViewPr snapToGrid="0">
      <p:cViewPr varScale="1">
        <p:scale>
          <a:sx n="90" d="100"/>
          <a:sy n="90" d="100"/>
        </p:scale>
        <p:origin x="810"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p:cNvGrpSpPr/>
        <p:nvPr/>
      </p:nvGrpSpPr>
      <p:grpSpPr>
        <a:xfrm>
          <a:off x="0" y="0"/>
          <a:ext cx="0" cy="0"/>
          <a:chOff x="0" y="0"/>
          <a:chExt cx="0" cy="0"/>
        </a:xfrm>
      </p:grpSpPr>
      <p:sp>
        <p:nvSpPr>
          <p:cNvPr id="55" name="Google Shape;5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 name="Google Shape;5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
        <p:cNvGrpSpPr/>
        <p:nvPr/>
      </p:nvGrpSpPr>
      <p:grpSpPr>
        <a:xfrm>
          <a:off x="0" y="0"/>
          <a:ext cx="0" cy="0"/>
          <a:chOff x="0" y="0"/>
          <a:chExt cx="0" cy="0"/>
        </a:xfrm>
      </p:grpSpPr>
      <p:sp>
        <p:nvSpPr>
          <p:cNvPr id="472" name="Google Shape;472;gecdd5d7e48_0_3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3" name="Google Shape;473;gecdd5d7e48_0_3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2"/>
        <p:cNvGrpSpPr/>
        <p:nvPr/>
      </p:nvGrpSpPr>
      <p:grpSpPr>
        <a:xfrm>
          <a:off x="0" y="0"/>
          <a:ext cx="0" cy="0"/>
          <a:chOff x="0" y="0"/>
          <a:chExt cx="0" cy="0"/>
        </a:xfrm>
      </p:grpSpPr>
      <p:sp>
        <p:nvSpPr>
          <p:cNvPr id="2933" name="Google Shape;2933;gf0a8395baa_0_17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34" name="Google Shape;2934;gf0a8395baa_0_17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p:cNvGrpSpPr/>
        <p:nvPr/>
      </p:nvGrpSpPr>
      <p:grpSpPr>
        <a:xfrm>
          <a:off x="0" y="0"/>
          <a:ext cx="0" cy="0"/>
          <a:chOff x="0" y="0"/>
          <a:chExt cx="0" cy="0"/>
        </a:xfrm>
      </p:grpSpPr>
      <p:sp>
        <p:nvSpPr>
          <p:cNvPr id="55" name="Google Shape;5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 name="Google Shape;5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183129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p:cNvGrpSpPr/>
        <p:nvPr/>
      </p:nvGrpSpPr>
      <p:grpSpPr>
        <a:xfrm>
          <a:off x="0" y="0"/>
          <a:ext cx="0" cy="0"/>
          <a:chOff x="0" y="0"/>
          <a:chExt cx="0" cy="0"/>
        </a:xfrm>
      </p:grpSpPr>
      <p:sp>
        <p:nvSpPr>
          <p:cNvPr id="55" name="Google Shape;5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 name="Google Shape;5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933825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p:cNvGrpSpPr/>
        <p:nvPr/>
      </p:nvGrpSpPr>
      <p:grpSpPr>
        <a:xfrm>
          <a:off x="0" y="0"/>
          <a:ext cx="0" cy="0"/>
          <a:chOff x="0" y="0"/>
          <a:chExt cx="0" cy="0"/>
        </a:xfrm>
      </p:grpSpPr>
      <p:sp>
        <p:nvSpPr>
          <p:cNvPr id="55" name="Google Shape;5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 name="Google Shape;5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634651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9"/>
        <p:cNvGrpSpPr/>
        <p:nvPr/>
      </p:nvGrpSpPr>
      <p:grpSpPr>
        <a:xfrm>
          <a:off x="0" y="0"/>
          <a:ext cx="0" cy="0"/>
          <a:chOff x="0" y="0"/>
          <a:chExt cx="0" cy="0"/>
        </a:xfrm>
      </p:grpSpPr>
      <p:sp>
        <p:nvSpPr>
          <p:cNvPr id="660" name="Google Shape;660;gecdd5d7e48_0_5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1" name="Google Shape;661;gecdd5d7e48_0_5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p:cNvGrpSpPr/>
        <p:nvPr/>
      </p:nvGrpSpPr>
      <p:grpSpPr>
        <a:xfrm>
          <a:off x="0" y="0"/>
          <a:ext cx="0" cy="0"/>
          <a:chOff x="0" y="0"/>
          <a:chExt cx="0" cy="0"/>
        </a:xfrm>
      </p:grpSpPr>
      <p:sp>
        <p:nvSpPr>
          <p:cNvPr id="55" name="Google Shape;5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 name="Google Shape;5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605221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p:cNvGrpSpPr/>
        <p:nvPr/>
      </p:nvGrpSpPr>
      <p:grpSpPr>
        <a:xfrm>
          <a:off x="0" y="0"/>
          <a:ext cx="0" cy="0"/>
          <a:chOff x="0" y="0"/>
          <a:chExt cx="0" cy="0"/>
        </a:xfrm>
      </p:grpSpPr>
      <p:sp>
        <p:nvSpPr>
          <p:cNvPr id="55" name="Google Shape;5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 name="Google Shape;5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440994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p:cNvGrpSpPr/>
        <p:nvPr/>
      </p:nvGrpSpPr>
      <p:grpSpPr>
        <a:xfrm>
          <a:off x="0" y="0"/>
          <a:ext cx="0" cy="0"/>
          <a:chOff x="0" y="0"/>
          <a:chExt cx="0" cy="0"/>
        </a:xfrm>
      </p:grpSpPr>
      <p:sp>
        <p:nvSpPr>
          <p:cNvPr id="55" name="Google Shape;5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 name="Google Shape;5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895750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2"/>
        <p:cNvGrpSpPr/>
        <p:nvPr/>
      </p:nvGrpSpPr>
      <p:grpSpPr>
        <a:xfrm>
          <a:off x="0" y="0"/>
          <a:ext cx="0" cy="0"/>
          <a:chOff x="0" y="0"/>
          <a:chExt cx="0" cy="0"/>
        </a:xfrm>
      </p:grpSpPr>
      <p:sp>
        <p:nvSpPr>
          <p:cNvPr id="2613" name="Google Shape;2613;gf0a8395baa_0_12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14" name="Google Shape;2614;gf0a8395baa_0_12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ecdd5d7e48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 name="Google Shape;148;gecdd5d7e4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2"/>
        <p:cNvGrpSpPr/>
        <p:nvPr/>
      </p:nvGrpSpPr>
      <p:grpSpPr>
        <a:xfrm>
          <a:off x="0" y="0"/>
          <a:ext cx="0" cy="0"/>
          <a:chOff x="0" y="0"/>
          <a:chExt cx="0" cy="0"/>
        </a:xfrm>
      </p:grpSpPr>
      <p:sp>
        <p:nvSpPr>
          <p:cNvPr id="2613" name="Google Shape;2613;gf0a8395baa_0_12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14" name="Google Shape;2614;gf0a8395baa_0_12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291513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3"/>
        <p:cNvGrpSpPr/>
        <p:nvPr/>
      </p:nvGrpSpPr>
      <p:grpSpPr>
        <a:xfrm>
          <a:off x="0" y="0"/>
          <a:ext cx="0" cy="0"/>
          <a:chOff x="0" y="0"/>
          <a:chExt cx="0" cy="0"/>
        </a:xfrm>
      </p:grpSpPr>
      <p:sp>
        <p:nvSpPr>
          <p:cNvPr id="2234" name="Google Shape;2234;gf0a8395baa_0_9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35" name="Google Shape;2235;gf0a8395baa_0_9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p:cNvGrpSpPr/>
        <p:nvPr/>
      </p:nvGrpSpPr>
      <p:grpSpPr>
        <a:xfrm>
          <a:off x="0" y="0"/>
          <a:ext cx="0" cy="0"/>
          <a:chOff x="0" y="0"/>
          <a:chExt cx="0" cy="0"/>
        </a:xfrm>
      </p:grpSpPr>
      <p:sp>
        <p:nvSpPr>
          <p:cNvPr id="55" name="Google Shape;5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 name="Google Shape;5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https://www.youtube-nocookie.com/embed/Q4v6AxnNrSc?playlist=Q4v6AxnNrSc&amp;autoplay=1&amp;iv_load_policy=3&amp;loop=1&amp;modestbranding=1&amp;start=</a:t>
            </a:r>
            <a:endParaRPr lang="ar-SA"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34162078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p:cNvGrpSpPr/>
        <p:nvPr/>
      </p:nvGrpSpPr>
      <p:grpSpPr>
        <a:xfrm>
          <a:off x="0" y="0"/>
          <a:ext cx="0" cy="0"/>
          <a:chOff x="0" y="0"/>
          <a:chExt cx="0" cy="0"/>
        </a:xfrm>
      </p:grpSpPr>
      <p:sp>
        <p:nvSpPr>
          <p:cNvPr id="55" name="Google Shape;5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 name="Google Shape;5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548196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p:cNvGrpSpPr/>
        <p:nvPr/>
      </p:nvGrpSpPr>
      <p:grpSpPr>
        <a:xfrm>
          <a:off x="0" y="0"/>
          <a:ext cx="0" cy="0"/>
          <a:chOff x="0" y="0"/>
          <a:chExt cx="0" cy="0"/>
        </a:xfrm>
      </p:grpSpPr>
      <p:sp>
        <p:nvSpPr>
          <p:cNvPr id="55" name="Google Shape;5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 name="Google Shape;5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249714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p:cNvGrpSpPr/>
        <p:nvPr/>
      </p:nvGrpSpPr>
      <p:grpSpPr>
        <a:xfrm>
          <a:off x="0" y="0"/>
          <a:ext cx="0" cy="0"/>
          <a:chOff x="0" y="0"/>
          <a:chExt cx="0" cy="0"/>
        </a:xfrm>
      </p:grpSpPr>
      <p:sp>
        <p:nvSpPr>
          <p:cNvPr id="55" name="Google Shape;5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 name="Google Shape;5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367386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p:cNvGrpSpPr/>
        <p:nvPr/>
      </p:nvGrpSpPr>
      <p:grpSpPr>
        <a:xfrm>
          <a:off x="0" y="0"/>
          <a:ext cx="0" cy="0"/>
          <a:chOff x="0" y="0"/>
          <a:chExt cx="0" cy="0"/>
        </a:xfrm>
      </p:grpSpPr>
      <p:sp>
        <p:nvSpPr>
          <p:cNvPr id="55" name="Google Shape;5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 name="Google Shape;5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5779601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p:cNvGrpSpPr/>
        <p:nvPr/>
      </p:nvGrpSpPr>
      <p:grpSpPr>
        <a:xfrm>
          <a:off x="0" y="0"/>
          <a:ext cx="0" cy="0"/>
          <a:chOff x="0" y="0"/>
          <a:chExt cx="0" cy="0"/>
        </a:xfrm>
      </p:grpSpPr>
      <p:sp>
        <p:nvSpPr>
          <p:cNvPr id="55" name="Google Shape;5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 name="Google Shape;5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636157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p:cNvGrpSpPr/>
        <p:nvPr/>
      </p:nvGrpSpPr>
      <p:grpSpPr>
        <a:xfrm>
          <a:off x="0" y="0"/>
          <a:ext cx="0" cy="0"/>
          <a:chOff x="0" y="0"/>
          <a:chExt cx="0" cy="0"/>
        </a:xfrm>
      </p:grpSpPr>
      <p:sp>
        <p:nvSpPr>
          <p:cNvPr id="55" name="Google Shape;5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 name="Google Shape;5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811604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p:cNvGrpSpPr/>
        <p:nvPr/>
      </p:nvGrpSpPr>
      <p:grpSpPr>
        <a:xfrm>
          <a:off x="0" y="0"/>
          <a:ext cx="0" cy="0"/>
          <a:chOff x="0" y="0"/>
          <a:chExt cx="0" cy="0"/>
        </a:xfrm>
      </p:grpSpPr>
      <p:sp>
        <p:nvSpPr>
          <p:cNvPr id="55" name="Google Shape;5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 name="Google Shape;5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039245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p:cNvGrpSpPr/>
        <p:nvPr/>
      </p:nvGrpSpPr>
      <p:grpSpPr>
        <a:xfrm>
          <a:off x="0" y="0"/>
          <a:ext cx="0" cy="0"/>
          <a:chOff x="0" y="0"/>
          <a:chExt cx="0" cy="0"/>
        </a:xfrm>
      </p:grpSpPr>
      <p:sp>
        <p:nvSpPr>
          <p:cNvPr id="55" name="Google Shape;5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 name="Google Shape;5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919494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4"/>
        <p:cNvGrpSpPr/>
        <p:nvPr/>
      </p:nvGrpSpPr>
      <p:grpSpPr>
        <a:xfrm>
          <a:off x="0" y="0"/>
          <a:ext cx="0" cy="0"/>
          <a:chOff x="0" y="0"/>
          <a:chExt cx="0" cy="0"/>
        </a:xfrm>
      </p:grpSpPr>
      <p:sp>
        <p:nvSpPr>
          <p:cNvPr id="2155" name="Google Shape;2155;gf0a8395baa_0_8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6" name="Google Shape;2156;gf0a8395baa_0_8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6"/>
        <p:cNvGrpSpPr/>
        <p:nvPr/>
      </p:nvGrpSpPr>
      <p:grpSpPr>
        <a:xfrm>
          <a:off x="0" y="0"/>
          <a:ext cx="0" cy="0"/>
          <a:chOff x="0" y="0"/>
          <a:chExt cx="0" cy="0"/>
        </a:xfrm>
      </p:grpSpPr>
      <p:sp>
        <p:nvSpPr>
          <p:cNvPr id="2787" name="Google Shape;2787;gf0a8395baa_0_15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8" name="Google Shape;2788;gf0a8395baa_0_15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5"/>
        <p:cNvGrpSpPr/>
        <p:nvPr/>
      </p:nvGrpSpPr>
      <p:grpSpPr>
        <a:xfrm>
          <a:off x="0" y="0"/>
          <a:ext cx="0" cy="0"/>
          <a:chOff x="0" y="0"/>
          <a:chExt cx="0" cy="0"/>
        </a:xfrm>
      </p:grpSpPr>
      <p:sp>
        <p:nvSpPr>
          <p:cNvPr id="1296" name="Google Shape;1296;gecdd5d7e48_0_12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7" name="Google Shape;1297;gecdd5d7e48_0_12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1"/>
        <p:cNvGrpSpPr/>
        <p:nvPr/>
      </p:nvGrpSpPr>
      <p:grpSpPr>
        <a:xfrm>
          <a:off x="0" y="0"/>
          <a:ext cx="0" cy="0"/>
          <a:chOff x="0" y="0"/>
          <a:chExt cx="0" cy="0"/>
        </a:xfrm>
      </p:grpSpPr>
      <p:sp>
        <p:nvSpPr>
          <p:cNvPr id="582" name="Google Shape;582;gf0a8395baa_0_9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3" name="Google Shape;583;gf0a8395baa_0_9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171891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p:cNvGrpSpPr/>
        <p:nvPr/>
      </p:nvGrpSpPr>
      <p:grpSpPr>
        <a:xfrm>
          <a:off x="0" y="0"/>
          <a:ext cx="0" cy="0"/>
          <a:chOff x="0" y="0"/>
          <a:chExt cx="0" cy="0"/>
        </a:xfrm>
      </p:grpSpPr>
      <p:sp>
        <p:nvSpPr>
          <p:cNvPr id="55" name="Google Shape;5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 name="Google Shape;5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597050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772000" y="1176600"/>
            <a:ext cx="3914700" cy="2308200"/>
          </a:xfrm>
          <a:prstGeom prst="rect">
            <a:avLst/>
          </a:prstGeom>
        </p:spPr>
        <p:txBody>
          <a:bodyPr spcFirstLastPara="1" wrap="square" lIns="91425" tIns="91425" rIns="91425" bIns="91425" anchor="b" anchorCtr="0">
            <a:noAutofit/>
          </a:bodyPr>
          <a:lstStyle>
            <a:lvl1pPr lvl="0">
              <a:spcBef>
                <a:spcPts val="0"/>
              </a:spcBef>
              <a:spcAft>
                <a:spcPts val="0"/>
              </a:spcAft>
              <a:buSzPts val="4800"/>
              <a:buNone/>
              <a:defRPr sz="4800" b="0">
                <a:latin typeface="Fira Sans Extra Condensed SemiBold"/>
                <a:ea typeface="Fira Sans Extra Condensed SemiBold"/>
                <a:cs typeface="Fira Sans Extra Condensed SemiBold"/>
                <a:sym typeface="Fira Sans Extra Condensed SemiBold"/>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4772100" y="3484800"/>
            <a:ext cx="3914700" cy="4821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None/>
              <a:defRPr sz="1600">
                <a:solidFill>
                  <a:schemeClr val="dk1"/>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57200" y="410400"/>
            <a:ext cx="8229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57200" y="1160825"/>
            <a:ext cx="8229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57200" y="410400"/>
            <a:ext cx="8229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57200" y="410400"/>
            <a:ext cx="8229600" cy="572700"/>
          </a:xfrm>
          <a:prstGeom prst="rect">
            <a:avLst/>
          </a:prstGeom>
        </p:spPr>
        <p:txBody>
          <a:bodyPr spcFirstLastPara="1" wrap="square" lIns="91425" tIns="91425" rIns="91425" bIns="91425" anchor="t" anchorCtr="0">
            <a:noAutofit/>
          </a:bodyPr>
          <a:lstStyle>
            <a:lvl1pPr lvl="0" algn="ctr">
              <a:spcBef>
                <a:spcPts val="0"/>
              </a:spcBef>
              <a:spcAft>
                <a:spcPts val="0"/>
              </a:spcAft>
              <a:buSzPts val="2400"/>
              <a:buNone/>
              <a:defRPr sz="24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57200" y="410400"/>
            <a:ext cx="8229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Fira Sans Extra Condensed"/>
              <a:buNone/>
              <a:defRPr sz="2800" b="1">
                <a:solidFill>
                  <a:schemeClr val="dk1"/>
                </a:solidFill>
                <a:latin typeface="Fira Sans Extra Condensed"/>
                <a:ea typeface="Fira Sans Extra Condensed"/>
                <a:cs typeface="Fira Sans Extra Condensed"/>
                <a:sym typeface="Fira Sans Extra Condensed"/>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57200" y="1160825"/>
            <a:ext cx="8229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Font typeface="Roboto"/>
              <a:buChar char="●"/>
              <a:defRPr sz="1800">
                <a:solidFill>
                  <a:schemeClr val="dk2"/>
                </a:solidFill>
                <a:latin typeface="Roboto"/>
                <a:ea typeface="Roboto"/>
                <a:cs typeface="Roboto"/>
                <a:sym typeface="Roboto"/>
              </a:defRPr>
            </a:lvl1pPr>
            <a:lvl2pPr marL="914400" lvl="1" indent="-31750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2pPr>
            <a:lvl3pPr marL="1371600" lvl="2" indent="-31750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3pPr>
            <a:lvl4pPr marL="1828800" lvl="3" indent="-31750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4pPr>
            <a:lvl5pPr marL="2286000" lvl="4" indent="-31750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5pPr>
            <a:lvl6pPr marL="2743200" lvl="5" indent="-31750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6pPr>
            <a:lvl7pPr marL="3200400" lvl="6" indent="-31750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7pPr>
            <a:lvl8pPr marL="3657600" lvl="7" indent="-31750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8pPr>
            <a:lvl9pPr marL="4114800" lvl="8" indent="-317500">
              <a:lnSpc>
                <a:spcPct val="115000"/>
              </a:lnSpc>
              <a:spcBef>
                <a:spcPts val="1600"/>
              </a:spcBef>
              <a:spcAft>
                <a:spcPts val="1600"/>
              </a:spcAft>
              <a:buClr>
                <a:schemeClr val="dk2"/>
              </a:buClr>
              <a:buSzPts val="1400"/>
              <a:buFont typeface="Roboto"/>
              <a:buChar char="■"/>
              <a:defRPr>
                <a:solidFill>
                  <a:schemeClr val="dk2"/>
                </a:solidFill>
                <a:latin typeface="Roboto"/>
                <a:ea typeface="Roboto"/>
                <a:cs typeface="Roboto"/>
                <a:sym typeface="Roboto"/>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jpeg"/><Relationship Id="rId7"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5.xml"/><Relationship Id="rId5" Type="http://schemas.openxmlformats.org/officeDocument/2006/relationships/image" Target="../media/image21.png"/><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2.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7.xml"/><Relationship Id="rId1" Type="http://schemas.openxmlformats.org/officeDocument/2006/relationships/slideLayout" Target="../slideLayouts/slideLayout1.xml"/><Relationship Id="rId5" Type="http://schemas.openxmlformats.org/officeDocument/2006/relationships/image" Target="../media/image34.png"/><Relationship Id="rId4" Type="http://schemas.openxmlformats.org/officeDocument/2006/relationships/image" Target="../media/image33.png"/></Relationships>
</file>

<file path=ppt/slides/_rels/slide2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5.xml"/><Relationship Id="rId5" Type="http://schemas.openxmlformats.org/officeDocument/2006/relationships/image" Target="../media/image5.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5.xml"/><Relationship Id="rId5" Type="http://schemas.openxmlformats.org/officeDocument/2006/relationships/image" Target="../media/image8.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grpSp>
        <p:nvGrpSpPr>
          <p:cNvPr id="60" name="Google Shape;60;p15"/>
          <p:cNvGrpSpPr/>
          <p:nvPr/>
        </p:nvGrpSpPr>
        <p:grpSpPr>
          <a:xfrm>
            <a:off x="469942" y="372755"/>
            <a:ext cx="3914866" cy="3826869"/>
            <a:chOff x="469913" y="410386"/>
            <a:chExt cx="4266884" cy="4170975"/>
          </a:xfrm>
        </p:grpSpPr>
        <p:sp>
          <p:nvSpPr>
            <p:cNvPr id="61" name="Google Shape;61;p15"/>
            <p:cNvSpPr/>
            <p:nvPr/>
          </p:nvSpPr>
          <p:spPr>
            <a:xfrm>
              <a:off x="3787006" y="1299861"/>
              <a:ext cx="949792" cy="1150771"/>
            </a:xfrm>
            <a:custGeom>
              <a:avLst/>
              <a:gdLst/>
              <a:ahLst/>
              <a:cxnLst/>
              <a:rect l="l" t="t" r="r" b="b"/>
              <a:pathLst>
                <a:path w="6843" h="8291" extrusionOk="0">
                  <a:moveTo>
                    <a:pt x="5862" y="2901"/>
                  </a:moveTo>
                  <a:cubicBezTo>
                    <a:pt x="5772" y="3357"/>
                    <a:pt x="6043" y="3768"/>
                    <a:pt x="6020" y="4219"/>
                  </a:cubicBezTo>
                  <a:cubicBezTo>
                    <a:pt x="6003" y="4613"/>
                    <a:pt x="5716" y="4900"/>
                    <a:pt x="5384" y="5069"/>
                  </a:cubicBezTo>
                  <a:cubicBezTo>
                    <a:pt x="4967" y="5272"/>
                    <a:pt x="4488" y="5266"/>
                    <a:pt x="4044" y="5368"/>
                  </a:cubicBezTo>
                  <a:cubicBezTo>
                    <a:pt x="3638" y="5464"/>
                    <a:pt x="3266" y="5666"/>
                    <a:pt x="3109" y="6072"/>
                  </a:cubicBezTo>
                  <a:cubicBezTo>
                    <a:pt x="3030" y="6280"/>
                    <a:pt x="3002" y="6500"/>
                    <a:pt x="2951" y="6714"/>
                  </a:cubicBezTo>
                  <a:cubicBezTo>
                    <a:pt x="2906" y="6911"/>
                    <a:pt x="2838" y="7102"/>
                    <a:pt x="2743" y="7283"/>
                  </a:cubicBezTo>
                  <a:cubicBezTo>
                    <a:pt x="2562" y="7620"/>
                    <a:pt x="2286" y="7919"/>
                    <a:pt x="1937" y="8088"/>
                  </a:cubicBezTo>
                  <a:cubicBezTo>
                    <a:pt x="1594" y="8257"/>
                    <a:pt x="1183" y="8291"/>
                    <a:pt x="817" y="8167"/>
                  </a:cubicBezTo>
                  <a:cubicBezTo>
                    <a:pt x="473" y="8048"/>
                    <a:pt x="197" y="7784"/>
                    <a:pt x="85" y="7429"/>
                  </a:cubicBezTo>
                  <a:cubicBezTo>
                    <a:pt x="0" y="7187"/>
                    <a:pt x="6" y="6916"/>
                    <a:pt x="96" y="6674"/>
                  </a:cubicBezTo>
                  <a:cubicBezTo>
                    <a:pt x="237" y="5920"/>
                    <a:pt x="1138" y="5644"/>
                    <a:pt x="1690" y="5221"/>
                  </a:cubicBezTo>
                  <a:cubicBezTo>
                    <a:pt x="1853" y="5092"/>
                    <a:pt x="1999" y="4945"/>
                    <a:pt x="2095" y="4760"/>
                  </a:cubicBezTo>
                  <a:cubicBezTo>
                    <a:pt x="2208" y="4551"/>
                    <a:pt x="2236" y="4309"/>
                    <a:pt x="2236" y="4073"/>
                  </a:cubicBezTo>
                  <a:cubicBezTo>
                    <a:pt x="2236" y="3661"/>
                    <a:pt x="2151" y="3250"/>
                    <a:pt x="2225" y="2839"/>
                  </a:cubicBezTo>
                  <a:cubicBezTo>
                    <a:pt x="2292" y="2484"/>
                    <a:pt x="2484" y="2163"/>
                    <a:pt x="2833" y="2028"/>
                  </a:cubicBezTo>
                  <a:cubicBezTo>
                    <a:pt x="3035" y="1949"/>
                    <a:pt x="3255" y="1938"/>
                    <a:pt x="3463" y="1882"/>
                  </a:cubicBezTo>
                  <a:cubicBezTo>
                    <a:pt x="3666" y="1831"/>
                    <a:pt x="3852" y="1730"/>
                    <a:pt x="4010" y="1595"/>
                  </a:cubicBezTo>
                  <a:cubicBezTo>
                    <a:pt x="4618" y="1082"/>
                    <a:pt x="4950" y="85"/>
                    <a:pt x="5857" y="23"/>
                  </a:cubicBezTo>
                  <a:cubicBezTo>
                    <a:pt x="6229" y="1"/>
                    <a:pt x="6578" y="181"/>
                    <a:pt x="6707" y="547"/>
                  </a:cubicBezTo>
                  <a:cubicBezTo>
                    <a:pt x="6842" y="936"/>
                    <a:pt x="6718" y="1341"/>
                    <a:pt x="6521" y="1685"/>
                  </a:cubicBezTo>
                  <a:cubicBezTo>
                    <a:pt x="6290" y="2079"/>
                    <a:pt x="5958" y="2439"/>
                    <a:pt x="5862" y="290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15"/>
            <p:cNvSpPr/>
            <p:nvPr/>
          </p:nvSpPr>
          <p:spPr>
            <a:xfrm>
              <a:off x="3858902" y="1374117"/>
              <a:ext cx="821543" cy="1026547"/>
            </a:xfrm>
            <a:custGeom>
              <a:avLst/>
              <a:gdLst/>
              <a:ahLst/>
              <a:cxnLst/>
              <a:rect l="l" t="t" r="r" b="b"/>
              <a:pathLst>
                <a:path w="5919" h="7396" extrusionOk="0">
                  <a:moveTo>
                    <a:pt x="5801" y="23"/>
                  </a:moveTo>
                  <a:cubicBezTo>
                    <a:pt x="5204" y="136"/>
                    <a:pt x="4680" y="558"/>
                    <a:pt x="4449" y="1122"/>
                  </a:cubicBezTo>
                  <a:cubicBezTo>
                    <a:pt x="4432" y="1172"/>
                    <a:pt x="4415" y="1217"/>
                    <a:pt x="4404" y="1268"/>
                  </a:cubicBezTo>
                  <a:cubicBezTo>
                    <a:pt x="4370" y="1161"/>
                    <a:pt x="4342" y="1054"/>
                    <a:pt x="4308" y="947"/>
                  </a:cubicBezTo>
                  <a:cubicBezTo>
                    <a:pt x="4297" y="902"/>
                    <a:pt x="4241" y="879"/>
                    <a:pt x="4196" y="896"/>
                  </a:cubicBezTo>
                  <a:cubicBezTo>
                    <a:pt x="4151" y="913"/>
                    <a:pt x="4134" y="964"/>
                    <a:pt x="4145" y="1003"/>
                  </a:cubicBezTo>
                  <a:lnTo>
                    <a:pt x="4331" y="1623"/>
                  </a:lnTo>
                  <a:cubicBezTo>
                    <a:pt x="4314" y="1769"/>
                    <a:pt x="4303" y="1921"/>
                    <a:pt x="4291" y="2068"/>
                  </a:cubicBezTo>
                  <a:cubicBezTo>
                    <a:pt x="4269" y="2389"/>
                    <a:pt x="4235" y="2738"/>
                    <a:pt x="4021" y="2997"/>
                  </a:cubicBezTo>
                  <a:cubicBezTo>
                    <a:pt x="3886" y="3160"/>
                    <a:pt x="3700" y="3262"/>
                    <a:pt x="3503" y="3340"/>
                  </a:cubicBezTo>
                  <a:cubicBezTo>
                    <a:pt x="3492" y="3318"/>
                    <a:pt x="3492" y="3284"/>
                    <a:pt x="3492" y="3262"/>
                  </a:cubicBezTo>
                  <a:cubicBezTo>
                    <a:pt x="3486" y="3217"/>
                    <a:pt x="3486" y="3177"/>
                    <a:pt x="3480" y="3132"/>
                  </a:cubicBezTo>
                  <a:lnTo>
                    <a:pt x="3469" y="2850"/>
                  </a:lnTo>
                  <a:cubicBezTo>
                    <a:pt x="3458" y="2665"/>
                    <a:pt x="3447" y="2484"/>
                    <a:pt x="3435" y="2304"/>
                  </a:cubicBezTo>
                  <a:cubicBezTo>
                    <a:pt x="3430" y="2192"/>
                    <a:pt x="3261" y="2208"/>
                    <a:pt x="3266" y="2315"/>
                  </a:cubicBezTo>
                  <a:cubicBezTo>
                    <a:pt x="3278" y="2524"/>
                    <a:pt x="3289" y="2732"/>
                    <a:pt x="3300" y="2935"/>
                  </a:cubicBezTo>
                  <a:cubicBezTo>
                    <a:pt x="3306" y="3036"/>
                    <a:pt x="3312" y="3143"/>
                    <a:pt x="3317" y="3245"/>
                  </a:cubicBezTo>
                  <a:cubicBezTo>
                    <a:pt x="3323" y="3295"/>
                    <a:pt x="3323" y="3352"/>
                    <a:pt x="3345" y="3402"/>
                  </a:cubicBezTo>
                  <a:cubicBezTo>
                    <a:pt x="3317" y="3408"/>
                    <a:pt x="3289" y="3419"/>
                    <a:pt x="3261" y="3431"/>
                  </a:cubicBezTo>
                  <a:cubicBezTo>
                    <a:pt x="2974" y="3526"/>
                    <a:pt x="2681" y="3622"/>
                    <a:pt x="2439" y="3813"/>
                  </a:cubicBezTo>
                  <a:cubicBezTo>
                    <a:pt x="2258" y="3954"/>
                    <a:pt x="2123" y="4129"/>
                    <a:pt x="2016" y="4320"/>
                  </a:cubicBezTo>
                  <a:cubicBezTo>
                    <a:pt x="2011" y="4275"/>
                    <a:pt x="1999" y="4230"/>
                    <a:pt x="1994" y="4185"/>
                  </a:cubicBezTo>
                  <a:cubicBezTo>
                    <a:pt x="1977" y="4095"/>
                    <a:pt x="1954" y="4005"/>
                    <a:pt x="1937" y="3915"/>
                  </a:cubicBezTo>
                  <a:lnTo>
                    <a:pt x="1830" y="3374"/>
                  </a:lnTo>
                  <a:cubicBezTo>
                    <a:pt x="1819" y="3329"/>
                    <a:pt x="1785" y="3290"/>
                    <a:pt x="1740" y="3295"/>
                  </a:cubicBezTo>
                  <a:cubicBezTo>
                    <a:pt x="1695" y="3301"/>
                    <a:pt x="1650" y="3346"/>
                    <a:pt x="1661" y="3391"/>
                  </a:cubicBezTo>
                  <a:lnTo>
                    <a:pt x="1780" y="3994"/>
                  </a:lnTo>
                  <a:cubicBezTo>
                    <a:pt x="1802" y="4095"/>
                    <a:pt x="1825" y="4202"/>
                    <a:pt x="1842" y="4309"/>
                  </a:cubicBezTo>
                  <a:cubicBezTo>
                    <a:pt x="1859" y="4388"/>
                    <a:pt x="1870" y="4472"/>
                    <a:pt x="1909" y="4546"/>
                  </a:cubicBezTo>
                  <a:cubicBezTo>
                    <a:pt x="1774" y="4878"/>
                    <a:pt x="1695" y="5244"/>
                    <a:pt x="1611" y="5587"/>
                  </a:cubicBezTo>
                  <a:cubicBezTo>
                    <a:pt x="1526" y="5948"/>
                    <a:pt x="1425" y="6325"/>
                    <a:pt x="1200" y="6635"/>
                  </a:cubicBezTo>
                  <a:lnTo>
                    <a:pt x="946" y="5655"/>
                  </a:lnTo>
                  <a:cubicBezTo>
                    <a:pt x="918" y="5554"/>
                    <a:pt x="755" y="5610"/>
                    <a:pt x="783" y="5717"/>
                  </a:cubicBezTo>
                  <a:cubicBezTo>
                    <a:pt x="879" y="6077"/>
                    <a:pt x="974" y="6438"/>
                    <a:pt x="1065" y="6793"/>
                  </a:cubicBezTo>
                  <a:cubicBezTo>
                    <a:pt x="828" y="7046"/>
                    <a:pt x="490" y="7215"/>
                    <a:pt x="135" y="7142"/>
                  </a:cubicBezTo>
                  <a:cubicBezTo>
                    <a:pt x="28" y="7119"/>
                    <a:pt x="0" y="7288"/>
                    <a:pt x="107" y="7311"/>
                  </a:cubicBezTo>
                  <a:cubicBezTo>
                    <a:pt x="535" y="7395"/>
                    <a:pt x="907" y="7204"/>
                    <a:pt x="1188" y="6905"/>
                  </a:cubicBezTo>
                  <a:cubicBezTo>
                    <a:pt x="1188" y="6905"/>
                    <a:pt x="1194" y="6905"/>
                    <a:pt x="1194" y="6905"/>
                  </a:cubicBezTo>
                  <a:cubicBezTo>
                    <a:pt x="1515" y="6826"/>
                    <a:pt x="1842" y="6748"/>
                    <a:pt x="2163" y="6669"/>
                  </a:cubicBezTo>
                  <a:cubicBezTo>
                    <a:pt x="2208" y="6657"/>
                    <a:pt x="2225" y="6595"/>
                    <a:pt x="2213" y="6556"/>
                  </a:cubicBezTo>
                  <a:cubicBezTo>
                    <a:pt x="2196" y="6511"/>
                    <a:pt x="2146" y="6494"/>
                    <a:pt x="2101" y="6505"/>
                  </a:cubicBezTo>
                  <a:lnTo>
                    <a:pt x="1363" y="6691"/>
                  </a:lnTo>
                  <a:cubicBezTo>
                    <a:pt x="1453" y="6562"/>
                    <a:pt x="1526" y="6427"/>
                    <a:pt x="1583" y="6286"/>
                  </a:cubicBezTo>
                  <a:cubicBezTo>
                    <a:pt x="1791" y="5762"/>
                    <a:pt x="1836" y="5171"/>
                    <a:pt x="2050" y="4653"/>
                  </a:cubicBezTo>
                  <a:cubicBezTo>
                    <a:pt x="2151" y="4686"/>
                    <a:pt x="2281" y="4664"/>
                    <a:pt x="2388" y="4653"/>
                  </a:cubicBezTo>
                  <a:cubicBezTo>
                    <a:pt x="2596" y="4641"/>
                    <a:pt x="2799" y="4624"/>
                    <a:pt x="3007" y="4608"/>
                  </a:cubicBezTo>
                  <a:cubicBezTo>
                    <a:pt x="3120" y="4602"/>
                    <a:pt x="3103" y="4433"/>
                    <a:pt x="2991" y="4439"/>
                  </a:cubicBezTo>
                  <a:lnTo>
                    <a:pt x="2456" y="4478"/>
                  </a:lnTo>
                  <a:cubicBezTo>
                    <a:pt x="2371" y="4484"/>
                    <a:pt x="2281" y="4495"/>
                    <a:pt x="2196" y="4495"/>
                  </a:cubicBezTo>
                  <a:cubicBezTo>
                    <a:pt x="2168" y="4501"/>
                    <a:pt x="2140" y="4501"/>
                    <a:pt x="2118" y="4495"/>
                  </a:cubicBezTo>
                  <a:cubicBezTo>
                    <a:pt x="2163" y="4410"/>
                    <a:pt x="2208" y="4332"/>
                    <a:pt x="2258" y="4253"/>
                  </a:cubicBezTo>
                  <a:cubicBezTo>
                    <a:pt x="2444" y="3982"/>
                    <a:pt x="2703" y="3819"/>
                    <a:pt x="3007" y="3701"/>
                  </a:cubicBezTo>
                  <a:cubicBezTo>
                    <a:pt x="3171" y="3639"/>
                    <a:pt x="3340" y="3588"/>
                    <a:pt x="3503" y="3526"/>
                  </a:cubicBezTo>
                  <a:cubicBezTo>
                    <a:pt x="3548" y="3532"/>
                    <a:pt x="3587" y="3532"/>
                    <a:pt x="3633" y="3532"/>
                  </a:cubicBezTo>
                  <a:cubicBezTo>
                    <a:pt x="3740" y="3532"/>
                    <a:pt x="3841" y="3526"/>
                    <a:pt x="3948" y="3526"/>
                  </a:cubicBezTo>
                  <a:lnTo>
                    <a:pt x="4579" y="3515"/>
                  </a:lnTo>
                  <a:cubicBezTo>
                    <a:pt x="4686" y="3515"/>
                    <a:pt x="4674" y="3346"/>
                    <a:pt x="4562" y="3346"/>
                  </a:cubicBezTo>
                  <a:cubicBezTo>
                    <a:pt x="4376" y="3352"/>
                    <a:pt x="4190" y="3352"/>
                    <a:pt x="4004" y="3357"/>
                  </a:cubicBezTo>
                  <a:cubicBezTo>
                    <a:pt x="3954" y="3357"/>
                    <a:pt x="3908" y="3357"/>
                    <a:pt x="3858" y="3357"/>
                  </a:cubicBezTo>
                  <a:cubicBezTo>
                    <a:pt x="4106" y="3205"/>
                    <a:pt x="4286" y="2974"/>
                    <a:pt x="4370" y="2693"/>
                  </a:cubicBezTo>
                  <a:cubicBezTo>
                    <a:pt x="4466" y="2372"/>
                    <a:pt x="4455" y="2034"/>
                    <a:pt x="4494" y="1702"/>
                  </a:cubicBezTo>
                  <a:cubicBezTo>
                    <a:pt x="4494" y="1696"/>
                    <a:pt x="4494" y="1690"/>
                    <a:pt x="4494" y="1685"/>
                  </a:cubicBezTo>
                  <a:lnTo>
                    <a:pt x="5142" y="1386"/>
                  </a:lnTo>
                  <a:cubicBezTo>
                    <a:pt x="5187" y="1369"/>
                    <a:pt x="5209" y="1324"/>
                    <a:pt x="5192" y="1279"/>
                  </a:cubicBezTo>
                  <a:cubicBezTo>
                    <a:pt x="5181" y="1234"/>
                    <a:pt x="5125" y="1206"/>
                    <a:pt x="5085" y="1229"/>
                  </a:cubicBezTo>
                  <a:lnTo>
                    <a:pt x="4528" y="1482"/>
                  </a:lnTo>
                  <a:cubicBezTo>
                    <a:pt x="4590" y="1206"/>
                    <a:pt x="4702" y="947"/>
                    <a:pt x="4900" y="727"/>
                  </a:cubicBezTo>
                  <a:cubicBezTo>
                    <a:pt x="5136" y="457"/>
                    <a:pt x="5457" y="260"/>
                    <a:pt x="5812" y="192"/>
                  </a:cubicBezTo>
                  <a:cubicBezTo>
                    <a:pt x="5919" y="176"/>
                    <a:pt x="5908" y="1"/>
                    <a:pt x="5801" y="2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15"/>
            <p:cNvSpPr/>
            <p:nvPr/>
          </p:nvSpPr>
          <p:spPr>
            <a:xfrm>
              <a:off x="3604767" y="1199095"/>
              <a:ext cx="611403" cy="1185886"/>
            </a:xfrm>
            <a:custGeom>
              <a:avLst/>
              <a:gdLst/>
              <a:ahLst/>
              <a:cxnLst/>
              <a:rect l="l" t="t" r="r" b="b"/>
              <a:pathLst>
                <a:path w="4405" h="8544" extrusionOk="0">
                  <a:moveTo>
                    <a:pt x="3768" y="3813"/>
                  </a:moveTo>
                  <a:cubicBezTo>
                    <a:pt x="3701" y="4016"/>
                    <a:pt x="3701" y="4218"/>
                    <a:pt x="3746" y="4427"/>
                  </a:cubicBezTo>
                  <a:cubicBezTo>
                    <a:pt x="3825" y="4793"/>
                    <a:pt x="4005" y="5148"/>
                    <a:pt x="3977" y="5536"/>
                  </a:cubicBezTo>
                  <a:cubicBezTo>
                    <a:pt x="3954" y="5857"/>
                    <a:pt x="3752" y="6099"/>
                    <a:pt x="3492" y="6274"/>
                  </a:cubicBezTo>
                  <a:cubicBezTo>
                    <a:pt x="3245" y="6443"/>
                    <a:pt x="2952" y="6567"/>
                    <a:pt x="2727" y="6770"/>
                  </a:cubicBezTo>
                  <a:cubicBezTo>
                    <a:pt x="2597" y="6882"/>
                    <a:pt x="2507" y="7029"/>
                    <a:pt x="2462" y="7198"/>
                  </a:cubicBezTo>
                  <a:cubicBezTo>
                    <a:pt x="2411" y="7400"/>
                    <a:pt x="2411" y="7614"/>
                    <a:pt x="2349" y="7817"/>
                  </a:cubicBezTo>
                  <a:cubicBezTo>
                    <a:pt x="2248" y="8161"/>
                    <a:pt x="1961" y="8425"/>
                    <a:pt x="1606" y="8493"/>
                  </a:cubicBezTo>
                  <a:cubicBezTo>
                    <a:pt x="1319" y="8543"/>
                    <a:pt x="1015" y="8448"/>
                    <a:pt x="801" y="8251"/>
                  </a:cubicBezTo>
                  <a:cubicBezTo>
                    <a:pt x="558" y="8110"/>
                    <a:pt x="350" y="7902"/>
                    <a:pt x="221" y="7648"/>
                  </a:cubicBezTo>
                  <a:cubicBezTo>
                    <a:pt x="40" y="7299"/>
                    <a:pt x="1" y="6882"/>
                    <a:pt x="125" y="6511"/>
                  </a:cubicBezTo>
                  <a:cubicBezTo>
                    <a:pt x="243" y="6128"/>
                    <a:pt x="564" y="5801"/>
                    <a:pt x="587" y="5384"/>
                  </a:cubicBezTo>
                  <a:cubicBezTo>
                    <a:pt x="603" y="5013"/>
                    <a:pt x="395" y="4669"/>
                    <a:pt x="271" y="4325"/>
                  </a:cubicBezTo>
                  <a:cubicBezTo>
                    <a:pt x="159" y="4004"/>
                    <a:pt x="130" y="3667"/>
                    <a:pt x="328" y="3368"/>
                  </a:cubicBezTo>
                  <a:cubicBezTo>
                    <a:pt x="508" y="3092"/>
                    <a:pt x="806" y="2923"/>
                    <a:pt x="1015" y="2670"/>
                  </a:cubicBezTo>
                  <a:cubicBezTo>
                    <a:pt x="1127" y="2535"/>
                    <a:pt x="1200" y="2377"/>
                    <a:pt x="1212" y="2197"/>
                  </a:cubicBezTo>
                  <a:cubicBezTo>
                    <a:pt x="1229" y="1994"/>
                    <a:pt x="1178" y="1780"/>
                    <a:pt x="1133" y="1583"/>
                  </a:cubicBezTo>
                  <a:cubicBezTo>
                    <a:pt x="1048" y="1206"/>
                    <a:pt x="998" y="828"/>
                    <a:pt x="1217" y="490"/>
                  </a:cubicBezTo>
                  <a:cubicBezTo>
                    <a:pt x="1409" y="198"/>
                    <a:pt x="1741" y="0"/>
                    <a:pt x="2090" y="12"/>
                  </a:cubicBezTo>
                  <a:cubicBezTo>
                    <a:pt x="2434" y="23"/>
                    <a:pt x="2772" y="214"/>
                    <a:pt x="2952" y="507"/>
                  </a:cubicBezTo>
                  <a:cubicBezTo>
                    <a:pt x="3059" y="682"/>
                    <a:pt x="3087" y="879"/>
                    <a:pt x="3132" y="1076"/>
                  </a:cubicBezTo>
                  <a:cubicBezTo>
                    <a:pt x="3177" y="1256"/>
                    <a:pt x="3256" y="1403"/>
                    <a:pt x="3402" y="1527"/>
                  </a:cubicBezTo>
                  <a:cubicBezTo>
                    <a:pt x="3650" y="1735"/>
                    <a:pt x="3982" y="1848"/>
                    <a:pt x="4168" y="2124"/>
                  </a:cubicBezTo>
                  <a:cubicBezTo>
                    <a:pt x="4405" y="2484"/>
                    <a:pt x="4247" y="2918"/>
                    <a:pt x="4056" y="3255"/>
                  </a:cubicBezTo>
                  <a:cubicBezTo>
                    <a:pt x="3954" y="3441"/>
                    <a:pt x="3842" y="3616"/>
                    <a:pt x="3768" y="381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15"/>
            <p:cNvSpPr/>
            <p:nvPr/>
          </p:nvSpPr>
          <p:spPr>
            <a:xfrm>
              <a:off x="3709557" y="1263913"/>
              <a:ext cx="345606" cy="1079706"/>
            </a:xfrm>
            <a:custGeom>
              <a:avLst/>
              <a:gdLst/>
              <a:ahLst/>
              <a:cxnLst/>
              <a:rect l="l" t="t" r="r" b="b"/>
              <a:pathLst>
                <a:path w="2490" h="7779" extrusionOk="0">
                  <a:moveTo>
                    <a:pt x="2326" y="1274"/>
                  </a:moveTo>
                  <a:lnTo>
                    <a:pt x="1673" y="1566"/>
                  </a:lnTo>
                  <a:cubicBezTo>
                    <a:pt x="1718" y="1493"/>
                    <a:pt x="1758" y="1426"/>
                    <a:pt x="1791" y="1352"/>
                  </a:cubicBezTo>
                  <a:cubicBezTo>
                    <a:pt x="1910" y="1105"/>
                    <a:pt x="1938" y="823"/>
                    <a:pt x="1831" y="564"/>
                  </a:cubicBezTo>
                  <a:cubicBezTo>
                    <a:pt x="1729" y="305"/>
                    <a:pt x="1521" y="97"/>
                    <a:pt x="1256" y="7"/>
                  </a:cubicBezTo>
                  <a:cubicBezTo>
                    <a:pt x="1245" y="7"/>
                    <a:pt x="1239" y="7"/>
                    <a:pt x="1228" y="7"/>
                  </a:cubicBezTo>
                  <a:cubicBezTo>
                    <a:pt x="1223" y="1"/>
                    <a:pt x="1211" y="1"/>
                    <a:pt x="1206" y="1"/>
                  </a:cubicBezTo>
                  <a:cubicBezTo>
                    <a:pt x="1138" y="1"/>
                    <a:pt x="1121" y="57"/>
                    <a:pt x="1132" y="108"/>
                  </a:cubicBezTo>
                  <a:cubicBezTo>
                    <a:pt x="1138" y="130"/>
                    <a:pt x="1149" y="153"/>
                    <a:pt x="1183" y="164"/>
                  </a:cubicBezTo>
                  <a:cubicBezTo>
                    <a:pt x="1183" y="164"/>
                    <a:pt x="1183" y="164"/>
                    <a:pt x="1183" y="164"/>
                  </a:cubicBezTo>
                  <a:cubicBezTo>
                    <a:pt x="1183" y="164"/>
                    <a:pt x="1183" y="164"/>
                    <a:pt x="1183" y="164"/>
                  </a:cubicBezTo>
                  <a:cubicBezTo>
                    <a:pt x="1431" y="249"/>
                    <a:pt x="1617" y="446"/>
                    <a:pt x="1696" y="694"/>
                  </a:cubicBezTo>
                  <a:cubicBezTo>
                    <a:pt x="1774" y="941"/>
                    <a:pt x="1696" y="1189"/>
                    <a:pt x="1572" y="1409"/>
                  </a:cubicBezTo>
                  <a:cubicBezTo>
                    <a:pt x="1527" y="1482"/>
                    <a:pt x="1482" y="1550"/>
                    <a:pt x="1437" y="1617"/>
                  </a:cubicBezTo>
                  <a:cubicBezTo>
                    <a:pt x="1352" y="1448"/>
                    <a:pt x="1268" y="1279"/>
                    <a:pt x="1189" y="1105"/>
                  </a:cubicBezTo>
                  <a:cubicBezTo>
                    <a:pt x="1138" y="1009"/>
                    <a:pt x="975" y="1065"/>
                    <a:pt x="1025" y="1167"/>
                  </a:cubicBezTo>
                  <a:lnTo>
                    <a:pt x="1324" y="1775"/>
                  </a:lnTo>
                  <a:cubicBezTo>
                    <a:pt x="1132" y="2051"/>
                    <a:pt x="947" y="2327"/>
                    <a:pt x="941" y="2681"/>
                  </a:cubicBezTo>
                  <a:cubicBezTo>
                    <a:pt x="935" y="2907"/>
                    <a:pt x="997" y="3121"/>
                    <a:pt x="1076" y="3323"/>
                  </a:cubicBezTo>
                  <a:cubicBezTo>
                    <a:pt x="1037" y="3284"/>
                    <a:pt x="992" y="3250"/>
                    <a:pt x="947" y="3211"/>
                  </a:cubicBezTo>
                  <a:cubicBezTo>
                    <a:pt x="800" y="3087"/>
                    <a:pt x="654" y="2957"/>
                    <a:pt x="507" y="2834"/>
                  </a:cubicBezTo>
                  <a:cubicBezTo>
                    <a:pt x="423" y="2766"/>
                    <a:pt x="316" y="2895"/>
                    <a:pt x="400" y="2969"/>
                  </a:cubicBezTo>
                  <a:cubicBezTo>
                    <a:pt x="564" y="3109"/>
                    <a:pt x="727" y="3250"/>
                    <a:pt x="896" y="3391"/>
                  </a:cubicBezTo>
                  <a:cubicBezTo>
                    <a:pt x="975" y="3459"/>
                    <a:pt x="1054" y="3537"/>
                    <a:pt x="1138" y="3599"/>
                  </a:cubicBezTo>
                  <a:cubicBezTo>
                    <a:pt x="1155" y="3611"/>
                    <a:pt x="1178" y="3622"/>
                    <a:pt x="1200" y="3628"/>
                  </a:cubicBezTo>
                  <a:cubicBezTo>
                    <a:pt x="1285" y="3830"/>
                    <a:pt x="1363" y="4039"/>
                    <a:pt x="1386" y="4253"/>
                  </a:cubicBezTo>
                  <a:cubicBezTo>
                    <a:pt x="1425" y="4619"/>
                    <a:pt x="1296" y="4957"/>
                    <a:pt x="1121" y="5272"/>
                  </a:cubicBezTo>
                  <a:cubicBezTo>
                    <a:pt x="918" y="4951"/>
                    <a:pt x="710" y="4630"/>
                    <a:pt x="502" y="4309"/>
                  </a:cubicBezTo>
                  <a:cubicBezTo>
                    <a:pt x="440" y="4219"/>
                    <a:pt x="305" y="4315"/>
                    <a:pt x="361" y="4410"/>
                  </a:cubicBezTo>
                  <a:cubicBezTo>
                    <a:pt x="586" y="4748"/>
                    <a:pt x="806" y="5092"/>
                    <a:pt x="1025" y="5435"/>
                  </a:cubicBezTo>
                  <a:cubicBezTo>
                    <a:pt x="918" y="5616"/>
                    <a:pt x="806" y="5784"/>
                    <a:pt x="710" y="5953"/>
                  </a:cubicBezTo>
                  <a:cubicBezTo>
                    <a:pt x="620" y="6100"/>
                    <a:pt x="541" y="6263"/>
                    <a:pt x="479" y="6432"/>
                  </a:cubicBezTo>
                  <a:lnTo>
                    <a:pt x="215" y="5897"/>
                  </a:lnTo>
                  <a:cubicBezTo>
                    <a:pt x="164" y="5801"/>
                    <a:pt x="1" y="5858"/>
                    <a:pt x="51" y="5959"/>
                  </a:cubicBezTo>
                  <a:cubicBezTo>
                    <a:pt x="169" y="6196"/>
                    <a:pt x="293" y="6432"/>
                    <a:pt x="412" y="6674"/>
                  </a:cubicBezTo>
                  <a:cubicBezTo>
                    <a:pt x="333" y="7023"/>
                    <a:pt x="350" y="7384"/>
                    <a:pt x="581" y="7694"/>
                  </a:cubicBezTo>
                  <a:cubicBezTo>
                    <a:pt x="648" y="7778"/>
                    <a:pt x="783" y="7682"/>
                    <a:pt x="721" y="7592"/>
                  </a:cubicBezTo>
                  <a:cubicBezTo>
                    <a:pt x="530" y="7333"/>
                    <a:pt x="507" y="7040"/>
                    <a:pt x="569" y="6747"/>
                  </a:cubicBezTo>
                  <a:lnTo>
                    <a:pt x="1425" y="6241"/>
                  </a:lnTo>
                  <a:cubicBezTo>
                    <a:pt x="1521" y="6184"/>
                    <a:pt x="1420" y="6049"/>
                    <a:pt x="1330" y="6100"/>
                  </a:cubicBezTo>
                  <a:cubicBezTo>
                    <a:pt x="1099" y="6241"/>
                    <a:pt x="868" y="6376"/>
                    <a:pt x="637" y="6511"/>
                  </a:cubicBezTo>
                  <a:cubicBezTo>
                    <a:pt x="704" y="6308"/>
                    <a:pt x="811" y="6117"/>
                    <a:pt x="913" y="5942"/>
                  </a:cubicBezTo>
                  <a:cubicBezTo>
                    <a:pt x="1003" y="5796"/>
                    <a:pt x="1099" y="5649"/>
                    <a:pt x="1189" y="5497"/>
                  </a:cubicBezTo>
                  <a:cubicBezTo>
                    <a:pt x="1549" y="5221"/>
                    <a:pt x="1915" y="4945"/>
                    <a:pt x="2276" y="4669"/>
                  </a:cubicBezTo>
                  <a:cubicBezTo>
                    <a:pt x="2366" y="4602"/>
                    <a:pt x="2270" y="4467"/>
                    <a:pt x="2180" y="4529"/>
                  </a:cubicBezTo>
                  <a:cubicBezTo>
                    <a:pt x="1915" y="4731"/>
                    <a:pt x="1645" y="4934"/>
                    <a:pt x="1380" y="5137"/>
                  </a:cubicBezTo>
                  <a:cubicBezTo>
                    <a:pt x="1510" y="4861"/>
                    <a:pt x="1589" y="4568"/>
                    <a:pt x="1560" y="4253"/>
                  </a:cubicBezTo>
                  <a:cubicBezTo>
                    <a:pt x="1538" y="4027"/>
                    <a:pt x="1453" y="3808"/>
                    <a:pt x="1363" y="3594"/>
                  </a:cubicBezTo>
                  <a:cubicBezTo>
                    <a:pt x="1425" y="3543"/>
                    <a:pt x="1470" y="3464"/>
                    <a:pt x="1521" y="3402"/>
                  </a:cubicBezTo>
                  <a:cubicBezTo>
                    <a:pt x="1583" y="3312"/>
                    <a:pt x="1645" y="3222"/>
                    <a:pt x="1713" y="3132"/>
                  </a:cubicBezTo>
                  <a:cubicBezTo>
                    <a:pt x="1842" y="2952"/>
                    <a:pt x="1972" y="2772"/>
                    <a:pt x="2107" y="2586"/>
                  </a:cubicBezTo>
                  <a:cubicBezTo>
                    <a:pt x="2169" y="2501"/>
                    <a:pt x="2039" y="2389"/>
                    <a:pt x="1972" y="2479"/>
                  </a:cubicBezTo>
                  <a:cubicBezTo>
                    <a:pt x="1752" y="2783"/>
                    <a:pt x="1538" y="3087"/>
                    <a:pt x="1313" y="3391"/>
                  </a:cubicBezTo>
                  <a:cubicBezTo>
                    <a:pt x="1313" y="3397"/>
                    <a:pt x="1301" y="3414"/>
                    <a:pt x="1296" y="3425"/>
                  </a:cubicBezTo>
                  <a:cubicBezTo>
                    <a:pt x="1194" y="3183"/>
                    <a:pt x="1104" y="2935"/>
                    <a:pt x="1110" y="2665"/>
                  </a:cubicBezTo>
                  <a:cubicBezTo>
                    <a:pt x="1121" y="2349"/>
                    <a:pt x="1301" y="2090"/>
                    <a:pt x="1482" y="1837"/>
                  </a:cubicBezTo>
                  <a:cubicBezTo>
                    <a:pt x="1786" y="1702"/>
                    <a:pt x="2084" y="1566"/>
                    <a:pt x="2388" y="1437"/>
                  </a:cubicBezTo>
                  <a:cubicBezTo>
                    <a:pt x="2490" y="1392"/>
                    <a:pt x="2428" y="1229"/>
                    <a:pt x="2326" y="127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15"/>
            <p:cNvSpPr/>
            <p:nvPr/>
          </p:nvSpPr>
          <p:spPr>
            <a:xfrm>
              <a:off x="612179" y="1214711"/>
              <a:ext cx="1096778" cy="1329681"/>
            </a:xfrm>
            <a:custGeom>
              <a:avLst/>
              <a:gdLst/>
              <a:ahLst/>
              <a:cxnLst/>
              <a:rect l="l" t="t" r="r" b="b"/>
              <a:pathLst>
                <a:path w="7902" h="9580" extrusionOk="0">
                  <a:moveTo>
                    <a:pt x="1132" y="3357"/>
                  </a:moveTo>
                  <a:cubicBezTo>
                    <a:pt x="1239" y="3880"/>
                    <a:pt x="924" y="4359"/>
                    <a:pt x="946" y="4877"/>
                  </a:cubicBezTo>
                  <a:cubicBezTo>
                    <a:pt x="974" y="5333"/>
                    <a:pt x="1301" y="5671"/>
                    <a:pt x="1690" y="5857"/>
                  </a:cubicBezTo>
                  <a:cubicBezTo>
                    <a:pt x="2168" y="6093"/>
                    <a:pt x="2720" y="6088"/>
                    <a:pt x="3233" y="6206"/>
                  </a:cubicBezTo>
                  <a:cubicBezTo>
                    <a:pt x="3700" y="6319"/>
                    <a:pt x="4128" y="6550"/>
                    <a:pt x="4314" y="7017"/>
                  </a:cubicBezTo>
                  <a:cubicBezTo>
                    <a:pt x="4404" y="7259"/>
                    <a:pt x="4438" y="7513"/>
                    <a:pt x="4500" y="7760"/>
                  </a:cubicBezTo>
                  <a:cubicBezTo>
                    <a:pt x="4550" y="7986"/>
                    <a:pt x="4629" y="8205"/>
                    <a:pt x="4736" y="8414"/>
                  </a:cubicBezTo>
                  <a:cubicBezTo>
                    <a:pt x="4950" y="8808"/>
                    <a:pt x="5266" y="9151"/>
                    <a:pt x="5666" y="9349"/>
                  </a:cubicBezTo>
                  <a:cubicBezTo>
                    <a:pt x="6065" y="9546"/>
                    <a:pt x="6544" y="9579"/>
                    <a:pt x="6961" y="9439"/>
                  </a:cubicBezTo>
                  <a:cubicBezTo>
                    <a:pt x="7361" y="9303"/>
                    <a:pt x="7682" y="8994"/>
                    <a:pt x="7811" y="8588"/>
                  </a:cubicBezTo>
                  <a:cubicBezTo>
                    <a:pt x="7901" y="8307"/>
                    <a:pt x="7901" y="7991"/>
                    <a:pt x="7794" y="7715"/>
                  </a:cubicBezTo>
                  <a:cubicBezTo>
                    <a:pt x="7637" y="6842"/>
                    <a:pt x="6595" y="6527"/>
                    <a:pt x="5958" y="6032"/>
                  </a:cubicBezTo>
                  <a:cubicBezTo>
                    <a:pt x="5767" y="5891"/>
                    <a:pt x="5592" y="5716"/>
                    <a:pt x="5485" y="5502"/>
                  </a:cubicBezTo>
                  <a:cubicBezTo>
                    <a:pt x="5356" y="5260"/>
                    <a:pt x="5322" y="4984"/>
                    <a:pt x="5322" y="4708"/>
                  </a:cubicBezTo>
                  <a:cubicBezTo>
                    <a:pt x="5328" y="4235"/>
                    <a:pt x="5423" y="3762"/>
                    <a:pt x="5339" y="3283"/>
                  </a:cubicBezTo>
                  <a:cubicBezTo>
                    <a:pt x="5260" y="2872"/>
                    <a:pt x="5040" y="2501"/>
                    <a:pt x="4629" y="2349"/>
                  </a:cubicBezTo>
                  <a:cubicBezTo>
                    <a:pt x="4398" y="2258"/>
                    <a:pt x="4145" y="2242"/>
                    <a:pt x="3903" y="2180"/>
                  </a:cubicBezTo>
                  <a:cubicBezTo>
                    <a:pt x="3666" y="2118"/>
                    <a:pt x="3458" y="2005"/>
                    <a:pt x="3272" y="1847"/>
                  </a:cubicBezTo>
                  <a:cubicBezTo>
                    <a:pt x="2568" y="1250"/>
                    <a:pt x="2191" y="102"/>
                    <a:pt x="1138" y="28"/>
                  </a:cubicBezTo>
                  <a:cubicBezTo>
                    <a:pt x="704" y="0"/>
                    <a:pt x="304" y="214"/>
                    <a:pt x="158" y="631"/>
                  </a:cubicBezTo>
                  <a:cubicBezTo>
                    <a:pt x="0" y="1081"/>
                    <a:pt x="147" y="1554"/>
                    <a:pt x="372" y="1949"/>
                  </a:cubicBezTo>
                  <a:cubicBezTo>
                    <a:pt x="637" y="2405"/>
                    <a:pt x="1020" y="2822"/>
                    <a:pt x="1132" y="335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15"/>
            <p:cNvSpPr/>
            <p:nvPr/>
          </p:nvSpPr>
          <p:spPr>
            <a:xfrm>
              <a:off x="676997" y="1301459"/>
              <a:ext cx="949792" cy="1185886"/>
            </a:xfrm>
            <a:custGeom>
              <a:avLst/>
              <a:gdLst/>
              <a:ahLst/>
              <a:cxnLst/>
              <a:rect l="l" t="t" r="r" b="b"/>
              <a:pathLst>
                <a:path w="6843" h="8544" extrusionOk="0">
                  <a:moveTo>
                    <a:pt x="141" y="23"/>
                  </a:moveTo>
                  <a:cubicBezTo>
                    <a:pt x="828" y="152"/>
                    <a:pt x="1437" y="642"/>
                    <a:pt x="1696" y="1296"/>
                  </a:cubicBezTo>
                  <a:cubicBezTo>
                    <a:pt x="1718" y="1346"/>
                    <a:pt x="1735" y="1403"/>
                    <a:pt x="1752" y="1459"/>
                  </a:cubicBezTo>
                  <a:cubicBezTo>
                    <a:pt x="1791" y="1335"/>
                    <a:pt x="1825" y="1211"/>
                    <a:pt x="1865" y="1087"/>
                  </a:cubicBezTo>
                  <a:cubicBezTo>
                    <a:pt x="1882" y="1036"/>
                    <a:pt x="1944" y="1014"/>
                    <a:pt x="1989" y="1031"/>
                  </a:cubicBezTo>
                  <a:cubicBezTo>
                    <a:pt x="2045" y="1048"/>
                    <a:pt x="2067" y="1104"/>
                    <a:pt x="2051" y="1160"/>
                  </a:cubicBezTo>
                  <a:lnTo>
                    <a:pt x="1837" y="1870"/>
                  </a:lnTo>
                  <a:cubicBezTo>
                    <a:pt x="1859" y="2045"/>
                    <a:pt x="1870" y="2213"/>
                    <a:pt x="1882" y="2388"/>
                  </a:cubicBezTo>
                  <a:cubicBezTo>
                    <a:pt x="1910" y="2760"/>
                    <a:pt x="1944" y="3160"/>
                    <a:pt x="2191" y="3458"/>
                  </a:cubicBezTo>
                  <a:cubicBezTo>
                    <a:pt x="2349" y="3650"/>
                    <a:pt x="2569" y="3762"/>
                    <a:pt x="2794" y="3852"/>
                  </a:cubicBezTo>
                  <a:cubicBezTo>
                    <a:pt x="2805" y="3830"/>
                    <a:pt x="2805" y="3790"/>
                    <a:pt x="2811" y="3762"/>
                  </a:cubicBezTo>
                  <a:cubicBezTo>
                    <a:pt x="2811" y="3717"/>
                    <a:pt x="2816" y="3666"/>
                    <a:pt x="2816" y="3616"/>
                  </a:cubicBezTo>
                  <a:lnTo>
                    <a:pt x="2833" y="3289"/>
                  </a:lnTo>
                  <a:cubicBezTo>
                    <a:pt x="2845" y="3075"/>
                    <a:pt x="2861" y="2867"/>
                    <a:pt x="2873" y="2658"/>
                  </a:cubicBezTo>
                  <a:cubicBezTo>
                    <a:pt x="2878" y="2529"/>
                    <a:pt x="3075" y="2546"/>
                    <a:pt x="3070" y="2675"/>
                  </a:cubicBezTo>
                  <a:cubicBezTo>
                    <a:pt x="3053" y="2912"/>
                    <a:pt x="3042" y="3148"/>
                    <a:pt x="3030" y="3390"/>
                  </a:cubicBezTo>
                  <a:cubicBezTo>
                    <a:pt x="3019" y="3509"/>
                    <a:pt x="3013" y="3627"/>
                    <a:pt x="3008" y="3745"/>
                  </a:cubicBezTo>
                  <a:cubicBezTo>
                    <a:pt x="3002" y="3807"/>
                    <a:pt x="2997" y="3869"/>
                    <a:pt x="2974" y="3925"/>
                  </a:cubicBezTo>
                  <a:cubicBezTo>
                    <a:pt x="3008" y="3937"/>
                    <a:pt x="3042" y="3948"/>
                    <a:pt x="3075" y="3959"/>
                  </a:cubicBezTo>
                  <a:cubicBezTo>
                    <a:pt x="3402" y="4072"/>
                    <a:pt x="3746" y="4179"/>
                    <a:pt x="4022" y="4399"/>
                  </a:cubicBezTo>
                  <a:cubicBezTo>
                    <a:pt x="4230" y="4567"/>
                    <a:pt x="4388" y="4770"/>
                    <a:pt x="4511" y="4990"/>
                  </a:cubicBezTo>
                  <a:cubicBezTo>
                    <a:pt x="4523" y="4939"/>
                    <a:pt x="4528" y="4883"/>
                    <a:pt x="4540" y="4832"/>
                  </a:cubicBezTo>
                  <a:cubicBezTo>
                    <a:pt x="4562" y="4725"/>
                    <a:pt x="4579" y="4624"/>
                    <a:pt x="4602" y="4522"/>
                  </a:cubicBezTo>
                  <a:lnTo>
                    <a:pt x="4725" y="3892"/>
                  </a:lnTo>
                  <a:cubicBezTo>
                    <a:pt x="4737" y="3841"/>
                    <a:pt x="4776" y="3802"/>
                    <a:pt x="4832" y="3807"/>
                  </a:cubicBezTo>
                  <a:cubicBezTo>
                    <a:pt x="4883" y="3807"/>
                    <a:pt x="4934" y="3858"/>
                    <a:pt x="4923" y="3914"/>
                  </a:cubicBezTo>
                  <a:lnTo>
                    <a:pt x="4782" y="4607"/>
                  </a:lnTo>
                  <a:cubicBezTo>
                    <a:pt x="4759" y="4731"/>
                    <a:pt x="4737" y="4849"/>
                    <a:pt x="4714" y="4973"/>
                  </a:cubicBezTo>
                  <a:cubicBezTo>
                    <a:pt x="4692" y="5063"/>
                    <a:pt x="4680" y="5164"/>
                    <a:pt x="4635" y="5243"/>
                  </a:cubicBezTo>
                  <a:cubicBezTo>
                    <a:pt x="4793" y="5632"/>
                    <a:pt x="4883" y="6054"/>
                    <a:pt x="4979" y="6448"/>
                  </a:cubicBezTo>
                  <a:cubicBezTo>
                    <a:pt x="5080" y="6871"/>
                    <a:pt x="5199" y="7310"/>
                    <a:pt x="5452" y="7659"/>
                  </a:cubicBezTo>
                  <a:cubicBezTo>
                    <a:pt x="5553" y="7287"/>
                    <a:pt x="5649" y="6910"/>
                    <a:pt x="5750" y="6533"/>
                  </a:cubicBezTo>
                  <a:cubicBezTo>
                    <a:pt x="5779" y="6409"/>
                    <a:pt x="5964" y="6482"/>
                    <a:pt x="5936" y="6600"/>
                  </a:cubicBezTo>
                  <a:cubicBezTo>
                    <a:pt x="5824" y="7017"/>
                    <a:pt x="5717" y="7434"/>
                    <a:pt x="5610" y="7845"/>
                  </a:cubicBezTo>
                  <a:cubicBezTo>
                    <a:pt x="5886" y="8138"/>
                    <a:pt x="6274" y="8329"/>
                    <a:pt x="6685" y="8250"/>
                  </a:cubicBezTo>
                  <a:cubicBezTo>
                    <a:pt x="6809" y="8222"/>
                    <a:pt x="6843" y="8419"/>
                    <a:pt x="6719" y="8442"/>
                  </a:cubicBezTo>
                  <a:cubicBezTo>
                    <a:pt x="6223" y="8543"/>
                    <a:pt x="5790" y="8318"/>
                    <a:pt x="5469" y="7975"/>
                  </a:cubicBezTo>
                  <a:cubicBezTo>
                    <a:pt x="5469" y="7975"/>
                    <a:pt x="5463" y="7975"/>
                    <a:pt x="5463" y="7975"/>
                  </a:cubicBezTo>
                  <a:lnTo>
                    <a:pt x="4343" y="7699"/>
                  </a:lnTo>
                  <a:cubicBezTo>
                    <a:pt x="4292" y="7687"/>
                    <a:pt x="4269" y="7620"/>
                    <a:pt x="4286" y="7575"/>
                  </a:cubicBezTo>
                  <a:cubicBezTo>
                    <a:pt x="4303" y="7518"/>
                    <a:pt x="4359" y="7501"/>
                    <a:pt x="4410" y="7518"/>
                  </a:cubicBezTo>
                  <a:lnTo>
                    <a:pt x="5266" y="7727"/>
                  </a:lnTo>
                  <a:cubicBezTo>
                    <a:pt x="5165" y="7580"/>
                    <a:pt x="5080" y="7417"/>
                    <a:pt x="5013" y="7259"/>
                  </a:cubicBezTo>
                  <a:cubicBezTo>
                    <a:pt x="4776" y="6657"/>
                    <a:pt x="4720" y="5975"/>
                    <a:pt x="4478" y="5373"/>
                  </a:cubicBezTo>
                  <a:cubicBezTo>
                    <a:pt x="4354" y="5412"/>
                    <a:pt x="4207" y="5384"/>
                    <a:pt x="4083" y="5373"/>
                  </a:cubicBezTo>
                  <a:cubicBezTo>
                    <a:pt x="3841" y="5356"/>
                    <a:pt x="3605" y="5339"/>
                    <a:pt x="3368" y="5322"/>
                  </a:cubicBezTo>
                  <a:cubicBezTo>
                    <a:pt x="3239" y="5311"/>
                    <a:pt x="3256" y="5114"/>
                    <a:pt x="3385" y="5125"/>
                  </a:cubicBezTo>
                  <a:lnTo>
                    <a:pt x="4005" y="5170"/>
                  </a:lnTo>
                  <a:cubicBezTo>
                    <a:pt x="4100" y="5176"/>
                    <a:pt x="4202" y="5187"/>
                    <a:pt x="4303" y="5193"/>
                  </a:cubicBezTo>
                  <a:cubicBezTo>
                    <a:pt x="4337" y="5193"/>
                    <a:pt x="4365" y="5193"/>
                    <a:pt x="4393" y="5187"/>
                  </a:cubicBezTo>
                  <a:cubicBezTo>
                    <a:pt x="4348" y="5097"/>
                    <a:pt x="4292" y="5001"/>
                    <a:pt x="4230" y="4911"/>
                  </a:cubicBezTo>
                  <a:cubicBezTo>
                    <a:pt x="4016" y="4601"/>
                    <a:pt x="3717" y="4410"/>
                    <a:pt x="3368" y="4275"/>
                  </a:cubicBezTo>
                  <a:cubicBezTo>
                    <a:pt x="3177" y="4201"/>
                    <a:pt x="2985" y="4139"/>
                    <a:pt x="2794" y="4066"/>
                  </a:cubicBezTo>
                  <a:cubicBezTo>
                    <a:pt x="2743" y="4078"/>
                    <a:pt x="2692" y="4078"/>
                    <a:pt x="2642" y="4078"/>
                  </a:cubicBezTo>
                  <a:cubicBezTo>
                    <a:pt x="2524" y="4072"/>
                    <a:pt x="2400" y="4072"/>
                    <a:pt x="2281" y="4072"/>
                  </a:cubicBezTo>
                  <a:lnTo>
                    <a:pt x="1549" y="4061"/>
                  </a:lnTo>
                  <a:cubicBezTo>
                    <a:pt x="1425" y="4061"/>
                    <a:pt x="1442" y="3864"/>
                    <a:pt x="1572" y="3864"/>
                  </a:cubicBezTo>
                  <a:cubicBezTo>
                    <a:pt x="1786" y="3864"/>
                    <a:pt x="2000" y="3869"/>
                    <a:pt x="2214" y="3875"/>
                  </a:cubicBezTo>
                  <a:cubicBezTo>
                    <a:pt x="2270" y="3875"/>
                    <a:pt x="2326" y="3875"/>
                    <a:pt x="2383" y="3875"/>
                  </a:cubicBezTo>
                  <a:cubicBezTo>
                    <a:pt x="2096" y="3700"/>
                    <a:pt x="1893" y="3436"/>
                    <a:pt x="1791" y="3109"/>
                  </a:cubicBezTo>
                  <a:cubicBezTo>
                    <a:pt x="1679" y="2737"/>
                    <a:pt x="1690" y="2343"/>
                    <a:pt x="1651" y="1960"/>
                  </a:cubicBezTo>
                  <a:cubicBezTo>
                    <a:pt x="1651" y="1954"/>
                    <a:pt x="1651" y="1949"/>
                    <a:pt x="1651" y="1943"/>
                  </a:cubicBezTo>
                  <a:cubicBezTo>
                    <a:pt x="1397" y="1831"/>
                    <a:pt x="1149" y="1712"/>
                    <a:pt x="896" y="1600"/>
                  </a:cubicBezTo>
                  <a:cubicBezTo>
                    <a:pt x="851" y="1577"/>
                    <a:pt x="817" y="1526"/>
                    <a:pt x="840" y="1470"/>
                  </a:cubicBezTo>
                  <a:cubicBezTo>
                    <a:pt x="857" y="1425"/>
                    <a:pt x="919" y="1391"/>
                    <a:pt x="964" y="1414"/>
                  </a:cubicBezTo>
                  <a:cubicBezTo>
                    <a:pt x="1178" y="1510"/>
                    <a:pt x="1397" y="1611"/>
                    <a:pt x="1611" y="1712"/>
                  </a:cubicBezTo>
                  <a:cubicBezTo>
                    <a:pt x="1544" y="1386"/>
                    <a:pt x="1409" y="1093"/>
                    <a:pt x="1183" y="834"/>
                  </a:cubicBezTo>
                  <a:cubicBezTo>
                    <a:pt x="907" y="518"/>
                    <a:pt x="530" y="299"/>
                    <a:pt x="125" y="220"/>
                  </a:cubicBezTo>
                  <a:cubicBezTo>
                    <a:pt x="1" y="197"/>
                    <a:pt x="18" y="0"/>
                    <a:pt x="141" y="2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15"/>
            <p:cNvSpPr/>
            <p:nvPr/>
          </p:nvSpPr>
          <p:spPr>
            <a:xfrm>
              <a:off x="1213165" y="1098955"/>
              <a:ext cx="706757" cy="1370348"/>
            </a:xfrm>
            <a:custGeom>
              <a:avLst/>
              <a:gdLst/>
              <a:ahLst/>
              <a:cxnLst/>
              <a:rect l="l" t="t" r="r" b="b"/>
              <a:pathLst>
                <a:path w="5092" h="9873" extrusionOk="0">
                  <a:moveTo>
                    <a:pt x="739" y="4405"/>
                  </a:moveTo>
                  <a:cubicBezTo>
                    <a:pt x="817" y="4641"/>
                    <a:pt x="817" y="4878"/>
                    <a:pt x="767" y="5114"/>
                  </a:cubicBezTo>
                  <a:cubicBezTo>
                    <a:pt x="677" y="5537"/>
                    <a:pt x="468" y="5948"/>
                    <a:pt x="496" y="6392"/>
                  </a:cubicBezTo>
                  <a:cubicBezTo>
                    <a:pt x="525" y="6764"/>
                    <a:pt x="761" y="7046"/>
                    <a:pt x="1060" y="7248"/>
                  </a:cubicBezTo>
                  <a:cubicBezTo>
                    <a:pt x="1347" y="7446"/>
                    <a:pt x="1679" y="7581"/>
                    <a:pt x="1944" y="7817"/>
                  </a:cubicBezTo>
                  <a:cubicBezTo>
                    <a:pt x="2096" y="7952"/>
                    <a:pt x="2203" y="8116"/>
                    <a:pt x="2248" y="8313"/>
                  </a:cubicBezTo>
                  <a:cubicBezTo>
                    <a:pt x="2310" y="8549"/>
                    <a:pt x="2310" y="8797"/>
                    <a:pt x="2377" y="9028"/>
                  </a:cubicBezTo>
                  <a:cubicBezTo>
                    <a:pt x="2496" y="9428"/>
                    <a:pt x="2828" y="9732"/>
                    <a:pt x="3239" y="9811"/>
                  </a:cubicBezTo>
                  <a:cubicBezTo>
                    <a:pt x="3571" y="9873"/>
                    <a:pt x="3920" y="9755"/>
                    <a:pt x="4168" y="9529"/>
                  </a:cubicBezTo>
                  <a:cubicBezTo>
                    <a:pt x="4450" y="9366"/>
                    <a:pt x="4692" y="9129"/>
                    <a:pt x="4838" y="8837"/>
                  </a:cubicBezTo>
                  <a:cubicBezTo>
                    <a:pt x="5047" y="8437"/>
                    <a:pt x="5092" y="7952"/>
                    <a:pt x="4951" y="7524"/>
                  </a:cubicBezTo>
                  <a:cubicBezTo>
                    <a:pt x="4810" y="7080"/>
                    <a:pt x="4439" y="6702"/>
                    <a:pt x="4416" y="6218"/>
                  </a:cubicBezTo>
                  <a:cubicBezTo>
                    <a:pt x="4399" y="5790"/>
                    <a:pt x="4641" y="5390"/>
                    <a:pt x="4776" y="4996"/>
                  </a:cubicBezTo>
                  <a:cubicBezTo>
                    <a:pt x="4912" y="4624"/>
                    <a:pt x="4945" y="4236"/>
                    <a:pt x="4714" y="3892"/>
                  </a:cubicBezTo>
                  <a:cubicBezTo>
                    <a:pt x="4506" y="3571"/>
                    <a:pt x="4163" y="3374"/>
                    <a:pt x="3926" y="3081"/>
                  </a:cubicBezTo>
                  <a:cubicBezTo>
                    <a:pt x="3791" y="2923"/>
                    <a:pt x="3706" y="2743"/>
                    <a:pt x="3690" y="2541"/>
                  </a:cubicBezTo>
                  <a:cubicBezTo>
                    <a:pt x="3673" y="2298"/>
                    <a:pt x="3735" y="2056"/>
                    <a:pt x="3785" y="1825"/>
                  </a:cubicBezTo>
                  <a:cubicBezTo>
                    <a:pt x="3881" y="1392"/>
                    <a:pt x="3943" y="952"/>
                    <a:pt x="3684" y="564"/>
                  </a:cubicBezTo>
                  <a:cubicBezTo>
                    <a:pt x="3470" y="226"/>
                    <a:pt x="3081" y="1"/>
                    <a:pt x="2676" y="12"/>
                  </a:cubicBezTo>
                  <a:cubicBezTo>
                    <a:pt x="2282" y="23"/>
                    <a:pt x="1893" y="249"/>
                    <a:pt x="1685" y="586"/>
                  </a:cubicBezTo>
                  <a:cubicBezTo>
                    <a:pt x="1561" y="789"/>
                    <a:pt x="1527" y="1014"/>
                    <a:pt x="1471" y="1240"/>
                  </a:cubicBezTo>
                  <a:cubicBezTo>
                    <a:pt x="1420" y="1448"/>
                    <a:pt x="1330" y="1623"/>
                    <a:pt x="1161" y="1763"/>
                  </a:cubicBezTo>
                  <a:cubicBezTo>
                    <a:pt x="879" y="2006"/>
                    <a:pt x="491" y="2135"/>
                    <a:pt x="277" y="2456"/>
                  </a:cubicBezTo>
                  <a:cubicBezTo>
                    <a:pt x="1" y="2867"/>
                    <a:pt x="187" y="3368"/>
                    <a:pt x="406" y="3763"/>
                  </a:cubicBezTo>
                  <a:cubicBezTo>
                    <a:pt x="525" y="3971"/>
                    <a:pt x="660" y="4179"/>
                    <a:pt x="739" y="440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15"/>
            <p:cNvSpPr/>
            <p:nvPr/>
          </p:nvSpPr>
          <p:spPr>
            <a:xfrm>
              <a:off x="1399984" y="1173211"/>
              <a:ext cx="398765" cy="1248484"/>
            </a:xfrm>
            <a:custGeom>
              <a:avLst/>
              <a:gdLst/>
              <a:ahLst/>
              <a:cxnLst/>
              <a:rect l="l" t="t" r="r" b="b"/>
              <a:pathLst>
                <a:path w="2873" h="8995" extrusionOk="0">
                  <a:moveTo>
                    <a:pt x="187" y="1476"/>
                  </a:moveTo>
                  <a:lnTo>
                    <a:pt x="941" y="1808"/>
                  </a:lnTo>
                  <a:cubicBezTo>
                    <a:pt x="891" y="1730"/>
                    <a:pt x="846" y="1651"/>
                    <a:pt x="806" y="1566"/>
                  </a:cubicBezTo>
                  <a:cubicBezTo>
                    <a:pt x="671" y="1273"/>
                    <a:pt x="637" y="952"/>
                    <a:pt x="761" y="654"/>
                  </a:cubicBezTo>
                  <a:cubicBezTo>
                    <a:pt x="879" y="355"/>
                    <a:pt x="1121" y="113"/>
                    <a:pt x="1426" y="12"/>
                  </a:cubicBezTo>
                  <a:cubicBezTo>
                    <a:pt x="1437" y="6"/>
                    <a:pt x="1448" y="6"/>
                    <a:pt x="1454" y="6"/>
                  </a:cubicBezTo>
                  <a:cubicBezTo>
                    <a:pt x="1465" y="6"/>
                    <a:pt x="1476" y="1"/>
                    <a:pt x="1488" y="1"/>
                  </a:cubicBezTo>
                  <a:cubicBezTo>
                    <a:pt x="1561" y="1"/>
                    <a:pt x="1583" y="68"/>
                    <a:pt x="1566" y="125"/>
                  </a:cubicBezTo>
                  <a:cubicBezTo>
                    <a:pt x="1561" y="153"/>
                    <a:pt x="1544" y="175"/>
                    <a:pt x="1510" y="192"/>
                  </a:cubicBezTo>
                  <a:cubicBezTo>
                    <a:pt x="1510" y="192"/>
                    <a:pt x="1510" y="192"/>
                    <a:pt x="1510" y="192"/>
                  </a:cubicBezTo>
                  <a:cubicBezTo>
                    <a:pt x="1510" y="192"/>
                    <a:pt x="1510" y="192"/>
                    <a:pt x="1510" y="192"/>
                  </a:cubicBezTo>
                  <a:cubicBezTo>
                    <a:pt x="1223" y="288"/>
                    <a:pt x="1003" y="513"/>
                    <a:pt x="919" y="806"/>
                  </a:cubicBezTo>
                  <a:cubicBezTo>
                    <a:pt x="829" y="1093"/>
                    <a:pt x="913" y="1375"/>
                    <a:pt x="1060" y="1628"/>
                  </a:cubicBezTo>
                  <a:cubicBezTo>
                    <a:pt x="1110" y="1713"/>
                    <a:pt x="1161" y="1792"/>
                    <a:pt x="1217" y="1870"/>
                  </a:cubicBezTo>
                  <a:cubicBezTo>
                    <a:pt x="1313" y="1673"/>
                    <a:pt x="1409" y="1476"/>
                    <a:pt x="1504" y="1279"/>
                  </a:cubicBezTo>
                  <a:cubicBezTo>
                    <a:pt x="1561" y="1166"/>
                    <a:pt x="1747" y="1234"/>
                    <a:pt x="1690" y="1352"/>
                  </a:cubicBezTo>
                  <a:lnTo>
                    <a:pt x="1347" y="2056"/>
                  </a:lnTo>
                  <a:cubicBezTo>
                    <a:pt x="1566" y="2372"/>
                    <a:pt x="1780" y="2693"/>
                    <a:pt x="1792" y="3104"/>
                  </a:cubicBezTo>
                  <a:cubicBezTo>
                    <a:pt x="1792" y="3363"/>
                    <a:pt x="1718" y="3605"/>
                    <a:pt x="1628" y="3847"/>
                  </a:cubicBezTo>
                  <a:cubicBezTo>
                    <a:pt x="1679" y="3802"/>
                    <a:pt x="1730" y="3757"/>
                    <a:pt x="1786" y="3712"/>
                  </a:cubicBezTo>
                  <a:cubicBezTo>
                    <a:pt x="1949" y="3565"/>
                    <a:pt x="2118" y="3425"/>
                    <a:pt x="2287" y="3278"/>
                  </a:cubicBezTo>
                  <a:cubicBezTo>
                    <a:pt x="2383" y="3194"/>
                    <a:pt x="2512" y="3346"/>
                    <a:pt x="2417" y="3430"/>
                  </a:cubicBezTo>
                  <a:cubicBezTo>
                    <a:pt x="2225" y="3594"/>
                    <a:pt x="2034" y="3757"/>
                    <a:pt x="1842" y="3920"/>
                  </a:cubicBezTo>
                  <a:cubicBezTo>
                    <a:pt x="1752" y="3999"/>
                    <a:pt x="1662" y="4089"/>
                    <a:pt x="1561" y="4157"/>
                  </a:cubicBezTo>
                  <a:cubicBezTo>
                    <a:pt x="1538" y="4179"/>
                    <a:pt x="1510" y="4191"/>
                    <a:pt x="1488" y="4196"/>
                  </a:cubicBezTo>
                  <a:cubicBezTo>
                    <a:pt x="1392" y="4433"/>
                    <a:pt x="1302" y="4669"/>
                    <a:pt x="1274" y="4917"/>
                  </a:cubicBezTo>
                  <a:cubicBezTo>
                    <a:pt x="1228" y="5339"/>
                    <a:pt x="1375" y="5728"/>
                    <a:pt x="1578" y="6094"/>
                  </a:cubicBezTo>
                  <a:cubicBezTo>
                    <a:pt x="1820" y="5722"/>
                    <a:pt x="2056" y="5351"/>
                    <a:pt x="2298" y="4979"/>
                  </a:cubicBezTo>
                  <a:cubicBezTo>
                    <a:pt x="2366" y="4872"/>
                    <a:pt x="2529" y="4990"/>
                    <a:pt x="2456" y="5097"/>
                  </a:cubicBezTo>
                  <a:cubicBezTo>
                    <a:pt x="2203" y="5491"/>
                    <a:pt x="1944" y="5891"/>
                    <a:pt x="1690" y="6285"/>
                  </a:cubicBezTo>
                  <a:cubicBezTo>
                    <a:pt x="1814" y="6488"/>
                    <a:pt x="1944" y="6685"/>
                    <a:pt x="2056" y="6877"/>
                  </a:cubicBezTo>
                  <a:cubicBezTo>
                    <a:pt x="2158" y="7051"/>
                    <a:pt x="2248" y="7243"/>
                    <a:pt x="2321" y="7440"/>
                  </a:cubicBezTo>
                  <a:cubicBezTo>
                    <a:pt x="2422" y="7232"/>
                    <a:pt x="2529" y="7023"/>
                    <a:pt x="2631" y="6820"/>
                  </a:cubicBezTo>
                  <a:cubicBezTo>
                    <a:pt x="2687" y="6708"/>
                    <a:pt x="2873" y="6775"/>
                    <a:pt x="2817" y="6888"/>
                  </a:cubicBezTo>
                  <a:lnTo>
                    <a:pt x="2400" y="7716"/>
                  </a:lnTo>
                  <a:cubicBezTo>
                    <a:pt x="2496" y="8116"/>
                    <a:pt x="2467" y="8532"/>
                    <a:pt x="2208" y="8893"/>
                  </a:cubicBezTo>
                  <a:cubicBezTo>
                    <a:pt x="2130" y="8994"/>
                    <a:pt x="1966" y="8882"/>
                    <a:pt x="2045" y="8775"/>
                  </a:cubicBezTo>
                  <a:cubicBezTo>
                    <a:pt x="2265" y="8476"/>
                    <a:pt x="2293" y="8138"/>
                    <a:pt x="2220" y="7800"/>
                  </a:cubicBezTo>
                  <a:cubicBezTo>
                    <a:pt x="1887" y="7603"/>
                    <a:pt x="1561" y="7412"/>
                    <a:pt x="1228" y="7215"/>
                  </a:cubicBezTo>
                  <a:cubicBezTo>
                    <a:pt x="1116" y="7153"/>
                    <a:pt x="1234" y="6989"/>
                    <a:pt x="1341" y="7051"/>
                  </a:cubicBezTo>
                  <a:cubicBezTo>
                    <a:pt x="1611" y="7209"/>
                    <a:pt x="1876" y="7367"/>
                    <a:pt x="2141" y="7524"/>
                  </a:cubicBezTo>
                  <a:cubicBezTo>
                    <a:pt x="2056" y="7294"/>
                    <a:pt x="1944" y="7068"/>
                    <a:pt x="1820" y="6871"/>
                  </a:cubicBezTo>
                  <a:cubicBezTo>
                    <a:pt x="1718" y="6702"/>
                    <a:pt x="1606" y="6528"/>
                    <a:pt x="1504" y="6353"/>
                  </a:cubicBezTo>
                  <a:cubicBezTo>
                    <a:pt x="1082" y="6038"/>
                    <a:pt x="665" y="5717"/>
                    <a:pt x="243" y="5401"/>
                  </a:cubicBezTo>
                  <a:cubicBezTo>
                    <a:pt x="142" y="5323"/>
                    <a:pt x="254" y="5159"/>
                    <a:pt x="356" y="5238"/>
                  </a:cubicBezTo>
                  <a:cubicBezTo>
                    <a:pt x="665" y="5469"/>
                    <a:pt x="975" y="5705"/>
                    <a:pt x="1279" y="5936"/>
                  </a:cubicBezTo>
                  <a:cubicBezTo>
                    <a:pt x="1133" y="5615"/>
                    <a:pt x="1037" y="5283"/>
                    <a:pt x="1076" y="4917"/>
                  </a:cubicBezTo>
                  <a:cubicBezTo>
                    <a:pt x="1099" y="4652"/>
                    <a:pt x="1195" y="4405"/>
                    <a:pt x="1302" y="4157"/>
                  </a:cubicBezTo>
                  <a:cubicBezTo>
                    <a:pt x="1228" y="4100"/>
                    <a:pt x="1172" y="4005"/>
                    <a:pt x="1121" y="3932"/>
                  </a:cubicBezTo>
                  <a:cubicBezTo>
                    <a:pt x="1048" y="3830"/>
                    <a:pt x="969" y="3729"/>
                    <a:pt x="896" y="3622"/>
                  </a:cubicBezTo>
                  <a:lnTo>
                    <a:pt x="446" y="2991"/>
                  </a:lnTo>
                  <a:cubicBezTo>
                    <a:pt x="367" y="2890"/>
                    <a:pt x="519" y="2760"/>
                    <a:pt x="592" y="2867"/>
                  </a:cubicBezTo>
                  <a:cubicBezTo>
                    <a:pt x="851" y="3216"/>
                    <a:pt x="1099" y="3571"/>
                    <a:pt x="1358" y="3920"/>
                  </a:cubicBezTo>
                  <a:cubicBezTo>
                    <a:pt x="1364" y="3932"/>
                    <a:pt x="1369" y="3943"/>
                    <a:pt x="1381" y="3960"/>
                  </a:cubicBezTo>
                  <a:cubicBezTo>
                    <a:pt x="1499" y="3678"/>
                    <a:pt x="1600" y="3391"/>
                    <a:pt x="1595" y="3087"/>
                  </a:cubicBezTo>
                  <a:cubicBezTo>
                    <a:pt x="1583" y="2715"/>
                    <a:pt x="1375" y="2417"/>
                    <a:pt x="1161" y="2124"/>
                  </a:cubicBezTo>
                  <a:lnTo>
                    <a:pt x="119" y="1662"/>
                  </a:lnTo>
                  <a:cubicBezTo>
                    <a:pt x="1" y="1606"/>
                    <a:pt x="68" y="1420"/>
                    <a:pt x="187" y="147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15"/>
            <p:cNvSpPr/>
            <p:nvPr/>
          </p:nvSpPr>
          <p:spPr>
            <a:xfrm>
              <a:off x="469913" y="1954080"/>
              <a:ext cx="1267916" cy="830287"/>
            </a:xfrm>
            <a:custGeom>
              <a:avLst/>
              <a:gdLst/>
              <a:ahLst/>
              <a:cxnLst/>
              <a:rect l="l" t="t" r="r" b="b"/>
              <a:pathLst>
                <a:path w="9135" h="5982" extrusionOk="0">
                  <a:moveTo>
                    <a:pt x="2912" y="4551"/>
                  </a:moveTo>
                  <a:cubicBezTo>
                    <a:pt x="3154" y="4602"/>
                    <a:pt x="3351" y="4731"/>
                    <a:pt x="3526" y="4900"/>
                  </a:cubicBezTo>
                  <a:cubicBezTo>
                    <a:pt x="3841" y="5199"/>
                    <a:pt x="4077" y="5598"/>
                    <a:pt x="4472" y="5807"/>
                  </a:cubicBezTo>
                  <a:cubicBezTo>
                    <a:pt x="4798" y="5981"/>
                    <a:pt x="5164" y="5931"/>
                    <a:pt x="5491" y="5784"/>
                  </a:cubicBezTo>
                  <a:cubicBezTo>
                    <a:pt x="5812" y="5643"/>
                    <a:pt x="6105" y="5435"/>
                    <a:pt x="6448" y="5334"/>
                  </a:cubicBezTo>
                  <a:cubicBezTo>
                    <a:pt x="6640" y="5283"/>
                    <a:pt x="6837" y="5277"/>
                    <a:pt x="7028" y="5339"/>
                  </a:cubicBezTo>
                  <a:cubicBezTo>
                    <a:pt x="7259" y="5412"/>
                    <a:pt x="7468" y="5548"/>
                    <a:pt x="7704" y="5610"/>
                  </a:cubicBezTo>
                  <a:cubicBezTo>
                    <a:pt x="8098" y="5722"/>
                    <a:pt x="8538" y="5604"/>
                    <a:pt x="8819" y="5300"/>
                  </a:cubicBezTo>
                  <a:cubicBezTo>
                    <a:pt x="9050" y="5046"/>
                    <a:pt x="9135" y="4692"/>
                    <a:pt x="9073" y="4359"/>
                  </a:cubicBezTo>
                  <a:cubicBezTo>
                    <a:pt x="9090" y="4033"/>
                    <a:pt x="9011" y="3706"/>
                    <a:pt x="8847" y="3419"/>
                  </a:cubicBezTo>
                  <a:cubicBezTo>
                    <a:pt x="8617" y="3030"/>
                    <a:pt x="8228" y="2743"/>
                    <a:pt x="7789" y="2631"/>
                  </a:cubicBezTo>
                  <a:cubicBezTo>
                    <a:pt x="7338" y="2512"/>
                    <a:pt x="6826" y="2631"/>
                    <a:pt x="6403" y="2394"/>
                  </a:cubicBezTo>
                  <a:cubicBezTo>
                    <a:pt x="6026" y="2180"/>
                    <a:pt x="5818" y="1763"/>
                    <a:pt x="5559" y="1437"/>
                  </a:cubicBezTo>
                  <a:cubicBezTo>
                    <a:pt x="5311" y="1127"/>
                    <a:pt x="5001" y="890"/>
                    <a:pt x="4584" y="902"/>
                  </a:cubicBezTo>
                  <a:cubicBezTo>
                    <a:pt x="4207" y="913"/>
                    <a:pt x="3858" y="1093"/>
                    <a:pt x="3481" y="1144"/>
                  </a:cubicBezTo>
                  <a:cubicBezTo>
                    <a:pt x="3278" y="1172"/>
                    <a:pt x="3081" y="1149"/>
                    <a:pt x="2901" y="1054"/>
                  </a:cubicBezTo>
                  <a:cubicBezTo>
                    <a:pt x="2687" y="947"/>
                    <a:pt x="2512" y="761"/>
                    <a:pt x="2343" y="598"/>
                  </a:cubicBezTo>
                  <a:cubicBezTo>
                    <a:pt x="2028" y="288"/>
                    <a:pt x="1690" y="1"/>
                    <a:pt x="1217" y="12"/>
                  </a:cubicBezTo>
                  <a:cubicBezTo>
                    <a:pt x="817" y="17"/>
                    <a:pt x="423" y="220"/>
                    <a:pt x="214" y="575"/>
                  </a:cubicBezTo>
                  <a:cubicBezTo>
                    <a:pt x="17" y="919"/>
                    <a:pt x="0" y="1363"/>
                    <a:pt x="175" y="1718"/>
                  </a:cubicBezTo>
                  <a:cubicBezTo>
                    <a:pt x="282" y="1932"/>
                    <a:pt x="456" y="2079"/>
                    <a:pt x="620" y="2248"/>
                  </a:cubicBezTo>
                  <a:cubicBezTo>
                    <a:pt x="766" y="2400"/>
                    <a:pt x="868" y="2569"/>
                    <a:pt x="896" y="2783"/>
                  </a:cubicBezTo>
                  <a:cubicBezTo>
                    <a:pt x="952" y="3154"/>
                    <a:pt x="856" y="3554"/>
                    <a:pt x="1014" y="3903"/>
                  </a:cubicBezTo>
                  <a:cubicBezTo>
                    <a:pt x="1217" y="4354"/>
                    <a:pt x="1746" y="4466"/>
                    <a:pt x="2191" y="4489"/>
                  </a:cubicBezTo>
                  <a:cubicBezTo>
                    <a:pt x="2433" y="4495"/>
                    <a:pt x="2675" y="4495"/>
                    <a:pt x="2912" y="455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15"/>
            <p:cNvSpPr/>
            <p:nvPr/>
          </p:nvSpPr>
          <p:spPr>
            <a:xfrm>
              <a:off x="559714" y="2045546"/>
              <a:ext cx="1118708" cy="605851"/>
            </a:xfrm>
            <a:custGeom>
              <a:avLst/>
              <a:gdLst/>
              <a:ahLst/>
              <a:cxnLst/>
              <a:rect l="l" t="t" r="r" b="b"/>
              <a:pathLst>
                <a:path w="8060" h="4365" extrusionOk="0">
                  <a:moveTo>
                    <a:pt x="654" y="1943"/>
                  </a:moveTo>
                  <a:lnTo>
                    <a:pt x="1341" y="1482"/>
                  </a:lnTo>
                  <a:cubicBezTo>
                    <a:pt x="1245" y="1482"/>
                    <a:pt x="1155" y="1482"/>
                    <a:pt x="1060" y="1470"/>
                  </a:cubicBezTo>
                  <a:cubicBezTo>
                    <a:pt x="744" y="1431"/>
                    <a:pt x="457" y="1284"/>
                    <a:pt x="266" y="1020"/>
                  </a:cubicBezTo>
                  <a:cubicBezTo>
                    <a:pt x="80" y="766"/>
                    <a:pt x="1" y="428"/>
                    <a:pt x="74" y="119"/>
                  </a:cubicBezTo>
                  <a:cubicBezTo>
                    <a:pt x="74" y="107"/>
                    <a:pt x="80" y="102"/>
                    <a:pt x="85" y="91"/>
                  </a:cubicBezTo>
                  <a:cubicBezTo>
                    <a:pt x="91" y="79"/>
                    <a:pt x="91" y="74"/>
                    <a:pt x="97" y="62"/>
                  </a:cubicBezTo>
                  <a:cubicBezTo>
                    <a:pt x="136" y="0"/>
                    <a:pt x="209" y="17"/>
                    <a:pt x="243" y="62"/>
                  </a:cubicBezTo>
                  <a:cubicBezTo>
                    <a:pt x="266" y="79"/>
                    <a:pt x="277" y="102"/>
                    <a:pt x="271" y="141"/>
                  </a:cubicBezTo>
                  <a:cubicBezTo>
                    <a:pt x="271" y="141"/>
                    <a:pt x="271" y="141"/>
                    <a:pt x="271" y="141"/>
                  </a:cubicBezTo>
                  <a:lnTo>
                    <a:pt x="271" y="141"/>
                  </a:lnTo>
                  <a:cubicBezTo>
                    <a:pt x="204" y="434"/>
                    <a:pt x="277" y="744"/>
                    <a:pt x="474" y="969"/>
                  </a:cubicBezTo>
                  <a:cubicBezTo>
                    <a:pt x="671" y="1200"/>
                    <a:pt x="958" y="1273"/>
                    <a:pt x="1251" y="1284"/>
                  </a:cubicBezTo>
                  <a:cubicBezTo>
                    <a:pt x="1347" y="1290"/>
                    <a:pt x="1443" y="1284"/>
                    <a:pt x="1538" y="1284"/>
                  </a:cubicBezTo>
                  <a:cubicBezTo>
                    <a:pt x="1426" y="1099"/>
                    <a:pt x="1307" y="907"/>
                    <a:pt x="1195" y="721"/>
                  </a:cubicBezTo>
                  <a:cubicBezTo>
                    <a:pt x="1127" y="614"/>
                    <a:pt x="1279" y="496"/>
                    <a:pt x="1347" y="603"/>
                  </a:cubicBezTo>
                  <a:lnTo>
                    <a:pt x="1764" y="1273"/>
                  </a:lnTo>
                  <a:cubicBezTo>
                    <a:pt x="2152" y="1251"/>
                    <a:pt x="2535" y="1239"/>
                    <a:pt x="2884" y="1448"/>
                  </a:cubicBezTo>
                  <a:cubicBezTo>
                    <a:pt x="3109" y="1583"/>
                    <a:pt x="3278" y="1774"/>
                    <a:pt x="3430" y="1977"/>
                  </a:cubicBezTo>
                  <a:cubicBezTo>
                    <a:pt x="3419" y="1910"/>
                    <a:pt x="3408" y="1842"/>
                    <a:pt x="3402" y="1780"/>
                  </a:cubicBezTo>
                  <a:cubicBezTo>
                    <a:pt x="3369" y="1560"/>
                    <a:pt x="3335" y="1341"/>
                    <a:pt x="3301" y="1121"/>
                  </a:cubicBezTo>
                  <a:cubicBezTo>
                    <a:pt x="3284" y="992"/>
                    <a:pt x="3476" y="969"/>
                    <a:pt x="3498" y="1093"/>
                  </a:cubicBezTo>
                  <a:cubicBezTo>
                    <a:pt x="3532" y="1341"/>
                    <a:pt x="3571" y="1589"/>
                    <a:pt x="3611" y="1836"/>
                  </a:cubicBezTo>
                  <a:cubicBezTo>
                    <a:pt x="3628" y="1960"/>
                    <a:pt x="3656" y="2079"/>
                    <a:pt x="3661" y="2202"/>
                  </a:cubicBezTo>
                  <a:cubicBezTo>
                    <a:pt x="3667" y="2231"/>
                    <a:pt x="3661" y="2259"/>
                    <a:pt x="3656" y="2287"/>
                  </a:cubicBezTo>
                  <a:cubicBezTo>
                    <a:pt x="3802" y="2495"/>
                    <a:pt x="3954" y="2692"/>
                    <a:pt x="4151" y="2850"/>
                  </a:cubicBezTo>
                  <a:cubicBezTo>
                    <a:pt x="4484" y="3115"/>
                    <a:pt x="4895" y="3194"/>
                    <a:pt x="5311" y="3216"/>
                  </a:cubicBezTo>
                  <a:cubicBezTo>
                    <a:pt x="5126" y="2816"/>
                    <a:pt x="4934" y="2416"/>
                    <a:pt x="4748" y="2017"/>
                  </a:cubicBezTo>
                  <a:cubicBezTo>
                    <a:pt x="4692" y="1904"/>
                    <a:pt x="4878" y="1825"/>
                    <a:pt x="4928" y="1943"/>
                  </a:cubicBezTo>
                  <a:cubicBezTo>
                    <a:pt x="5131" y="2366"/>
                    <a:pt x="5334" y="2794"/>
                    <a:pt x="5531" y="3222"/>
                  </a:cubicBezTo>
                  <a:cubicBezTo>
                    <a:pt x="5768" y="3227"/>
                    <a:pt x="6004" y="3222"/>
                    <a:pt x="6229" y="3227"/>
                  </a:cubicBezTo>
                  <a:cubicBezTo>
                    <a:pt x="6432" y="3233"/>
                    <a:pt x="6640" y="3256"/>
                    <a:pt x="6843" y="3301"/>
                  </a:cubicBezTo>
                  <a:lnTo>
                    <a:pt x="6483" y="2709"/>
                  </a:lnTo>
                  <a:cubicBezTo>
                    <a:pt x="6415" y="2602"/>
                    <a:pt x="6573" y="2478"/>
                    <a:pt x="6640" y="2585"/>
                  </a:cubicBezTo>
                  <a:cubicBezTo>
                    <a:pt x="6798" y="2850"/>
                    <a:pt x="6961" y="3115"/>
                    <a:pt x="7119" y="3379"/>
                  </a:cubicBezTo>
                  <a:cubicBezTo>
                    <a:pt x="7513" y="3515"/>
                    <a:pt x="7851" y="3757"/>
                    <a:pt x="8015" y="4168"/>
                  </a:cubicBezTo>
                  <a:cubicBezTo>
                    <a:pt x="8060" y="4286"/>
                    <a:pt x="7879" y="4365"/>
                    <a:pt x="7834" y="4247"/>
                  </a:cubicBezTo>
                  <a:cubicBezTo>
                    <a:pt x="7694" y="3898"/>
                    <a:pt x="7423" y="3695"/>
                    <a:pt x="7097" y="3577"/>
                  </a:cubicBezTo>
                  <a:cubicBezTo>
                    <a:pt x="6759" y="3751"/>
                    <a:pt x="6415" y="3931"/>
                    <a:pt x="6077" y="4106"/>
                  </a:cubicBezTo>
                  <a:cubicBezTo>
                    <a:pt x="5965" y="4168"/>
                    <a:pt x="5886" y="3982"/>
                    <a:pt x="5998" y="3926"/>
                  </a:cubicBezTo>
                  <a:cubicBezTo>
                    <a:pt x="6274" y="3785"/>
                    <a:pt x="6550" y="3638"/>
                    <a:pt x="6821" y="3498"/>
                  </a:cubicBezTo>
                  <a:cubicBezTo>
                    <a:pt x="6579" y="3441"/>
                    <a:pt x="6331" y="3424"/>
                    <a:pt x="6100" y="3419"/>
                  </a:cubicBezTo>
                  <a:cubicBezTo>
                    <a:pt x="5897" y="3419"/>
                    <a:pt x="5694" y="3419"/>
                    <a:pt x="5492" y="3413"/>
                  </a:cubicBezTo>
                  <a:cubicBezTo>
                    <a:pt x="4996" y="3605"/>
                    <a:pt x="4506" y="3791"/>
                    <a:pt x="4016" y="3976"/>
                  </a:cubicBezTo>
                  <a:cubicBezTo>
                    <a:pt x="3898" y="4021"/>
                    <a:pt x="3819" y="3841"/>
                    <a:pt x="3937" y="3796"/>
                  </a:cubicBezTo>
                  <a:cubicBezTo>
                    <a:pt x="4298" y="3661"/>
                    <a:pt x="4658" y="3520"/>
                    <a:pt x="5019" y="3385"/>
                  </a:cubicBezTo>
                  <a:cubicBezTo>
                    <a:pt x="4669" y="3340"/>
                    <a:pt x="4337" y="3244"/>
                    <a:pt x="4050" y="3019"/>
                  </a:cubicBezTo>
                  <a:cubicBezTo>
                    <a:pt x="3836" y="2856"/>
                    <a:pt x="3678" y="2642"/>
                    <a:pt x="3521" y="2422"/>
                  </a:cubicBezTo>
                  <a:cubicBezTo>
                    <a:pt x="3430" y="2456"/>
                    <a:pt x="3329" y="2450"/>
                    <a:pt x="3233" y="2456"/>
                  </a:cubicBezTo>
                  <a:lnTo>
                    <a:pt x="2856" y="2484"/>
                  </a:lnTo>
                  <a:cubicBezTo>
                    <a:pt x="2597" y="2501"/>
                    <a:pt x="2338" y="2518"/>
                    <a:pt x="2079" y="2535"/>
                  </a:cubicBezTo>
                  <a:cubicBezTo>
                    <a:pt x="1955" y="2540"/>
                    <a:pt x="1927" y="2343"/>
                    <a:pt x="2051" y="2338"/>
                  </a:cubicBezTo>
                  <a:cubicBezTo>
                    <a:pt x="2484" y="2309"/>
                    <a:pt x="2918" y="2281"/>
                    <a:pt x="3352" y="2253"/>
                  </a:cubicBezTo>
                  <a:cubicBezTo>
                    <a:pt x="3363" y="2253"/>
                    <a:pt x="3380" y="2253"/>
                    <a:pt x="3397" y="2253"/>
                  </a:cubicBezTo>
                  <a:cubicBezTo>
                    <a:pt x="3222" y="2000"/>
                    <a:pt x="3031" y="1763"/>
                    <a:pt x="2766" y="1605"/>
                  </a:cubicBezTo>
                  <a:cubicBezTo>
                    <a:pt x="2451" y="1420"/>
                    <a:pt x="2085" y="1437"/>
                    <a:pt x="1724" y="1459"/>
                  </a:cubicBezTo>
                  <a:cubicBezTo>
                    <a:pt x="1409" y="1673"/>
                    <a:pt x="1093" y="1887"/>
                    <a:pt x="778" y="2101"/>
                  </a:cubicBezTo>
                  <a:cubicBezTo>
                    <a:pt x="671" y="2174"/>
                    <a:pt x="553" y="2017"/>
                    <a:pt x="654" y="194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15"/>
            <p:cNvSpPr/>
            <p:nvPr/>
          </p:nvSpPr>
          <p:spPr>
            <a:xfrm>
              <a:off x="1246892" y="1958799"/>
              <a:ext cx="2947644" cy="2107363"/>
            </a:xfrm>
            <a:custGeom>
              <a:avLst/>
              <a:gdLst/>
              <a:ahLst/>
              <a:cxnLst/>
              <a:rect l="l" t="t" r="r" b="b"/>
              <a:pathLst>
                <a:path w="21237" h="15183" extrusionOk="0">
                  <a:moveTo>
                    <a:pt x="21237" y="15183"/>
                  </a:moveTo>
                  <a:lnTo>
                    <a:pt x="0" y="15183"/>
                  </a:lnTo>
                  <a:lnTo>
                    <a:pt x="0" y="0"/>
                  </a:lnTo>
                  <a:lnTo>
                    <a:pt x="2123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15"/>
            <p:cNvSpPr/>
            <p:nvPr/>
          </p:nvSpPr>
          <p:spPr>
            <a:xfrm>
              <a:off x="1320315" y="1959631"/>
              <a:ext cx="2874219" cy="2106530"/>
            </a:xfrm>
            <a:custGeom>
              <a:avLst/>
              <a:gdLst/>
              <a:ahLst/>
              <a:cxnLst/>
              <a:rect l="l" t="t" r="r" b="b"/>
              <a:pathLst>
                <a:path w="20708" h="15177" extrusionOk="0">
                  <a:moveTo>
                    <a:pt x="20708" y="15177"/>
                  </a:moveTo>
                  <a:lnTo>
                    <a:pt x="0" y="15177"/>
                  </a:lnTo>
                  <a:lnTo>
                    <a:pt x="0" y="0"/>
                  </a:lnTo>
                  <a:lnTo>
                    <a:pt x="2070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15"/>
            <p:cNvSpPr/>
            <p:nvPr/>
          </p:nvSpPr>
          <p:spPr>
            <a:xfrm>
              <a:off x="1370282" y="2072889"/>
              <a:ext cx="2774286" cy="1931646"/>
            </a:xfrm>
            <a:custGeom>
              <a:avLst/>
              <a:gdLst/>
              <a:ahLst/>
              <a:cxnLst/>
              <a:rect l="l" t="t" r="r" b="b"/>
              <a:pathLst>
                <a:path w="19988" h="13917" extrusionOk="0">
                  <a:moveTo>
                    <a:pt x="19987" y="13916"/>
                  </a:moveTo>
                  <a:lnTo>
                    <a:pt x="1" y="13916"/>
                  </a:lnTo>
                  <a:lnTo>
                    <a:pt x="1" y="1"/>
                  </a:lnTo>
                  <a:lnTo>
                    <a:pt x="1998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15"/>
            <p:cNvSpPr/>
            <p:nvPr/>
          </p:nvSpPr>
          <p:spPr>
            <a:xfrm>
              <a:off x="2112840" y="4066005"/>
              <a:ext cx="1727613" cy="515355"/>
            </a:xfrm>
            <a:custGeom>
              <a:avLst/>
              <a:gdLst/>
              <a:ahLst/>
              <a:cxnLst/>
              <a:rect l="l" t="t" r="r" b="b"/>
              <a:pathLst>
                <a:path w="12447" h="3713" extrusionOk="0">
                  <a:moveTo>
                    <a:pt x="1043" y="1"/>
                  </a:moveTo>
                  <a:cubicBezTo>
                    <a:pt x="1043" y="1"/>
                    <a:pt x="1" y="575"/>
                    <a:pt x="1" y="3712"/>
                  </a:cubicBezTo>
                  <a:lnTo>
                    <a:pt x="12446" y="3712"/>
                  </a:lnTo>
                  <a:lnTo>
                    <a:pt x="12446" y="2800"/>
                  </a:lnTo>
                  <a:lnTo>
                    <a:pt x="5666" y="2800"/>
                  </a:lnTo>
                  <a:cubicBezTo>
                    <a:pt x="5666" y="2800"/>
                    <a:pt x="5469" y="1448"/>
                    <a:pt x="64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15"/>
            <p:cNvSpPr/>
            <p:nvPr/>
          </p:nvSpPr>
          <p:spPr>
            <a:xfrm>
              <a:off x="2128524" y="4066005"/>
              <a:ext cx="885667" cy="287866"/>
            </a:xfrm>
            <a:custGeom>
              <a:avLst/>
              <a:gdLst/>
              <a:ahLst/>
              <a:cxnLst/>
              <a:rect l="l" t="t" r="r" b="b"/>
              <a:pathLst>
                <a:path w="6381" h="2074" extrusionOk="0">
                  <a:moveTo>
                    <a:pt x="6381" y="1"/>
                  </a:moveTo>
                  <a:lnTo>
                    <a:pt x="0" y="2073"/>
                  </a:lnTo>
                  <a:cubicBezTo>
                    <a:pt x="0" y="2073"/>
                    <a:pt x="192" y="536"/>
                    <a:pt x="9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15"/>
            <p:cNvSpPr/>
            <p:nvPr/>
          </p:nvSpPr>
          <p:spPr>
            <a:xfrm>
              <a:off x="2115199" y="4454496"/>
              <a:ext cx="1725254" cy="36087"/>
            </a:xfrm>
            <a:custGeom>
              <a:avLst/>
              <a:gdLst/>
              <a:ahLst/>
              <a:cxnLst/>
              <a:rect l="l" t="t" r="r" b="b"/>
              <a:pathLst>
                <a:path w="12430" h="260" extrusionOk="0">
                  <a:moveTo>
                    <a:pt x="1" y="260"/>
                  </a:moveTo>
                  <a:lnTo>
                    <a:pt x="12429" y="260"/>
                  </a:lnTo>
                  <a:lnTo>
                    <a:pt x="12429" y="1"/>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15"/>
            <p:cNvSpPr/>
            <p:nvPr/>
          </p:nvSpPr>
          <p:spPr>
            <a:xfrm>
              <a:off x="2664692" y="1979063"/>
              <a:ext cx="78282" cy="77588"/>
            </a:xfrm>
            <a:custGeom>
              <a:avLst/>
              <a:gdLst/>
              <a:ahLst/>
              <a:cxnLst/>
              <a:rect l="l" t="t" r="r" b="b"/>
              <a:pathLst>
                <a:path w="564" h="559" extrusionOk="0">
                  <a:moveTo>
                    <a:pt x="564" y="282"/>
                  </a:moveTo>
                  <a:cubicBezTo>
                    <a:pt x="564" y="434"/>
                    <a:pt x="440" y="558"/>
                    <a:pt x="282" y="558"/>
                  </a:cubicBezTo>
                  <a:cubicBezTo>
                    <a:pt x="130" y="558"/>
                    <a:pt x="1" y="434"/>
                    <a:pt x="1" y="282"/>
                  </a:cubicBezTo>
                  <a:cubicBezTo>
                    <a:pt x="1" y="125"/>
                    <a:pt x="130" y="1"/>
                    <a:pt x="282" y="1"/>
                  </a:cubicBezTo>
                  <a:cubicBezTo>
                    <a:pt x="440" y="1"/>
                    <a:pt x="564" y="125"/>
                    <a:pt x="564" y="282"/>
                  </a:cubicBezTo>
                  <a:close/>
                </a:path>
              </a:pathLst>
            </a:custGeom>
            <a:solidFill>
              <a:srgbClr val="8E8E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15"/>
            <p:cNvSpPr/>
            <p:nvPr/>
          </p:nvSpPr>
          <p:spPr>
            <a:xfrm>
              <a:off x="1481319" y="2258182"/>
              <a:ext cx="583227" cy="518270"/>
            </a:xfrm>
            <a:custGeom>
              <a:avLst/>
              <a:gdLst/>
              <a:ahLst/>
              <a:cxnLst/>
              <a:rect l="l" t="t" r="r" b="b"/>
              <a:pathLst>
                <a:path w="4202" h="3734" extrusionOk="0">
                  <a:moveTo>
                    <a:pt x="4202" y="0"/>
                  </a:moveTo>
                  <a:lnTo>
                    <a:pt x="4202" y="3734"/>
                  </a:lnTo>
                  <a:lnTo>
                    <a:pt x="0" y="3734"/>
                  </a:lnTo>
                  <a:lnTo>
                    <a:pt x="0" y="648"/>
                  </a:lnTo>
                  <a:lnTo>
                    <a:pt x="1639" y="648"/>
                  </a:lnTo>
                  <a:lnTo>
                    <a:pt x="1791" y="0"/>
                  </a:lnTo>
                  <a:close/>
                </a:path>
              </a:pathLst>
            </a:custGeom>
            <a:solidFill>
              <a:srgbClr val="DFAF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15"/>
            <p:cNvSpPr/>
            <p:nvPr/>
          </p:nvSpPr>
          <p:spPr>
            <a:xfrm>
              <a:off x="1481319" y="2347984"/>
              <a:ext cx="645825" cy="428468"/>
            </a:xfrm>
            <a:custGeom>
              <a:avLst/>
              <a:gdLst/>
              <a:ahLst/>
              <a:cxnLst/>
              <a:rect l="l" t="t" r="r" b="b"/>
              <a:pathLst>
                <a:path w="4653" h="3087" extrusionOk="0">
                  <a:moveTo>
                    <a:pt x="4202" y="3087"/>
                  </a:moveTo>
                  <a:lnTo>
                    <a:pt x="0" y="3087"/>
                  </a:lnTo>
                  <a:lnTo>
                    <a:pt x="451" y="1"/>
                  </a:lnTo>
                  <a:lnTo>
                    <a:pt x="465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15"/>
            <p:cNvSpPr/>
            <p:nvPr/>
          </p:nvSpPr>
          <p:spPr>
            <a:xfrm>
              <a:off x="1481319" y="2831134"/>
              <a:ext cx="583227" cy="518270"/>
            </a:xfrm>
            <a:custGeom>
              <a:avLst/>
              <a:gdLst/>
              <a:ahLst/>
              <a:cxnLst/>
              <a:rect l="l" t="t" r="r" b="b"/>
              <a:pathLst>
                <a:path w="4202" h="3734" extrusionOk="0">
                  <a:moveTo>
                    <a:pt x="4202" y="0"/>
                  </a:moveTo>
                  <a:lnTo>
                    <a:pt x="4202" y="3734"/>
                  </a:lnTo>
                  <a:lnTo>
                    <a:pt x="0" y="3734"/>
                  </a:lnTo>
                  <a:lnTo>
                    <a:pt x="0" y="648"/>
                  </a:lnTo>
                  <a:lnTo>
                    <a:pt x="1639" y="648"/>
                  </a:lnTo>
                  <a:lnTo>
                    <a:pt x="1791" y="0"/>
                  </a:lnTo>
                  <a:close/>
                </a:path>
              </a:pathLst>
            </a:custGeom>
            <a:solidFill>
              <a:srgbClr val="DFAF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15"/>
            <p:cNvSpPr/>
            <p:nvPr/>
          </p:nvSpPr>
          <p:spPr>
            <a:xfrm>
              <a:off x="1481319" y="2920935"/>
              <a:ext cx="645825" cy="428468"/>
            </a:xfrm>
            <a:custGeom>
              <a:avLst/>
              <a:gdLst/>
              <a:ahLst/>
              <a:cxnLst/>
              <a:rect l="l" t="t" r="r" b="b"/>
              <a:pathLst>
                <a:path w="4653" h="3087" extrusionOk="0">
                  <a:moveTo>
                    <a:pt x="4202" y="3087"/>
                  </a:moveTo>
                  <a:lnTo>
                    <a:pt x="0" y="3087"/>
                  </a:lnTo>
                  <a:lnTo>
                    <a:pt x="451" y="1"/>
                  </a:lnTo>
                  <a:lnTo>
                    <a:pt x="465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15"/>
            <p:cNvSpPr/>
            <p:nvPr/>
          </p:nvSpPr>
          <p:spPr>
            <a:xfrm>
              <a:off x="1500056" y="3424350"/>
              <a:ext cx="583227" cy="518409"/>
            </a:xfrm>
            <a:custGeom>
              <a:avLst/>
              <a:gdLst/>
              <a:ahLst/>
              <a:cxnLst/>
              <a:rect l="l" t="t" r="r" b="b"/>
              <a:pathLst>
                <a:path w="4202" h="3735" extrusionOk="0">
                  <a:moveTo>
                    <a:pt x="4202" y="1"/>
                  </a:moveTo>
                  <a:lnTo>
                    <a:pt x="4202" y="3734"/>
                  </a:lnTo>
                  <a:lnTo>
                    <a:pt x="1" y="3734"/>
                  </a:lnTo>
                  <a:lnTo>
                    <a:pt x="1" y="648"/>
                  </a:lnTo>
                  <a:lnTo>
                    <a:pt x="1634" y="648"/>
                  </a:lnTo>
                  <a:lnTo>
                    <a:pt x="1791" y="1"/>
                  </a:lnTo>
                  <a:close/>
                </a:path>
              </a:pathLst>
            </a:custGeom>
            <a:solidFill>
              <a:srgbClr val="DFAF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15"/>
            <p:cNvSpPr/>
            <p:nvPr/>
          </p:nvSpPr>
          <p:spPr>
            <a:xfrm>
              <a:off x="1500056" y="3514290"/>
              <a:ext cx="645825" cy="428468"/>
            </a:xfrm>
            <a:custGeom>
              <a:avLst/>
              <a:gdLst/>
              <a:ahLst/>
              <a:cxnLst/>
              <a:rect l="l" t="t" r="r" b="b"/>
              <a:pathLst>
                <a:path w="4653" h="3087" extrusionOk="0">
                  <a:moveTo>
                    <a:pt x="4202" y="3086"/>
                  </a:moveTo>
                  <a:lnTo>
                    <a:pt x="1" y="3086"/>
                  </a:lnTo>
                  <a:lnTo>
                    <a:pt x="451" y="0"/>
                  </a:lnTo>
                  <a:lnTo>
                    <a:pt x="465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15"/>
            <p:cNvSpPr/>
            <p:nvPr/>
          </p:nvSpPr>
          <p:spPr>
            <a:xfrm>
              <a:off x="2382520" y="3358699"/>
              <a:ext cx="356571" cy="530068"/>
            </a:xfrm>
            <a:custGeom>
              <a:avLst/>
              <a:gdLst/>
              <a:ahLst/>
              <a:cxnLst/>
              <a:rect l="l" t="t" r="r" b="b"/>
              <a:pathLst>
                <a:path w="2569" h="3819" extrusionOk="0">
                  <a:moveTo>
                    <a:pt x="2569" y="3819"/>
                  </a:moveTo>
                  <a:lnTo>
                    <a:pt x="1" y="3819"/>
                  </a:lnTo>
                  <a:lnTo>
                    <a:pt x="1" y="0"/>
                  </a:lnTo>
                  <a:lnTo>
                    <a:pt x="256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15"/>
            <p:cNvSpPr/>
            <p:nvPr/>
          </p:nvSpPr>
          <p:spPr>
            <a:xfrm>
              <a:off x="2414582" y="3330523"/>
              <a:ext cx="357404" cy="530068"/>
            </a:xfrm>
            <a:custGeom>
              <a:avLst/>
              <a:gdLst/>
              <a:ahLst/>
              <a:cxnLst/>
              <a:rect l="l" t="t" r="r" b="b"/>
              <a:pathLst>
                <a:path w="2575" h="3819" extrusionOk="0">
                  <a:moveTo>
                    <a:pt x="2574" y="3819"/>
                  </a:moveTo>
                  <a:lnTo>
                    <a:pt x="1" y="3819"/>
                  </a:lnTo>
                  <a:lnTo>
                    <a:pt x="1" y="1"/>
                  </a:lnTo>
                  <a:lnTo>
                    <a:pt x="2574"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15"/>
            <p:cNvSpPr/>
            <p:nvPr/>
          </p:nvSpPr>
          <p:spPr>
            <a:xfrm>
              <a:off x="2456082" y="3295408"/>
              <a:ext cx="357265" cy="530901"/>
            </a:xfrm>
            <a:custGeom>
              <a:avLst/>
              <a:gdLst/>
              <a:ahLst/>
              <a:cxnLst/>
              <a:rect l="l" t="t" r="r" b="b"/>
              <a:pathLst>
                <a:path w="2574" h="3825" extrusionOk="0">
                  <a:moveTo>
                    <a:pt x="2574" y="3824"/>
                  </a:moveTo>
                  <a:lnTo>
                    <a:pt x="0" y="3824"/>
                  </a:lnTo>
                  <a:lnTo>
                    <a:pt x="0" y="0"/>
                  </a:lnTo>
                  <a:lnTo>
                    <a:pt x="25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15"/>
            <p:cNvSpPr/>
            <p:nvPr/>
          </p:nvSpPr>
          <p:spPr>
            <a:xfrm>
              <a:off x="2494251" y="3385209"/>
              <a:ext cx="285507" cy="25955"/>
            </a:xfrm>
            <a:custGeom>
              <a:avLst/>
              <a:gdLst/>
              <a:ahLst/>
              <a:cxnLst/>
              <a:rect l="l" t="t" r="r" b="b"/>
              <a:pathLst>
                <a:path w="2057" h="187" extrusionOk="0">
                  <a:moveTo>
                    <a:pt x="1921" y="1"/>
                  </a:moveTo>
                  <a:lnTo>
                    <a:pt x="119" y="1"/>
                  </a:lnTo>
                  <a:cubicBezTo>
                    <a:pt x="1" y="1"/>
                    <a:pt x="18" y="187"/>
                    <a:pt x="136" y="187"/>
                  </a:cubicBezTo>
                  <a:lnTo>
                    <a:pt x="1938" y="187"/>
                  </a:lnTo>
                  <a:cubicBezTo>
                    <a:pt x="2056" y="187"/>
                    <a:pt x="2040" y="1"/>
                    <a:pt x="19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15"/>
            <p:cNvSpPr/>
            <p:nvPr/>
          </p:nvSpPr>
          <p:spPr>
            <a:xfrm>
              <a:off x="2494251" y="3454885"/>
              <a:ext cx="285507" cy="25816"/>
            </a:xfrm>
            <a:custGeom>
              <a:avLst/>
              <a:gdLst/>
              <a:ahLst/>
              <a:cxnLst/>
              <a:rect l="l" t="t" r="r" b="b"/>
              <a:pathLst>
                <a:path w="2057" h="186" extrusionOk="0">
                  <a:moveTo>
                    <a:pt x="1921" y="0"/>
                  </a:moveTo>
                  <a:lnTo>
                    <a:pt x="119" y="0"/>
                  </a:lnTo>
                  <a:cubicBezTo>
                    <a:pt x="1" y="0"/>
                    <a:pt x="18" y="186"/>
                    <a:pt x="136" y="186"/>
                  </a:cubicBezTo>
                  <a:lnTo>
                    <a:pt x="1938" y="186"/>
                  </a:lnTo>
                  <a:cubicBezTo>
                    <a:pt x="2056" y="186"/>
                    <a:pt x="2040" y="0"/>
                    <a:pt x="19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15"/>
            <p:cNvSpPr/>
            <p:nvPr/>
          </p:nvSpPr>
          <p:spPr>
            <a:xfrm>
              <a:off x="2494251" y="3523589"/>
              <a:ext cx="285507" cy="25955"/>
            </a:xfrm>
            <a:custGeom>
              <a:avLst/>
              <a:gdLst/>
              <a:ahLst/>
              <a:cxnLst/>
              <a:rect l="l" t="t" r="r" b="b"/>
              <a:pathLst>
                <a:path w="2057" h="187" extrusionOk="0">
                  <a:moveTo>
                    <a:pt x="1921" y="1"/>
                  </a:moveTo>
                  <a:lnTo>
                    <a:pt x="119" y="1"/>
                  </a:lnTo>
                  <a:cubicBezTo>
                    <a:pt x="1" y="1"/>
                    <a:pt x="18" y="187"/>
                    <a:pt x="136" y="187"/>
                  </a:cubicBezTo>
                  <a:lnTo>
                    <a:pt x="1938" y="187"/>
                  </a:lnTo>
                  <a:cubicBezTo>
                    <a:pt x="2056" y="187"/>
                    <a:pt x="2040" y="1"/>
                    <a:pt x="19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15"/>
            <p:cNvSpPr/>
            <p:nvPr/>
          </p:nvSpPr>
          <p:spPr>
            <a:xfrm>
              <a:off x="2494251" y="3593126"/>
              <a:ext cx="285507" cy="25955"/>
            </a:xfrm>
            <a:custGeom>
              <a:avLst/>
              <a:gdLst/>
              <a:ahLst/>
              <a:cxnLst/>
              <a:rect l="l" t="t" r="r" b="b"/>
              <a:pathLst>
                <a:path w="2057" h="187" extrusionOk="0">
                  <a:moveTo>
                    <a:pt x="1921" y="1"/>
                  </a:moveTo>
                  <a:lnTo>
                    <a:pt x="119" y="1"/>
                  </a:lnTo>
                  <a:cubicBezTo>
                    <a:pt x="1" y="1"/>
                    <a:pt x="18" y="187"/>
                    <a:pt x="136" y="187"/>
                  </a:cubicBezTo>
                  <a:lnTo>
                    <a:pt x="1938" y="187"/>
                  </a:lnTo>
                  <a:cubicBezTo>
                    <a:pt x="2056" y="187"/>
                    <a:pt x="2040" y="1"/>
                    <a:pt x="19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15"/>
            <p:cNvSpPr/>
            <p:nvPr/>
          </p:nvSpPr>
          <p:spPr>
            <a:xfrm>
              <a:off x="2495916" y="3652531"/>
              <a:ext cx="286201" cy="25955"/>
            </a:xfrm>
            <a:custGeom>
              <a:avLst/>
              <a:gdLst/>
              <a:ahLst/>
              <a:cxnLst/>
              <a:rect l="l" t="t" r="r" b="b"/>
              <a:pathLst>
                <a:path w="2062" h="187" extrusionOk="0">
                  <a:moveTo>
                    <a:pt x="1921" y="1"/>
                  </a:moveTo>
                  <a:lnTo>
                    <a:pt x="124" y="1"/>
                  </a:lnTo>
                  <a:cubicBezTo>
                    <a:pt x="0" y="1"/>
                    <a:pt x="17" y="187"/>
                    <a:pt x="135" y="187"/>
                  </a:cubicBezTo>
                  <a:lnTo>
                    <a:pt x="1937" y="187"/>
                  </a:lnTo>
                  <a:cubicBezTo>
                    <a:pt x="2061" y="187"/>
                    <a:pt x="2044" y="1"/>
                    <a:pt x="19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15"/>
            <p:cNvSpPr/>
            <p:nvPr/>
          </p:nvSpPr>
          <p:spPr>
            <a:xfrm>
              <a:off x="2505215" y="3722207"/>
              <a:ext cx="286201" cy="25816"/>
            </a:xfrm>
            <a:custGeom>
              <a:avLst/>
              <a:gdLst/>
              <a:ahLst/>
              <a:cxnLst/>
              <a:rect l="l" t="t" r="r" b="b"/>
              <a:pathLst>
                <a:path w="2062" h="186" extrusionOk="0">
                  <a:moveTo>
                    <a:pt x="1921" y="0"/>
                  </a:moveTo>
                  <a:lnTo>
                    <a:pt x="125" y="0"/>
                  </a:lnTo>
                  <a:cubicBezTo>
                    <a:pt x="1" y="0"/>
                    <a:pt x="18" y="186"/>
                    <a:pt x="142" y="186"/>
                  </a:cubicBezTo>
                  <a:lnTo>
                    <a:pt x="1938" y="186"/>
                  </a:lnTo>
                  <a:cubicBezTo>
                    <a:pt x="2062" y="186"/>
                    <a:pt x="2045" y="0"/>
                    <a:pt x="19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3" name="Google Shape;93;p15"/>
            <p:cNvGrpSpPr/>
            <p:nvPr/>
          </p:nvGrpSpPr>
          <p:grpSpPr>
            <a:xfrm>
              <a:off x="2935899" y="3295408"/>
              <a:ext cx="430827" cy="593359"/>
              <a:chOff x="2935899" y="3295408"/>
              <a:chExt cx="430827" cy="593359"/>
            </a:xfrm>
          </p:grpSpPr>
          <p:sp>
            <p:nvSpPr>
              <p:cNvPr id="94" name="Google Shape;94;p15"/>
              <p:cNvSpPr/>
              <p:nvPr/>
            </p:nvSpPr>
            <p:spPr>
              <a:xfrm>
                <a:off x="2935899" y="3358699"/>
                <a:ext cx="357404" cy="530068"/>
              </a:xfrm>
              <a:custGeom>
                <a:avLst/>
                <a:gdLst/>
                <a:ahLst/>
                <a:cxnLst/>
                <a:rect l="l" t="t" r="r" b="b"/>
                <a:pathLst>
                  <a:path w="2575" h="3819" extrusionOk="0">
                    <a:moveTo>
                      <a:pt x="2574" y="3819"/>
                    </a:moveTo>
                    <a:lnTo>
                      <a:pt x="1" y="3819"/>
                    </a:lnTo>
                    <a:lnTo>
                      <a:pt x="1" y="0"/>
                    </a:lnTo>
                    <a:lnTo>
                      <a:pt x="257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15"/>
              <p:cNvSpPr/>
              <p:nvPr/>
            </p:nvSpPr>
            <p:spPr>
              <a:xfrm>
                <a:off x="2967961" y="3330523"/>
                <a:ext cx="357404" cy="530068"/>
              </a:xfrm>
              <a:custGeom>
                <a:avLst/>
                <a:gdLst/>
                <a:ahLst/>
                <a:cxnLst/>
                <a:rect l="l" t="t" r="r" b="b"/>
                <a:pathLst>
                  <a:path w="2575" h="3819" extrusionOk="0">
                    <a:moveTo>
                      <a:pt x="2574" y="3819"/>
                    </a:moveTo>
                    <a:lnTo>
                      <a:pt x="1" y="3819"/>
                    </a:lnTo>
                    <a:lnTo>
                      <a:pt x="1" y="1"/>
                    </a:lnTo>
                    <a:lnTo>
                      <a:pt x="2574"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15"/>
              <p:cNvSpPr/>
              <p:nvPr/>
            </p:nvSpPr>
            <p:spPr>
              <a:xfrm>
                <a:off x="3010155" y="3295408"/>
                <a:ext cx="356571" cy="530901"/>
              </a:xfrm>
              <a:custGeom>
                <a:avLst/>
                <a:gdLst/>
                <a:ahLst/>
                <a:cxnLst/>
                <a:rect l="l" t="t" r="r" b="b"/>
                <a:pathLst>
                  <a:path w="2569" h="3825" extrusionOk="0">
                    <a:moveTo>
                      <a:pt x="2569" y="3824"/>
                    </a:moveTo>
                    <a:lnTo>
                      <a:pt x="1" y="3824"/>
                    </a:lnTo>
                    <a:lnTo>
                      <a:pt x="1" y="0"/>
                    </a:lnTo>
                    <a:lnTo>
                      <a:pt x="256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15"/>
              <p:cNvSpPr/>
              <p:nvPr/>
            </p:nvSpPr>
            <p:spPr>
              <a:xfrm>
                <a:off x="3047768" y="3385209"/>
                <a:ext cx="285368" cy="25955"/>
              </a:xfrm>
              <a:custGeom>
                <a:avLst/>
                <a:gdLst/>
                <a:ahLst/>
                <a:cxnLst/>
                <a:rect l="l" t="t" r="r" b="b"/>
                <a:pathLst>
                  <a:path w="2056" h="187" extrusionOk="0">
                    <a:moveTo>
                      <a:pt x="1920" y="1"/>
                    </a:moveTo>
                    <a:lnTo>
                      <a:pt x="118" y="1"/>
                    </a:lnTo>
                    <a:cubicBezTo>
                      <a:pt x="0" y="1"/>
                      <a:pt x="17" y="187"/>
                      <a:pt x="135" y="187"/>
                    </a:cubicBezTo>
                    <a:lnTo>
                      <a:pt x="1937" y="187"/>
                    </a:lnTo>
                    <a:cubicBezTo>
                      <a:pt x="2056" y="187"/>
                      <a:pt x="2039" y="1"/>
                      <a:pt x="19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15"/>
              <p:cNvSpPr/>
              <p:nvPr/>
            </p:nvSpPr>
            <p:spPr>
              <a:xfrm>
                <a:off x="3047768" y="3454885"/>
                <a:ext cx="285368" cy="25816"/>
              </a:xfrm>
              <a:custGeom>
                <a:avLst/>
                <a:gdLst/>
                <a:ahLst/>
                <a:cxnLst/>
                <a:rect l="l" t="t" r="r" b="b"/>
                <a:pathLst>
                  <a:path w="2056" h="186" extrusionOk="0">
                    <a:moveTo>
                      <a:pt x="1920" y="0"/>
                    </a:moveTo>
                    <a:lnTo>
                      <a:pt x="118" y="0"/>
                    </a:lnTo>
                    <a:cubicBezTo>
                      <a:pt x="0" y="0"/>
                      <a:pt x="17" y="186"/>
                      <a:pt x="135" y="186"/>
                    </a:cubicBezTo>
                    <a:lnTo>
                      <a:pt x="1937" y="186"/>
                    </a:lnTo>
                    <a:cubicBezTo>
                      <a:pt x="2056" y="186"/>
                      <a:pt x="2039" y="0"/>
                      <a:pt x="19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15"/>
              <p:cNvSpPr/>
              <p:nvPr/>
            </p:nvSpPr>
            <p:spPr>
              <a:xfrm>
                <a:off x="3047768" y="3523589"/>
                <a:ext cx="285368" cy="25955"/>
              </a:xfrm>
              <a:custGeom>
                <a:avLst/>
                <a:gdLst/>
                <a:ahLst/>
                <a:cxnLst/>
                <a:rect l="l" t="t" r="r" b="b"/>
                <a:pathLst>
                  <a:path w="2056" h="187" extrusionOk="0">
                    <a:moveTo>
                      <a:pt x="1920" y="1"/>
                    </a:moveTo>
                    <a:lnTo>
                      <a:pt x="118" y="1"/>
                    </a:lnTo>
                    <a:cubicBezTo>
                      <a:pt x="0" y="1"/>
                      <a:pt x="17" y="187"/>
                      <a:pt x="135" y="187"/>
                    </a:cubicBezTo>
                    <a:lnTo>
                      <a:pt x="1937" y="187"/>
                    </a:lnTo>
                    <a:cubicBezTo>
                      <a:pt x="2056" y="187"/>
                      <a:pt x="2039" y="1"/>
                      <a:pt x="19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15"/>
              <p:cNvSpPr/>
              <p:nvPr/>
            </p:nvSpPr>
            <p:spPr>
              <a:xfrm>
                <a:off x="3047768" y="3593126"/>
                <a:ext cx="285368" cy="25955"/>
              </a:xfrm>
              <a:custGeom>
                <a:avLst/>
                <a:gdLst/>
                <a:ahLst/>
                <a:cxnLst/>
                <a:rect l="l" t="t" r="r" b="b"/>
                <a:pathLst>
                  <a:path w="2056" h="187" extrusionOk="0">
                    <a:moveTo>
                      <a:pt x="1920" y="1"/>
                    </a:moveTo>
                    <a:lnTo>
                      <a:pt x="118" y="1"/>
                    </a:lnTo>
                    <a:cubicBezTo>
                      <a:pt x="0" y="1"/>
                      <a:pt x="17" y="187"/>
                      <a:pt x="135" y="187"/>
                    </a:cubicBezTo>
                    <a:lnTo>
                      <a:pt x="1937" y="187"/>
                    </a:lnTo>
                    <a:cubicBezTo>
                      <a:pt x="2056" y="187"/>
                      <a:pt x="2039" y="1"/>
                      <a:pt x="19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15"/>
              <p:cNvSpPr/>
              <p:nvPr/>
            </p:nvSpPr>
            <p:spPr>
              <a:xfrm>
                <a:off x="3049295" y="3652531"/>
                <a:ext cx="286201" cy="25955"/>
              </a:xfrm>
              <a:custGeom>
                <a:avLst/>
                <a:gdLst/>
                <a:ahLst/>
                <a:cxnLst/>
                <a:rect l="l" t="t" r="r" b="b"/>
                <a:pathLst>
                  <a:path w="2062" h="187" extrusionOk="0">
                    <a:moveTo>
                      <a:pt x="1926" y="1"/>
                    </a:moveTo>
                    <a:lnTo>
                      <a:pt x="124" y="1"/>
                    </a:lnTo>
                    <a:cubicBezTo>
                      <a:pt x="0" y="1"/>
                      <a:pt x="17" y="187"/>
                      <a:pt x="141" y="187"/>
                    </a:cubicBezTo>
                    <a:lnTo>
                      <a:pt x="1938" y="187"/>
                    </a:lnTo>
                    <a:cubicBezTo>
                      <a:pt x="2061" y="187"/>
                      <a:pt x="2045" y="1"/>
                      <a:pt x="19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15"/>
              <p:cNvSpPr/>
              <p:nvPr/>
            </p:nvSpPr>
            <p:spPr>
              <a:xfrm>
                <a:off x="3059427" y="3722207"/>
                <a:ext cx="285507" cy="25816"/>
              </a:xfrm>
              <a:custGeom>
                <a:avLst/>
                <a:gdLst/>
                <a:ahLst/>
                <a:cxnLst/>
                <a:rect l="l" t="t" r="r" b="b"/>
                <a:pathLst>
                  <a:path w="2057" h="186" extrusionOk="0">
                    <a:moveTo>
                      <a:pt x="1921" y="0"/>
                    </a:moveTo>
                    <a:lnTo>
                      <a:pt x="119" y="0"/>
                    </a:lnTo>
                    <a:cubicBezTo>
                      <a:pt x="1" y="0"/>
                      <a:pt x="17" y="186"/>
                      <a:pt x="136" y="186"/>
                    </a:cubicBezTo>
                    <a:lnTo>
                      <a:pt x="1938" y="186"/>
                    </a:lnTo>
                    <a:cubicBezTo>
                      <a:pt x="2056" y="186"/>
                      <a:pt x="2039" y="0"/>
                      <a:pt x="19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3" name="Google Shape;103;p15"/>
            <p:cNvSpPr/>
            <p:nvPr/>
          </p:nvSpPr>
          <p:spPr>
            <a:xfrm>
              <a:off x="2377801" y="2741194"/>
              <a:ext cx="357404" cy="530901"/>
            </a:xfrm>
            <a:custGeom>
              <a:avLst/>
              <a:gdLst/>
              <a:ahLst/>
              <a:cxnLst/>
              <a:rect l="l" t="t" r="r" b="b"/>
              <a:pathLst>
                <a:path w="2575" h="3825" extrusionOk="0">
                  <a:moveTo>
                    <a:pt x="2574" y="3824"/>
                  </a:moveTo>
                  <a:lnTo>
                    <a:pt x="1" y="3824"/>
                  </a:lnTo>
                  <a:lnTo>
                    <a:pt x="1" y="1"/>
                  </a:lnTo>
                  <a:lnTo>
                    <a:pt x="257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15"/>
            <p:cNvSpPr/>
            <p:nvPr/>
          </p:nvSpPr>
          <p:spPr>
            <a:xfrm>
              <a:off x="2409863" y="2713018"/>
              <a:ext cx="357404" cy="530901"/>
            </a:xfrm>
            <a:custGeom>
              <a:avLst/>
              <a:gdLst/>
              <a:ahLst/>
              <a:cxnLst/>
              <a:rect l="l" t="t" r="r" b="b"/>
              <a:pathLst>
                <a:path w="2575" h="3825" extrusionOk="0">
                  <a:moveTo>
                    <a:pt x="2574" y="3825"/>
                  </a:moveTo>
                  <a:lnTo>
                    <a:pt x="1" y="3825"/>
                  </a:lnTo>
                  <a:lnTo>
                    <a:pt x="1" y="1"/>
                  </a:lnTo>
                  <a:lnTo>
                    <a:pt x="2574"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15"/>
            <p:cNvSpPr/>
            <p:nvPr/>
          </p:nvSpPr>
          <p:spPr>
            <a:xfrm>
              <a:off x="2451363" y="2678736"/>
              <a:ext cx="357265" cy="530068"/>
            </a:xfrm>
            <a:custGeom>
              <a:avLst/>
              <a:gdLst/>
              <a:ahLst/>
              <a:cxnLst/>
              <a:rect l="l" t="t" r="r" b="b"/>
              <a:pathLst>
                <a:path w="2574" h="3819" extrusionOk="0">
                  <a:moveTo>
                    <a:pt x="2574" y="3818"/>
                  </a:moveTo>
                  <a:lnTo>
                    <a:pt x="0" y="3818"/>
                  </a:lnTo>
                  <a:lnTo>
                    <a:pt x="0" y="0"/>
                  </a:lnTo>
                  <a:lnTo>
                    <a:pt x="25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15"/>
            <p:cNvSpPr/>
            <p:nvPr/>
          </p:nvSpPr>
          <p:spPr>
            <a:xfrm>
              <a:off x="2489670" y="2767843"/>
              <a:ext cx="285368" cy="25816"/>
            </a:xfrm>
            <a:custGeom>
              <a:avLst/>
              <a:gdLst/>
              <a:ahLst/>
              <a:cxnLst/>
              <a:rect l="l" t="t" r="r" b="b"/>
              <a:pathLst>
                <a:path w="2056" h="186" extrusionOk="0">
                  <a:moveTo>
                    <a:pt x="1921" y="0"/>
                  </a:moveTo>
                  <a:lnTo>
                    <a:pt x="118" y="0"/>
                  </a:lnTo>
                  <a:cubicBezTo>
                    <a:pt x="0" y="0"/>
                    <a:pt x="17" y="186"/>
                    <a:pt x="135" y="186"/>
                  </a:cubicBezTo>
                  <a:lnTo>
                    <a:pt x="1937" y="186"/>
                  </a:lnTo>
                  <a:cubicBezTo>
                    <a:pt x="2056" y="186"/>
                    <a:pt x="2039" y="0"/>
                    <a:pt x="19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15"/>
            <p:cNvSpPr/>
            <p:nvPr/>
          </p:nvSpPr>
          <p:spPr>
            <a:xfrm>
              <a:off x="2489670" y="2837380"/>
              <a:ext cx="285368" cy="25955"/>
            </a:xfrm>
            <a:custGeom>
              <a:avLst/>
              <a:gdLst/>
              <a:ahLst/>
              <a:cxnLst/>
              <a:rect l="l" t="t" r="r" b="b"/>
              <a:pathLst>
                <a:path w="2056" h="187" extrusionOk="0">
                  <a:moveTo>
                    <a:pt x="1921" y="0"/>
                  </a:moveTo>
                  <a:lnTo>
                    <a:pt x="118" y="0"/>
                  </a:lnTo>
                  <a:cubicBezTo>
                    <a:pt x="0" y="0"/>
                    <a:pt x="17" y="186"/>
                    <a:pt x="135" y="186"/>
                  </a:cubicBezTo>
                  <a:lnTo>
                    <a:pt x="1937" y="186"/>
                  </a:lnTo>
                  <a:cubicBezTo>
                    <a:pt x="2056" y="186"/>
                    <a:pt x="2039" y="0"/>
                    <a:pt x="19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15"/>
            <p:cNvSpPr/>
            <p:nvPr/>
          </p:nvSpPr>
          <p:spPr>
            <a:xfrm>
              <a:off x="2489670" y="2906084"/>
              <a:ext cx="285368" cy="26788"/>
            </a:xfrm>
            <a:custGeom>
              <a:avLst/>
              <a:gdLst/>
              <a:ahLst/>
              <a:cxnLst/>
              <a:rect l="l" t="t" r="r" b="b"/>
              <a:pathLst>
                <a:path w="2056" h="193" extrusionOk="0">
                  <a:moveTo>
                    <a:pt x="1921" y="1"/>
                  </a:moveTo>
                  <a:lnTo>
                    <a:pt x="118" y="1"/>
                  </a:lnTo>
                  <a:cubicBezTo>
                    <a:pt x="0" y="1"/>
                    <a:pt x="17" y="192"/>
                    <a:pt x="135" y="192"/>
                  </a:cubicBezTo>
                  <a:lnTo>
                    <a:pt x="1937" y="192"/>
                  </a:lnTo>
                  <a:cubicBezTo>
                    <a:pt x="2056" y="192"/>
                    <a:pt x="2039" y="1"/>
                    <a:pt x="19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15"/>
            <p:cNvSpPr/>
            <p:nvPr/>
          </p:nvSpPr>
          <p:spPr>
            <a:xfrm>
              <a:off x="2489670" y="2975760"/>
              <a:ext cx="285368" cy="25816"/>
            </a:xfrm>
            <a:custGeom>
              <a:avLst/>
              <a:gdLst/>
              <a:ahLst/>
              <a:cxnLst/>
              <a:rect l="l" t="t" r="r" b="b"/>
              <a:pathLst>
                <a:path w="2056" h="186" extrusionOk="0">
                  <a:moveTo>
                    <a:pt x="1921" y="0"/>
                  </a:moveTo>
                  <a:lnTo>
                    <a:pt x="118" y="0"/>
                  </a:lnTo>
                  <a:cubicBezTo>
                    <a:pt x="0" y="0"/>
                    <a:pt x="17" y="186"/>
                    <a:pt x="135" y="186"/>
                  </a:cubicBezTo>
                  <a:lnTo>
                    <a:pt x="1937" y="186"/>
                  </a:lnTo>
                  <a:cubicBezTo>
                    <a:pt x="2056" y="186"/>
                    <a:pt x="2039" y="0"/>
                    <a:pt x="19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15"/>
            <p:cNvSpPr/>
            <p:nvPr/>
          </p:nvSpPr>
          <p:spPr>
            <a:xfrm>
              <a:off x="2491197" y="3035165"/>
              <a:ext cx="286201" cy="25816"/>
            </a:xfrm>
            <a:custGeom>
              <a:avLst/>
              <a:gdLst/>
              <a:ahLst/>
              <a:cxnLst/>
              <a:rect l="l" t="t" r="r" b="b"/>
              <a:pathLst>
                <a:path w="2062" h="186" extrusionOk="0">
                  <a:moveTo>
                    <a:pt x="1921" y="0"/>
                  </a:moveTo>
                  <a:lnTo>
                    <a:pt x="124" y="0"/>
                  </a:lnTo>
                  <a:cubicBezTo>
                    <a:pt x="0" y="0"/>
                    <a:pt x="17" y="186"/>
                    <a:pt x="141" y="186"/>
                  </a:cubicBezTo>
                  <a:lnTo>
                    <a:pt x="1938" y="186"/>
                  </a:lnTo>
                  <a:cubicBezTo>
                    <a:pt x="2062" y="186"/>
                    <a:pt x="2045" y="0"/>
                    <a:pt x="19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15"/>
            <p:cNvSpPr/>
            <p:nvPr/>
          </p:nvSpPr>
          <p:spPr>
            <a:xfrm>
              <a:off x="2500635" y="3104702"/>
              <a:ext cx="286201" cy="25955"/>
            </a:xfrm>
            <a:custGeom>
              <a:avLst/>
              <a:gdLst/>
              <a:ahLst/>
              <a:cxnLst/>
              <a:rect l="l" t="t" r="r" b="b"/>
              <a:pathLst>
                <a:path w="2062" h="187" extrusionOk="0">
                  <a:moveTo>
                    <a:pt x="1926" y="0"/>
                  </a:moveTo>
                  <a:lnTo>
                    <a:pt x="124" y="0"/>
                  </a:lnTo>
                  <a:cubicBezTo>
                    <a:pt x="0" y="0"/>
                    <a:pt x="17" y="186"/>
                    <a:pt x="141" y="186"/>
                  </a:cubicBezTo>
                  <a:lnTo>
                    <a:pt x="1943" y="186"/>
                  </a:lnTo>
                  <a:cubicBezTo>
                    <a:pt x="2061" y="186"/>
                    <a:pt x="2044" y="0"/>
                    <a:pt x="19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15"/>
            <p:cNvSpPr/>
            <p:nvPr/>
          </p:nvSpPr>
          <p:spPr>
            <a:xfrm>
              <a:off x="2244140" y="410386"/>
              <a:ext cx="1093725" cy="1230440"/>
            </a:xfrm>
            <a:custGeom>
              <a:avLst/>
              <a:gdLst/>
              <a:ahLst/>
              <a:cxnLst/>
              <a:rect l="l" t="t" r="r" b="b"/>
              <a:pathLst>
                <a:path w="7880" h="8865" extrusionOk="0">
                  <a:moveTo>
                    <a:pt x="7879" y="3942"/>
                  </a:moveTo>
                  <a:lnTo>
                    <a:pt x="7879" y="8864"/>
                  </a:lnTo>
                  <a:lnTo>
                    <a:pt x="7068" y="8436"/>
                  </a:lnTo>
                  <a:lnTo>
                    <a:pt x="6500" y="8138"/>
                  </a:lnTo>
                  <a:lnTo>
                    <a:pt x="6500" y="3942"/>
                  </a:lnTo>
                  <a:cubicBezTo>
                    <a:pt x="6500" y="2529"/>
                    <a:pt x="5351" y="1380"/>
                    <a:pt x="3937" y="1380"/>
                  </a:cubicBezTo>
                  <a:cubicBezTo>
                    <a:pt x="3802" y="1380"/>
                    <a:pt x="3667" y="1391"/>
                    <a:pt x="3532" y="1414"/>
                  </a:cubicBezTo>
                  <a:cubicBezTo>
                    <a:pt x="2315" y="1605"/>
                    <a:pt x="1381" y="2664"/>
                    <a:pt x="1381" y="3942"/>
                  </a:cubicBezTo>
                  <a:lnTo>
                    <a:pt x="1381" y="7941"/>
                  </a:lnTo>
                  <a:lnTo>
                    <a:pt x="570" y="8363"/>
                  </a:lnTo>
                  <a:lnTo>
                    <a:pt x="1" y="8662"/>
                  </a:lnTo>
                  <a:lnTo>
                    <a:pt x="1" y="3942"/>
                  </a:lnTo>
                  <a:cubicBezTo>
                    <a:pt x="1" y="1904"/>
                    <a:pt x="1550" y="226"/>
                    <a:pt x="3532" y="23"/>
                  </a:cubicBezTo>
                  <a:cubicBezTo>
                    <a:pt x="3667" y="6"/>
                    <a:pt x="3802" y="0"/>
                    <a:pt x="3937" y="0"/>
                  </a:cubicBezTo>
                  <a:cubicBezTo>
                    <a:pt x="6111" y="0"/>
                    <a:pt x="7879" y="1769"/>
                    <a:pt x="7879" y="394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15"/>
            <p:cNvSpPr/>
            <p:nvPr/>
          </p:nvSpPr>
          <p:spPr>
            <a:xfrm>
              <a:off x="2205139" y="1145868"/>
              <a:ext cx="1202264" cy="1395332"/>
            </a:xfrm>
            <a:custGeom>
              <a:avLst/>
              <a:gdLst/>
              <a:ahLst/>
              <a:cxnLst/>
              <a:rect l="l" t="t" r="r" b="b"/>
              <a:pathLst>
                <a:path w="8662" h="10053" extrusionOk="0">
                  <a:moveTo>
                    <a:pt x="8662" y="2270"/>
                  </a:moveTo>
                  <a:lnTo>
                    <a:pt x="8662" y="5880"/>
                  </a:lnTo>
                  <a:cubicBezTo>
                    <a:pt x="8662" y="7705"/>
                    <a:pt x="6978" y="9371"/>
                    <a:pt x="4466" y="10019"/>
                  </a:cubicBezTo>
                  <a:cubicBezTo>
                    <a:pt x="4421" y="10030"/>
                    <a:pt x="4376" y="10042"/>
                    <a:pt x="4331" y="10053"/>
                  </a:cubicBezTo>
                  <a:cubicBezTo>
                    <a:pt x="4286" y="10042"/>
                    <a:pt x="4246" y="10030"/>
                    <a:pt x="4201" y="10019"/>
                  </a:cubicBezTo>
                  <a:cubicBezTo>
                    <a:pt x="4151" y="10008"/>
                    <a:pt x="4100" y="9997"/>
                    <a:pt x="4049" y="9980"/>
                  </a:cubicBezTo>
                  <a:cubicBezTo>
                    <a:pt x="1622" y="9304"/>
                    <a:pt x="0" y="7671"/>
                    <a:pt x="0" y="5880"/>
                  </a:cubicBezTo>
                  <a:lnTo>
                    <a:pt x="0" y="2270"/>
                  </a:lnTo>
                  <a:lnTo>
                    <a:pt x="4049" y="147"/>
                  </a:lnTo>
                  <a:lnTo>
                    <a:pt x="433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15"/>
            <p:cNvSpPr/>
            <p:nvPr/>
          </p:nvSpPr>
          <p:spPr>
            <a:xfrm>
              <a:off x="2635843" y="1391324"/>
              <a:ext cx="340887" cy="867068"/>
            </a:xfrm>
            <a:custGeom>
              <a:avLst/>
              <a:gdLst/>
              <a:ahLst/>
              <a:cxnLst/>
              <a:rect l="l" t="t" r="r" b="b"/>
              <a:pathLst>
                <a:path w="2456" h="6247" extrusionOk="0">
                  <a:moveTo>
                    <a:pt x="1025" y="1"/>
                  </a:moveTo>
                  <a:cubicBezTo>
                    <a:pt x="1679" y="74"/>
                    <a:pt x="2185" y="632"/>
                    <a:pt x="2185" y="1307"/>
                  </a:cubicBezTo>
                  <a:cubicBezTo>
                    <a:pt x="2185" y="1696"/>
                    <a:pt x="2016" y="2045"/>
                    <a:pt x="1746" y="2287"/>
                  </a:cubicBezTo>
                  <a:cubicBezTo>
                    <a:pt x="1684" y="2344"/>
                    <a:pt x="1617" y="2394"/>
                    <a:pt x="1543" y="2434"/>
                  </a:cubicBezTo>
                  <a:lnTo>
                    <a:pt x="2456" y="6246"/>
                  </a:lnTo>
                  <a:lnTo>
                    <a:pt x="0" y="6246"/>
                  </a:lnTo>
                  <a:lnTo>
                    <a:pt x="839" y="2507"/>
                  </a:lnTo>
                  <a:cubicBezTo>
                    <a:pt x="349" y="2321"/>
                    <a:pt x="0" y="1842"/>
                    <a:pt x="0" y="1285"/>
                  </a:cubicBezTo>
                  <a:cubicBezTo>
                    <a:pt x="0" y="654"/>
                    <a:pt x="440" y="136"/>
                    <a:pt x="10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15"/>
            <p:cNvSpPr/>
            <p:nvPr/>
          </p:nvSpPr>
          <p:spPr>
            <a:xfrm>
              <a:off x="2087856" y="1013734"/>
              <a:ext cx="1436832" cy="1648637"/>
            </a:xfrm>
            <a:custGeom>
              <a:avLst/>
              <a:gdLst/>
              <a:ahLst/>
              <a:cxnLst/>
              <a:rect l="l" t="t" r="r" b="b"/>
              <a:pathLst>
                <a:path w="10352" h="11878" extrusionOk="0">
                  <a:moveTo>
                    <a:pt x="9507" y="6832"/>
                  </a:moveTo>
                  <a:cubicBezTo>
                    <a:pt x="9507" y="8657"/>
                    <a:pt x="7823" y="10323"/>
                    <a:pt x="5311" y="10971"/>
                  </a:cubicBezTo>
                  <a:cubicBezTo>
                    <a:pt x="5266" y="10982"/>
                    <a:pt x="5221" y="10994"/>
                    <a:pt x="5176" y="11005"/>
                  </a:cubicBezTo>
                  <a:cubicBezTo>
                    <a:pt x="5131" y="10994"/>
                    <a:pt x="5091" y="10982"/>
                    <a:pt x="5046" y="10971"/>
                  </a:cubicBezTo>
                  <a:cubicBezTo>
                    <a:pt x="4996" y="10960"/>
                    <a:pt x="4945" y="10949"/>
                    <a:pt x="4894" y="10932"/>
                  </a:cubicBezTo>
                  <a:cubicBezTo>
                    <a:pt x="2467" y="10256"/>
                    <a:pt x="845" y="8623"/>
                    <a:pt x="845" y="6832"/>
                  </a:cubicBezTo>
                  <a:lnTo>
                    <a:pt x="845" y="3228"/>
                  </a:lnTo>
                  <a:lnTo>
                    <a:pt x="2157" y="2541"/>
                  </a:lnTo>
                  <a:lnTo>
                    <a:pt x="4894" y="1105"/>
                  </a:lnTo>
                  <a:lnTo>
                    <a:pt x="5176" y="953"/>
                  </a:lnTo>
                  <a:lnTo>
                    <a:pt x="8076" y="2473"/>
                  </a:lnTo>
                  <a:lnTo>
                    <a:pt x="9507" y="3228"/>
                  </a:lnTo>
                  <a:close/>
                  <a:moveTo>
                    <a:pt x="9670" y="2355"/>
                  </a:moveTo>
                  <a:lnTo>
                    <a:pt x="8076" y="1521"/>
                  </a:lnTo>
                  <a:lnTo>
                    <a:pt x="5176" y="1"/>
                  </a:lnTo>
                  <a:lnTo>
                    <a:pt x="4894" y="147"/>
                  </a:lnTo>
                  <a:lnTo>
                    <a:pt x="2157" y="1583"/>
                  </a:lnTo>
                  <a:lnTo>
                    <a:pt x="558" y="2422"/>
                  </a:lnTo>
                  <a:lnTo>
                    <a:pt x="1" y="2715"/>
                  </a:lnTo>
                  <a:lnTo>
                    <a:pt x="1" y="6832"/>
                  </a:lnTo>
                  <a:cubicBezTo>
                    <a:pt x="1" y="9051"/>
                    <a:pt x="1943" y="11044"/>
                    <a:pt x="4832" y="11793"/>
                  </a:cubicBezTo>
                  <a:cubicBezTo>
                    <a:pt x="4855" y="11799"/>
                    <a:pt x="4877" y="11799"/>
                    <a:pt x="4894" y="11805"/>
                  </a:cubicBezTo>
                  <a:cubicBezTo>
                    <a:pt x="4956" y="11821"/>
                    <a:pt x="5018" y="11838"/>
                    <a:pt x="5075" y="11850"/>
                  </a:cubicBezTo>
                  <a:lnTo>
                    <a:pt x="5176" y="11878"/>
                  </a:lnTo>
                  <a:lnTo>
                    <a:pt x="5277" y="11850"/>
                  </a:lnTo>
                  <a:cubicBezTo>
                    <a:pt x="5362" y="11833"/>
                    <a:pt x="5441" y="11810"/>
                    <a:pt x="5525" y="11793"/>
                  </a:cubicBezTo>
                  <a:cubicBezTo>
                    <a:pt x="8414" y="11044"/>
                    <a:pt x="10351" y="9051"/>
                    <a:pt x="10351" y="6832"/>
                  </a:cubicBezTo>
                  <a:lnTo>
                    <a:pt x="10351" y="2715"/>
                  </a:lnTo>
                  <a:close/>
                </a:path>
              </a:pathLst>
            </a:custGeom>
            <a:solidFill>
              <a:srgbClr val="DFAF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6" name="Google Shape;116;p15"/>
            <p:cNvGrpSpPr/>
            <p:nvPr/>
          </p:nvGrpSpPr>
          <p:grpSpPr>
            <a:xfrm>
              <a:off x="2935899" y="2682208"/>
              <a:ext cx="430827" cy="593359"/>
              <a:chOff x="2935899" y="3295408"/>
              <a:chExt cx="430827" cy="593359"/>
            </a:xfrm>
          </p:grpSpPr>
          <p:sp>
            <p:nvSpPr>
              <p:cNvPr id="117" name="Google Shape;117;p15"/>
              <p:cNvSpPr/>
              <p:nvPr/>
            </p:nvSpPr>
            <p:spPr>
              <a:xfrm>
                <a:off x="2935899" y="3358699"/>
                <a:ext cx="357404" cy="530068"/>
              </a:xfrm>
              <a:custGeom>
                <a:avLst/>
                <a:gdLst/>
                <a:ahLst/>
                <a:cxnLst/>
                <a:rect l="l" t="t" r="r" b="b"/>
                <a:pathLst>
                  <a:path w="2575" h="3819" extrusionOk="0">
                    <a:moveTo>
                      <a:pt x="2574" y="3819"/>
                    </a:moveTo>
                    <a:lnTo>
                      <a:pt x="1" y="3819"/>
                    </a:lnTo>
                    <a:lnTo>
                      <a:pt x="1" y="0"/>
                    </a:lnTo>
                    <a:lnTo>
                      <a:pt x="257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15"/>
              <p:cNvSpPr/>
              <p:nvPr/>
            </p:nvSpPr>
            <p:spPr>
              <a:xfrm>
                <a:off x="2967961" y="3330523"/>
                <a:ext cx="357404" cy="530068"/>
              </a:xfrm>
              <a:custGeom>
                <a:avLst/>
                <a:gdLst/>
                <a:ahLst/>
                <a:cxnLst/>
                <a:rect l="l" t="t" r="r" b="b"/>
                <a:pathLst>
                  <a:path w="2575" h="3819" extrusionOk="0">
                    <a:moveTo>
                      <a:pt x="2574" y="3819"/>
                    </a:moveTo>
                    <a:lnTo>
                      <a:pt x="1" y="3819"/>
                    </a:lnTo>
                    <a:lnTo>
                      <a:pt x="1" y="1"/>
                    </a:lnTo>
                    <a:lnTo>
                      <a:pt x="2574"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15"/>
              <p:cNvSpPr/>
              <p:nvPr/>
            </p:nvSpPr>
            <p:spPr>
              <a:xfrm>
                <a:off x="3010155" y="3295408"/>
                <a:ext cx="356571" cy="530900"/>
              </a:xfrm>
              <a:custGeom>
                <a:avLst/>
                <a:gdLst/>
                <a:ahLst/>
                <a:cxnLst/>
                <a:rect l="l" t="t" r="r" b="b"/>
                <a:pathLst>
                  <a:path w="2569" h="3825" extrusionOk="0">
                    <a:moveTo>
                      <a:pt x="2569" y="3824"/>
                    </a:moveTo>
                    <a:lnTo>
                      <a:pt x="1" y="3824"/>
                    </a:lnTo>
                    <a:lnTo>
                      <a:pt x="1" y="0"/>
                    </a:lnTo>
                    <a:lnTo>
                      <a:pt x="256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15"/>
              <p:cNvSpPr/>
              <p:nvPr/>
            </p:nvSpPr>
            <p:spPr>
              <a:xfrm>
                <a:off x="3047768" y="3385209"/>
                <a:ext cx="285368" cy="25955"/>
              </a:xfrm>
              <a:custGeom>
                <a:avLst/>
                <a:gdLst/>
                <a:ahLst/>
                <a:cxnLst/>
                <a:rect l="l" t="t" r="r" b="b"/>
                <a:pathLst>
                  <a:path w="2056" h="187" extrusionOk="0">
                    <a:moveTo>
                      <a:pt x="1920" y="1"/>
                    </a:moveTo>
                    <a:lnTo>
                      <a:pt x="118" y="1"/>
                    </a:lnTo>
                    <a:cubicBezTo>
                      <a:pt x="0" y="1"/>
                      <a:pt x="17" y="187"/>
                      <a:pt x="135" y="187"/>
                    </a:cubicBezTo>
                    <a:lnTo>
                      <a:pt x="1937" y="187"/>
                    </a:lnTo>
                    <a:cubicBezTo>
                      <a:pt x="2056" y="187"/>
                      <a:pt x="2039" y="1"/>
                      <a:pt x="19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15"/>
              <p:cNvSpPr/>
              <p:nvPr/>
            </p:nvSpPr>
            <p:spPr>
              <a:xfrm>
                <a:off x="3047768" y="3454885"/>
                <a:ext cx="285368" cy="25816"/>
              </a:xfrm>
              <a:custGeom>
                <a:avLst/>
                <a:gdLst/>
                <a:ahLst/>
                <a:cxnLst/>
                <a:rect l="l" t="t" r="r" b="b"/>
                <a:pathLst>
                  <a:path w="2056" h="186" extrusionOk="0">
                    <a:moveTo>
                      <a:pt x="1920" y="0"/>
                    </a:moveTo>
                    <a:lnTo>
                      <a:pt x="118" y="0"/>
                    </a:lnTo>
                    <a:cubicBezTo>
                      <a:pt x="0" y="0"/>
                      <a:pt x="17" y="186"/>
                      <a:pt x="135" y="186"/>
                    </a:cubicBezTo>
                    <a:lnTo>
                      <a:pt x="1937" y="186"/>
                    </a:lnTo>
                    <a:cubicBezTo>
                      <a:pt x="2056" y="186"/>
                      <a:pt x="2039" y="0"/>
                      <a:pt x="19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15"/>
              <p:cNvSpPr/>
              <p:nvPr/>
            </p:nvSpPr>
            <p:spPr>
              <a:xfrm>
                <a:off x="3047768" y="3523589"/>
                <a:ext cx="285368" cy="25955"/>
              </a:xfrm>
              <a:custGeom>
                <a:avLst/>
                <a:gdLst/>
                <a:ahLst/>
                <a:cxnLst/>
                <a:rect l="l" t="t" r="r" b="b"/>
                <a:pathLst>
                  <a:path w="2056" h="187" extrusionOk="0">
                    <a:moveTo>
                      <a:pt x="1920" y="1"/>
                    </a:moveTo>
                    <a:lnTo>
                      <a:pt x="118" y="1"/>
                    </a:lnTo>
                    <a:cubicBezTo>
                      <a:pt x="0" y="1"/>
                      <a:pt x="17" y="187"/>
                      <a:pt x="135" y="187"/>
                    </a:cubicBezTo>
                    <a:lnTo>
                      <a:pt x="1937" y="187"/>
                    </a:lnTo>
                    <a:cubicBezTo>
                      <a:pt x="2056" y="187"/>
                      <a:pt x="2039" y="1"/>
                      <a:pt x="19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15"/>
              <p:cNvSpPr/>
              <p:nvPr/>
            </p:nvSpPr>
            <p:spPr>
              <a:xfrm>
                <a:off x="3047768" y="3593126"/>
                <a:ext cx="285368" cy="25955"/>
              </a:xfrm>
              <a:custGeom>
                <a:avLst/>
                <a:gdLst/>
                <a:ahLst/>
                <a:cxnLst/>
                <a:rect l="l" t="t" r="r" b="b"/>
                <a:pathLst>
                  <a:path w="2056" h="187" extrusionOk="0">
                    <a:moveTo>
                      <a:pt x="1920" y="1"/>
                    </a:moveTo>
                    <a:lnTo>
                      <a:pt x="118" y="1"/>
                    </a:lnTo>
                    <a:cubicBezTo>
                      <a:pt x="0" y="1"/>
                      <a:pt x="17" y="187"/>
                      <a:pt x="135" y="187"/>
                    </a:cubicBezTo>
                    <a:lnTo>
                      <a:pt x="1937" y="187"/>
                    </a:lnTo>
                    <a:cubicBezTo>
                      <a:pt x="2056" y="187"/>
                      <a:pt x="2039" y="1"/>
                      <a:pt x="19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15"/>
              <p:cNvSpPr/>
              <p:nvPr/>
            </p:nvSpPr>
            <p:spPr>
              <a:xfrm>
                <a:off x="3049295" y="3652531"/>
                <a:ext cx="286200" cy="25955"/>
              </a:xfrm>
              <a:custGeom>
                <a:avLst/>
                <a:gdLst/>
                <a:ahLst/>
                <a:cxnLst/>
                <a:rect l="l" t="t" r="r" b="b"/>
                <a:pathLst>
                  <a:path w="2062" h="187" extrusionOk="0">
                    <a:moveTo>
                      <a:pt x="1926" y="1"/>
                    </a:moveTo>
                    <a:lnTo>
                      <a:pt x="124" y="1"/>
                    </a:lnTo>
                    <a:cubicBezTo>
                      <a:pt x="0" y="1"/>
                      <a:pt x="17" y="187"/>
                      <a:pt x="141" y="187"/>
                    </a:cubicBezTo>
                    <a:lnTo>
                      <a:pt x="1938" y="187"/>
                    </a:lnTo>
                    <a:cubicBezTo>
                      <a:pt x="2061" y="187"/>
                      <a:pt x="2045" y="1"/>
                      <a:pt x="19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15"/>
              <p:cNvSpPr/>
              <p:nvPr/>
            </p:nvSpPr>
            <p:spPr>
              <a:xfrm>
                <a:off x="3059427" y="3722207"/>
                <a:ext cx="285506" cy="25816"/>
              </a:xfrm>
              <a:custGeom>
                <a:avLst/>
                <a:gdLst/>
                <a:ahLst/>
                <a:cxnLst/>
                <a:rect l="l" t="t" r="r" b="b"/>
                <a:pathLst>
                  <a:path w="2057" h="186" extrusionOk="0">
                    <a:moveTo>
                      <a:pt x="1921" y="0"/>
                    </a:moveTo>
                    <a:lnTo>
                      <a:pt x="119" y="0"/>
                    </a:lnTo>
                    <a:cubicBezTo>
                      <a:pt x="1" y="0"/>
                      <a:pt x="17" y="186"/>
                      <a:pt x="136" y="186"/>
                    </a:cubicBezTo>
                    <a:lnTo>
                      <a:pt x="1938" y="186"/>
                    </a:lnTo>
                    <a:cubicBezTo>
                      <a:pt x="2056" y="186"/>
                      <a:pt x="2039" y="0"/>
                      <a:pt x="19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6" name="Google Shape;126;p15"/>
            <p:cNvGrpSpPr/>
            <p:nvPr/>
          </p:nvGrpSpPr>
          <p:grpSpPr>
            <a:xfrm>
              <a:off x="3493999" y="2682208"/>
              <a:ext cx="430827" cy="593359"/>
              <a:chOff x="2935899" y="3295408"/>
              <a:chExt cx="430827" cy="593359"/>
            </a:xfrm>
          </p:grpSpPr>
          <p:sp>
            <p:nvSpPr>
              <p:cNvPr id="127" name="Google Shape;127;p15"/>
              <p:cNvSpPr/>
              <p:nvPr/>
            </p:nvSpPr>
            <p:spPr>
              <a:xfrm>
                <a:off x="2935899" y="3358699"/>
                <a:ext cx="357404" cy="530068"/>
              </a:xfrm>
              <a:custGeom>
                <a:avLst/>
                <a:gdLst/>
                <a:ahLst/>
                <a:cxnLst/>
                <a:rect l="l" t="t" r="r" b="b"/>
                <a:pathLst>
                  <a:path w="2575" h="3819" extrusionOk="0">
                    <a:moveTo>
                      <a:pt x="2574" y="3819"/>
                    </a:moveTo>
                    <a:lnTo>
                      <a:pt x="1" y="3819"/>
                    </a:lnTo>
                    <a:lnTo>
                      <a:pt x="1" y="0"/>
                    </a:lnTo>
                    <a:lnTo>
                      <a:pt x="257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15"/>
              <p:cNvSpPr/>
              <p:nvPr/>
            </p:nvSpPr>
            <p:spPr>
              <a:xfrm>
                <a:off x="2967961" y="3330523"/>
                <a:ext cx="357404" cy="530068"/>
              </a:xfrm>
              <a:custGeom>
                <a:avLst/>
                <a:gdLst/>
                <a:ahLst/>
                <a:cxnLst/>
                <a:rect l="l" t="t" r="r" b="b"/>
                <a:pathLst>
                  <a:path w="2575" h="3819" extrusionOk="0">
                    <a:moveTo>
                      <a:pt x="2574" y="3819"/>
                    </a:moveTo>
                    <a:lnTo>
                      <a:pt x="1" y="3819"/>
                    </a:lnTo>
                    <a:lnTo>
                      <a:pt x="1" y="1"/>
                    </a:lnTo>
                    <a:lnTo>
                      <a:pt x="2574"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15"/>
              <p:cNvSpPr/>
              <p:nvPr/>
            </p:nvSpPr>
            <p:spPr>
              <a:xfrm>
                <a:off x="3010155" y="3295408"/>
                <a:ext cx="356571" cy="530900"/>
              </a:xfrm>
              <a:custGeom>
                <a:avLst/>
                <a:gdLst/>
                <a:ahLst/>
                <a:cxnLst/>
                <a:rect l="l" t="t" r="r" b="b"/>
                <a:pathLst>
                  <a:path w="2569" h="3825" extrusionOk="0">
                    <a:moveTo>
                      <a:pt x="2569" y="3824"/>
                    </a:moveTo>
                    <a:lnTo>
                      <a:pt x="1" y="3824"/>
                    </a:lnTo>
                    <a:lnTo>
                      <a:pt x="1" y="0"/>
                    </a:lnTo>
                    <a:lnTo>
                      <a:pt x="256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15"/>
              <p:cNvSpPr/>
              <p:nvPr/>
            </p:nvSpPr>
            <p:spPr>
              <a:xfrm>
                <a:off x="3047768" y="3385209"/>
                <a:ext cx="285368" cy="25955"/>
              </a:xfrm>
              <a:custGeom>
                <a:avLst/>
                <a:gdLst/>
                <a:ahLst/>
                <a:cxnLst/>
                <a:rect l="l" t="t" r="r" b="b"/>
                <a:pathLst>
                  <a:path w="2056" h="187" extrusionOk="0">
                    <a:moveTo>
                      <a:pt x="1920" y="1"/>
                    </a:moveTo>
                    <a:lnTo>
                      <a:pt x="118" y="1"/>
                    </a:lnTo>
                    <a:cubicBezTo>
                      <a:pt x="0" y="1"/>
                      <a:pt x="17" y="187"/>
                      <a:pt x="135" y="187"/>
                    </a:cubicBezTo>
                    <a:lnTo>
                      <a:pt x="1937" y="187"/>
                    </a:lnTo>
                    <a:cubicBezTo>
                      <a:pt x="2056" y="187"/>
                      <a:pt x="2039" y="1"/>
                      <a:pt x="19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15"/>
              <p:cNvSpPr/>
              <p:nvPr/>
            </p:nvSpPr>
            <p:spPr>
              <a:xfrm>
                <a:off x="3047768" y="3454885"/>
                <a:ext cx="285368" cy="25816"/>
              </a:xfrm>
              <a:custGeom>
                <a:avLst/>
                <a:gdLst/>
                <a:ahLst/>
                <a:cxnLst/>
                <a:rect l="l" t="t" r="r" b="b"/>
                <a:pathLst>
                  <a:path w="2056" h="186" extrusionOk="0">
                    <a:moveTo>
                      <a:pt x="1920" y="0"/>
                    </a:moveTo>
                    <a:lnTo>
                      <a:pt x="118" y="0"/>
                    </a:lnTo>
                    <a:cubicBezTo>
                      <a:pt x="0" y="0"/>
                      <a:pt x="17" y="186"/>
                      <a:pt x="135" y="186"/>
                    </a:cubicBezTo>
                    <a:lnTo>
                      <a:pt x="1937" y="186"/>
                    </a:lnTo>
                    <a:cubicBezTo>
                      <a:pt x="2056" y="186"/>
                      <a:pt x="2039" y="0"/>
                      <a:pt x="19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15"/>
              <p:cNvSpPr/>
              <p:nvPr/>
            </p:nvSpPr>
            <p:spPr>
              <a:xfrm>
                <a:off x="3047768" y="3523589"/>
                <a:ext cx="285368" cy="25955"/>
              </a:xfrm>
              <a:custGeom>
                <a:avLst/>
                <a:gdLst/>
                <a:ahLst/>
                <a:cxnLst/>
                <a:rect l="l" t="t" r="r" b="b"/>
                <a:pathLst>
                  <a:path w="2056" h="187" extrusionOk="0">
                    <a:moveTo>
                      <a:pt x="1920" y="1"/>
                    </a:moveTo>
                    <a:lnTo>
                      <a:pt x="118" y="1"/>
                    </a:lnTo>
                    <a:cubicBezTo>
                      <a:pt x="0" y="1"/>
                      <a:pt x="17" y="187"/>
                      <a:pt x="135" y="187"/>
                    </a:cubicBezTo>
                    <a:lnTo>
                      <a:pt x="1937" y="187"/>
                    </a:lnTo>
                    <a:cubicBezTo>
                      <a:pt x="2056" y="187"/>
                      <a:pt x="2039" y="1"/>
                      <a:pt x="19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15"/>
              <p:cNvSpPr/>
              <p:nvPr/>
            </p:nvSpPr>
            <p:spPr>
              <a:xfrm>
                <a:off x="3047768" y="3593126"/>
                <a:ext cx="285368" cy="25955"/>
              </a:xfrm>
              <a:custGeom>
                <a:avLst/>
                <a:gdLst/>
                <a:ahLst/>
                <a:cxnLst/>
                <a:rect l="l" t="t" r="r" b="b"/>
                <a:pathLst>
                  <a:path w="2056" h="187" extrusionOk="0">
                    <a:moveTo>
                      <a:pt x="1920" y="1"/>
                    </a:moveTo>
                    <a:lnTo>
                      <a:pt x="118" y="1"/>
                    </a:lnTo>
                    <a:cubicBezTo>
                      <a:pt x="0" y="1"/>
                      <a:pt x="17" y="187"/>
                      <a:pt x="135" y="187"/>
                    </a:cubicBezTo>
                    <a:lnTo>
                      <a:pt x="1937" y="187"/>
                    </a:lnTo>
                    <a:cubicBezTo>
                      <a:pt x="2056" y="187"/>
                      <a:pt x="2039" y="1"/>
                      <a:pt x="19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15"/>
              <p:cNvSpPr/>
              <p:nvPr/>
            </p:nvSpPr>
            <p:spPr>
              <a:xfrm>
                <a:off x="3049295" y="3652531"/>
                <a:ext cx="286200" cy="25955"/>
              </a:xfrm>
              <a:custGeom>
                <a:avLst/>
                <a:gdLst/>
                <a:ahLst/>
                <a:cxnLst/>
                <a:rect l="l" t="t" r="r" b="b"/>
                <a:pathLst>
                  <a:path w="2062" h="187" extrusionOk="0">
                    <a:moveTo>
                      <a:pt x="1926" y="1"/>
                    </a:moveTo>
                    <a:lnTo>
                      <a:pt x="124" y="1"/>
                    </a:lnTo>
                    <a:cubicBezTo>
                      <a:pt x="0" y="1"/>
                      <a:pt x="17" y="187"/>
                      <a:pt x="141" y="187"/>
                    </a:cubicBezTo>
                    <a:lnTo>
                      <a:pt x="1938" y="187"/>
                    </a:lnTo>
                    <a:cubicBezTo>
                      <a:pt x="2061" y="187"/>
                      <a:pt x="2045" y="1"/>
                      <a:pt x="19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15"/>
              <p:cNvSpPr/>
              <p:nvPr/>
            </p:nvSpPr>
            <p:spPr>
              <a:xfrm>
                <a:off x="3059427" y="3722207"/>
                <a:ext cx="285506" cy="25816"/>
              </a:xfrm>
              <a:custGeom>
                <a:avLst/>
                <a:gdLst/>
                <a:ahLst/>
                <a:cxnLst/>
                <a:rect l="l" t="t" r="r" b="b"/>
                <a:pathLst>
                  <a:path w="2057" h="186" extrusionOk="0">
                    <a:moveTo>
                      <a:pt x="1921" y="0"/>
                    </a:moveTo>
                    <a:lnTo>
                      <a:pt x="119" y="0"/>
                    </a:lnTo>
                    <a:cubicBezTo>
                      <a:pt x="1" y="0"/>
                      <a:pt x="17" y="186"/>
                      <a:pt x="136" y="186"/>
                    </a:cubicBezTo>
                    <a:lnTo>
                      <a:pt x="1938" y="186"/>
                    </a:lnTo>
                    <a:cubicBezTo>
                      <a:pt x="2056" y="186"/>
                      <a:pt x="2039" y="0"/>
                      <a:pt x="19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6" name="Google Shape;136;p15"/>
            <p:cNvGrpSpPr/>
            <p:nvPr/>
          </p:nvGrpSpPr>
          <p:grpSpPr>
            <a:xfrm>
              <a:off x="3493999" y="3295408"/>
              <a:ext cx="430827" cy="593359"/>
              <a:chOff x="2935899" y="3295408"/>
              <a:chExt cx="430827" cy="593359"/>
            </a:xfrm>
          </p:grpSpPr>
          <p:sp>
            <p:nvSpPr>
              <p:cNvPr id="137" name="Google Shape;137;p15"/>
              <p:cNvSpPr/>
              <p:nvPr/>
            </p:nvSpPr>
            <p:spPr>
              <a:xfrm>
                <a:off x="2935899" y="3358699"/>
                <a:ext cx="357404" cy="530068"/>
              </a:xfrm>
              <a:custGeom>
                <a:avLst/>
                <a:gdLst/>
                <a:ahLst/>
                <a:cxnLst/>
                <a:rect l="l" t="t" r="r" b="b"/>
                <a:pathLst>
                  <a:path w="2575" h="3819" extrusionOk="0">
                    <a:moveTo>
                      <a:pt x="2574" y="3819"/>
                    </a:moveTo>
                    <a:lnTo>
                      <a:pt x="1" y="3819"/>
                    </a:lnTo>
                    <a:lnTo>
                      <a:pt x="1" y="0"/>
                    </a:lnTo>
                    <a:lnTo>
                      <a:pt x="257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15"/>
              <p:cNvSpPr/>
              <p:nvPr/>
            </p:nvSpPr>
            <p:spPr>
              <a:xfrm>
                <a:off x="2967961" y="3330523"/>
                <a:ext cx="357404" cy="530068"/>
              </a:xfrm>
              <a:custGeom>
                <a:avLst/>
                <a:gdLst/>
                <a:ahLst/>
                <a:cxnLst/>
                <a:rect l="l" t="t" r="r" b="b"/>
                <a:pathLst>
                  <a:path w="2575" h="3819" extrusionOk="0">
                    <a:moveTo>
                      <a:pt x="2574" y="3819"/>
                    </a:moveTo>
                    <a:lnTo>
                      <a:pt x="1" y="3819"/>
                    </a:lnTo>
                    <a:lnTo>
                      <a:pt x="1" y="1"/>
                    </a:lnTo>
                    <a:lnTo>
                      <a:pt x="2574"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15"/>
              <p:cNvSpPr/>
              <p:nvPr/>
            </p:nvSpPr>
            <p:spPr>
              <a:xfrm>
                <a:off x="3010155" y="3295408"/>
                <a:ext cx="356571" cy="530900"/>
              </a:xfrm>
              <a:custGeom>
                <a:avLst/>
                <a:gdLst/>
                <a:ahLst/>
                <a:cxnLst/>
                <a:rect l="l" t="t" r="r" b="b"/>
                <a:pathLst>
                  <a:path w="2569" h="3825" extrusionOk="0">
                    <a:moveTo>
                      <a:pt x="2569" y="3824"/>
                    </a:moveTo>
                    <a:lnTo>
                      <a:pt x="1" y="3824"/>
                    </a:lnTo>
                    <a:lnTo>
                      <a:pt x="1" y="0"/>
                    </a:lnTo>
                    <a:lnTo>
                      <a:pt x="256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15"/>
              <p:cNvSpPr/>
              <p:nvPr/>
            </p:nvSpPr>
            <p:spPr>
              <a:xfrm>
                <a:off x="3047768" y="3385209"/>
                <a:ext cx="285368" cy="25955"/>
              </a:xfrm>
              <a:custGeom>
                <a:avLst/>
                <a:gdLst/>
                <a:ahLst/>
                <a:cxnLst/>
                <a:rect l="l" t="t" r="r" b="b"/>
                <a:pathLst>
                  <a:path w="2056" h="187" extrusionOk="0">
                    <a:moveTo>
                      <a:pt x="1920" y="1"/>
                    </a:moveTo>
                    <a:lnTo>
                      <a:pt x="118" y="1"/>
                    </a:lnTo>
                    <a:cubicBezTo>
                      <a:pt x="0" y="1"/>
                      <a:pt x="17" y="187"/>
                      <a:pt x="135" y="187"/>
                    </a:cubicBezTo>
                    <a:lnTo>
                      <a:pt x="1937" y="187"/>
                    </a:lnTo>
                    <a:cubicBezTo>
                      <a:pt x="2056" y="187"/>
                      <a:pt x="2039" y="1"/>
                      <a:pt x="19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15"/>
              <p:cNvSpPr/>
              <p:nvPr/>
            </p:nvSpPr>
            <p:spPr>
              <a:xfrm>
                <a:off x="3047768" y="3454885"/>
                <a:ext cx="285368" cy="25816"/>
              </a:xfrm>
              <a:custGeom>
                <a:avLst/>
                <a:gdLst/>
                <a:ahLst/>
                <a:cxnLst/>
                <a:rect l="l" t="t" r="r" b="b"/>
                <a:pathLst>
                  <a:path w="2056" h="186" extrusionOk="0">
                    <a:moveTo>
                      <a:pt x="1920" y="0"/>
                    </a:moveTo>
                    <a:lnTo>
                      <a:pt x="118" y="0"/>
                    </a:lnTo>
                    <a:cubicBezTo>
                      <a:pt x="0" y="0"/>
                      <a:pt x="17" y="186"/>
                      <a:pt x="135" y="186"/>
                    </a:cubicBezTo>
                    <a:lnTo>
                      <a:pt x="1937" y="186"/>
                    </a:lnTo>
                    <a:cubicBezTo>
                      <a:pt x="2056" y="186"/>
                      <a:pt x="2039" y="0"/>
                      <a:pt x="19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15"/>
              <p:cNvSpPr/>
              <p:nvPr/>
            </p:nvSpPr>
            <p:spPr>
              <a:xfrm>
                <a:off x="3047768" y="3523589"/>
                <a:ext cx="285368" cy="25955"/>
              </a:xfrm>
              <a:custGeom>
                <a:avLst/>
                <a:gdLst/>
                <a:ahLst/>
                <a:cxnLst/>
                <a:rect l="l" t="t" r="r" b="b"/>
                <a:pathLst>
                  <a:path w="2056" h="187" extrusionOk="0">
                    <a:moveTo>
                      <a:pt x="1920" y="1"/>
                    </a:moveTo>
                    <a:lnTo>
                      <a:pt x="118" y="1"/>
                    </a:lnTo>
                    <a:cubicBezTo>
                      <a:pt x="0" y="1"/>
                      <a:pt x="17" y="187"/>
                      <a:pt x="135" y="187"/>
                    </a:cubicBezTo>
                    <a:lnTo>
                      <a:pt x="1937" y="187"/>
                    </a:lnTo>
                    <a:cubicBezTo>
                      <a:pt x="2056" y="187"/>
                      <a:pt x="2039" y="1"/>
                      <a:pt x="19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15"/>
              <p:cNvSpPr/>
              <p:nvPr/>
            </p:nvSpPr>
            <p:spPr>
              <a:xfrm>
                <a:off x="3047768" y="3593126"/>
                <a:ext cx="285368" cy="25955"/>
              </a:xfrm>
              <a:custGeom>
                <a:avLst/>
                <a:gdLst/>
                <a:ahLst/>
                <a:cxnLst/>
                <a:rect l="l" t="t" r="r" b="b"/>
                <a:pathLst>
                  <a:path w="2056" h="187" extrusionOk="0">
                    <a:moveTo>
                      <a:pt x="1920" y="1"/>
                    </a:moveTo>
                    <a:lnTo>
                      <a:pt x="118" y="1"/>
                    </a:lnTo>
                    <a:cubicBezTo>
                      <a:pt x="0" y="1"/>
                      <a:pt x="17" y="187"/>
                      <a:pt x="135" y="187"/>
                    </a:cubicBezTo>
                    <a:lnTo>
                      <a:pt x="1937" y="187"/>
                    </a:lnTo>
                    <a:cubicBezTo>
                      <a:pt x="2056" y="187"/>
                      <a:pt x="2039" y="1"/>
                      <a:pt x="19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15"/>
              <p:cNvSpPr/>
              <p:nvPr/>
            </p:nvSpPr>
            <p:spPr>
              <a:xfrm>
                <a:off x="3049295" y="3652531"/>
                <a:ext cx="286200" cy="25955"/>
              </a:xfrm>
              <a:custGeom>
                <a:avLst/>
                <a:gdLst/>
                <a:ahLst/>
                <a:cxnLst/>
                <a:rect l="l" t="t" r="r" b="b"/>
                <a:pathLst>
                  <a:path w="2062" h="187" extrusionOk="0">
                    <a:moveTo>
                      <a:pt x="1926" y="1"/>
                    </a:moveTo>
                    <a:lnTo>
                      <a:pt x="124" y="1"/>
                    </a:lnTo>
                    <a:cubicBezTo>
                      <a:pt x="0" y="1"/>
                      <a:pt x="17" y="187"/>
                      <a:pt x="141" y="187"/>
                    </a:cubicBezTo>
                    <a:lnTo>
                      <a:pt x="1938" y="187"/>
                    </a:lnTo>
                    <a:cubicBezTo>
                      <a:pt x="2061" y="187"/>
                      <a:pt x="2045" y="1"/>
                      <a:pt x="19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15"/>
              <p:cNvSpPr/>
              <p:nvPr/>
            </p:nvSpPr>
            <p:spPr>
              <a:xfrm>
                <a:off x="3059427" y="3722207"/>
                <a:ext cx="285506" cy="25816"/>
              </a:xfrm>
              <a:custGeom>
                <a:avLst/>
                <a:gdLst/>
                <a:ahLst/>
                <a:cxnLst/>
                <a:rect l="l" t="t" r="r" b="b"/>
                <a:pathLst>
                  <a:path w="2057" h="186" extrusionOk="0">
                    <a:moveTo>
                      <a:pt x="1921" y="0"/>
                    </a:moveTo>
                    <a:lnTo>
                      <a:pt x="119" y="0"/>
                    </a:lnTo>
                    <a:cubicBezTo>
                      <a:pt x="1" y="0"/>
                      <a:pt x="17" y="186"/>
                      <a:pt x="136" y="186"/>
                    </a:cubicBezTo>
                    <a:lnTo>
                      <a:pt x="1938" y="186"/>
                    </a:lnTo>
                    <a:cubicBezTo>
                      <a:pt x="2056" y="186"/>
                      <a:pt x="2039" y="0"/>
                      <a:pt x="19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 name="عنوان 2">
            <a:extLst>
              <a:ext uri="{FF2B5EF4-FFF2-40B4-BE49-F238E27FC236}">
                <a16:creationId xmlns:a16="http://schemas.microsoft.com/office/drawing/2014/main" id="{0ECE191C-C4F2-49D1-C0C8-32E400D4BF05}"/>
              </a:ext>
            </a:extLst>
          </p:cNvPr>
          <p:cNvSpPr>
            <a:spLocks noGrp="1"/>
          </p:cNvSpPr>
          <p:nvPr>
            <p:ph type="ctrTitle"/>
          </p:nvPr>
        </p:nvSpPr>
        <p:spPr>
          <a:xfrm>
            <a:off x="4226888" y="1176600"/>
            <a:ext cx="4612363" cy="2308200"/>
          </a:xfrm>
        </p:spPr>
        <p:txBody>
          <a:bodyPr/>
          <a:lstStyle/>
          <a:p>
            <a:pPr algn="ctr"/>
            <a:r>
              <a:rPr lang="ar-SA" sz="4800" dirty="0">
                <a:solidFill>
                  <a:srgbClr val="001D58"/>
                </a:solidFill>
                <a:effectLst/>
                <a:ea typeface="Calibri" panose="020F0502020204030204" pitchFamily="34" charset="0"/>
                <a:cs typeface="Sakkal Majalla" panose="02000000000000000000" pitchFamily="2" charset="-78"/>
              </a:rPr>
              <a:t>جمع البيانات والتحقق من صحتها - جمع البيانات(1)</a:t>
            </a:r>
            <a:endParaRPr lang="ar-SA"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74"/>
        <p:cNvGrpSpPr/>
        <p:nvPr/>
      </p:nvGrpSpPr>
      <p:grpSpPr>
        <a:xfrm>
          <a:off x="0" y="0"/>
          <a:ext cx="0" cy="0"/>
          <a:chOff x="0" y="0"/>
          <a:chExt cx="0" cy="0"/>
        </a:xfrm>
      </p:grpSpPr>
      <p:sp>
        <p:nvSpPr>
          <p:cNvPr id="475" name="Google Shape;475;p19"/>
          <p:cNvSpPr/>
          <p:nvPr/>
        </p:nvSpPr>
        <p:spPr>
          <a:xfrm>
            <a:off x="2265113" y="2190925"/>
            <a:ext cx="651000" cy="6510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77" name="Google Shape;477;p19"/>
          <p:cNvGrpSpPr/>
          <p:nvPr/>
        </p:nvGrpSpPr>
        <p:grpSpPr>
          <a:xfrm>
            <a:off x="3365475" y="2988569"/>
            <a:ext cx="2413050" cy="1746462"/>
            <a:chOff x="3365475" y="2988569"/>
            <a:chExt cx="2413050" cy="1746462"/>
          </a:xfrm>
        </p:grpSpPr>
        <p:sp>
          <p:nvSpPr>
            <p:cNvPr id="478" name="Google Shape;478;p19"/>
            <p:cNvSpPr/>
            <p:nvPr/>
          </p:nvSpPr>
          <p:spPr>
            <a:xfrm>
              <a:off x="3365475" y="4640891"/>
              <a:ext cx="2413050" cy="94140"/>
            </a:xfrm>
            <a:custGeom>
              <a:avLst/>
              <a:gdLst/>
              <a:ahLst/>
              <a:cxnLst/>
              <a:rect l="l" t="t" r="r" b="b"/>
              <a:pathLst>
                <a:path w="31246" h="1219" extrusionOk="0">
                  <a:moveTo>
                    <a:pt x="15620" y="0"/>
                  </a:moveTo>
                  <a:cubicBezTo>
                    <a:pt x="6989" y="0"/>
                    <a:pt x="1" y="272"/>
                    <a:pt x="1" y="606"/>
                  </a:cubicBezTo>
                  <a:cubicBezTo>
                    <a:pt x="1" y="947"/>
                    <a:pt x="6989" y="1219"/>
                    <a:pt x="15620" y="1219"/>
                  </a:cubicBezTo>
                  <a:cubicBezTo>
                    <a:pt x="24250" y="1219"/>
                    <a:pt x="31245" y="947"/>
                    <a:pt x="31245" y="606"/>
                  </a:cubicBezTo>
                  <a:cubicBezTo>
                    <a:pt x="31245" y="272"/>
                    <a:pt x="24250" y="0"/>
                    <a:pt x="156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19"/>
            <p:cNvSpPr/>
            <p:nvPr/>
          </p:nvSpPr>
          <p:spPr>
            <a:xfrm>
              <a:off x="4437299" y="4206032"/>
              <a:ext cx="268829" cy="427918"/>
            </a:xfrm>
            <a:custGeom>
              <a:avLst/>
              <a:gdLst/>
              <a:ahLst/>
              <a:cxnLst/>
              <a:rect l="l" t="t" r="r" b="b"/>
              <a:pathLst>
                <a:path w="3481" h="5541" extrusionOk="0">
                  <a:moveTo>
                    <a:pt x="1" y="1"/>
                  </a:moveTo>
                  <a:lnTo>
                    <a:pt x="1" y="5541"/>
                  </a:lnTo>
                  <a:lnTo>
                    <a:pt x="3481" y="5541"/>
                  </a:lnTo>
                  <a:lnTo>
                    <a:pt x="3481"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19"/>
            <p:cNvSpPr/>
            <p:nvPr/>
          </p:nvSpPr>
          <p:spPr>
            <a:xfrm>
              <a:off x="3546108" y="2988569"/>
              <a:ext cx="2051780" cy="1475045"/>
            </a:xfrm>
            <a:custGeom>
              <a:avLst/>
              <a:gdLst/>
              <a:ahLst/>
              <a:cxnLst/>
              <a:rect l="l" t="t" r="r" b="b"/>
              <a:pathLst>
                <a:path w="26568" h="19100" extrusionOk="0">
                  <a:moveTo>
                    <a:pt x="2026" y="1"/>
                  </a:moveTo>
                  <a:cubicBezTo>
                    <a:pt x="905" y="1"/>
                    <a:pt x="1" y="906"/>
                    <a:pt x="1" y="2026"/>
                  </a:cubicBezTo>
                  <a:lnTo>
                    <a:pt x="1" y="17067"/>
                  </a:lnTo>
                  <a:cubicBezTo>
                    <a:pt x="1" y="18188"/>
                    <a:pt x="905" y="19100"/>
                    <a:pt x="2026" y="19100"/>
                  </a:cubicBezTo>
                  <a:lnTo>
                    <a:pt x="24535" y="19100"/>
                  </a:lnTo>
                  <a:cubicBezTo>
                    <a:pt x="25656" y="19100"/>
                    <a:pt x="26568" y="18188"/>
                    <a:pt x="26568" y="17067"/>
                  </a:cubicBezTo>
                  <a:lnTo>
                    <a:pt x="26568" y="2026"/>
                  </a:lnTo>
                  <a:cubicBezTo>
                    <a:pt x="26568" y="906"/>
                    <a:pt x="25656" y="1"/>
                    <a:pt x="24535" y="1"/>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19"/>
            <p:cNvSpPr/>
            <p:nvPr/>
          </p:nvSpPr>
          <p:spPr>
            <a:xfrm>
              <a:off x="3607425" y="3036990"/>
              <a:ext cx="1928680" cy="1377739"/>
            </a:xfrm>
            <a:custGeom>
              <a:avLst/>
              <a:gdLst/>
              <a:ahLst/>
              <a:cxnLst/>
              <a:rect l="l" t="t" r="r" b="b"/>
              <a:pathLst>
                <a:path w="24974" h="17840" extrusionOk="0">
                  <a:moveTo>
                    <a:pt x="1893" y="0"/>
                  </a:moveTo>
                  <a:cubicBezTo>
                    <a:pt x="849" y="0"/>
                    <a:pt x="0" y="849"/>
                    <a:pt x="0" y="1900"/>
                  </a:cubicBezTo>
                  <a:lnTo>
                    <a:pt x="0" y="15946"/>
                  </a:lnTo>
                  <a:cubicBezTo>
                    <a:pt x="0" y="16990"/>
                    <a:pt x="849" y="17839"/>
                    <a:pt x="1893" y="17839"/>
                  </a:cubicBezTo>
                  <a:lnTo>
                    <a:pt x="23080" y="17839"/>
                  </a:lnTo>
                  <a:cubicBezTo>
                    <a:pt x="24131" y="17839"/>
                    <a:pt x="24973" y="16990"/>
                    <a:pt x="24973" y="15946"/>
                  </a:cubicBezTo>
                  <a:lnTo>
                    <a:pt x="24973" y="1900"/>
                  </a:lnTo>
                  <a:cubicBezTo>
                    <a:pt x="24973" y="849"/>
                    <a:pt x="24131" y="0"/>
                    <a:pt x="230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19"/>
            <p:cNvSpPr/>
            <p:nvPr/>
          </p:nvSpPr>
          <p:spPr>
            <a:xfrm>
              <a:off x="4147546" y="4605444"/>
              <a:ext cx="848344" cy="70431"/>
            </a:xfrm>
            <a:custGeom>
              <a:avLst/>
              <a:gdLst/>
              <a:ahLst/>
              <a:cxnLst/>
              <a:rect l="l" t="t" r="r" b="b"/>
              <a:pathLst>
                <a:path w="10985" h="912" extrusionOk="0">
                  <a:moveTo>
                    <a:pt x="1" y="0"/>
                  </a:moveTo>
                  <a:lnTo>
                    <a:pt x="1" y="912"/>
                  </a:lnTo>
                  <a:lnTo>
                    <a:pt x="10984" y="912"/>
                  </a:lnTo>
                  <a:lnTo>
                    <a:pt x="10984" y="0"/>
                  </a:ln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19"/>
            <p:cNvSpPr/>
            <p:nvPr/>
          </p:nvSpPr>
          <p:spPr>
            <a:xfrm>
              <a:off x="4437299" y="4463503"/>
              <a:ext cx="268829" cy="44174"/>
            </a:xfrm>
            <a:custGeom>
              <a:avLst/>
              <a:gdLst/>
              <a:ahLst/>
              <a:cxnLst/>
              <a:rect l="l" t="t" r="r" b="b"/>
              <a:pathLst>
                <a:path w="3481" h="572" extrusionOk="0">
                  <a:moveTo>
                    <a:pt x="1" y="1"/>
                  </a:moveTo>
                  <a:lnTo>
                    <a:pt x="1" y="571"/>
                  </a:lnTo>
                  <a:lnTo>
                    <a:pt x="3481" y="571"/>
                  </a:lnTo>
                  <a:lnTo>
                    <a:pt x="348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19"/>
            <p:cNvSpPr/>
            <p:nvPr/>
          </p:nvSpPr>
          <p:spPr>
            <a:xfrm>
              <a:off x="3732069" y="3714202"/>
              <a:ext cx="495723" cy="495723"/>
            </a:xfrm>
            <a:custGeom>
              <a:avLst/>
              <a:gdLst/>
              <a:ahLst/>
              <a:cxnLst/>
              <a:rect l="l" t="t" r="r" b="b"/>
              <a:pathLst>
                <a:path w="6419" h="6419" extrusionOk="0">
                  <a:moveTo>
                    <a:pt x="3209" y="2263"/>
                  </a:moveTo>
                  <a:cubicBezTo>
                    <a:pt x="3731" y="2263"/>
                    <a:pt x="4156" y="2687"/>
                    <a:pt x="4156" y="3209"/>
                  </a:cubicBezTo>
                  <a:cubicBezTo>
                    <a:pt x="4156" y="3731"/>
                    <a:pt x="3731" y="4156"/>
                    <a:pt x="3209" y="4156"/>
                  </a:cubicBezTo>
                  <a:cubicBezTo>
                    <a:pt x="2687" y="4156"/>
                    <a:pt x="2263" y="3731"/>
                    <a:pt x="2263" y="3209"/>
                  </a:cubicBezTo>
                  <a:cubicBezTo>
                    <a:pt x="2263" y="2687"/>
                    <a:pt x="2687" y="2263"/>
                    <a:pt x="3209" y="2263"/>
                  </a:cubicBezTo>
                  <a:close/>
                  <a:moveTo>
                    <a:pt x="2660" y="1"/>
                  </a:moveTo>
                  <a:lnTo>
                    <a:pt x="2660" y="759"/>
                  </a:lnTo>
                  <a:cubicBezTo>
                    <a:pt x="2374" y="822"/>
                    <a:pt x="2103" y="940"/>
                    <a:pt x="1866" y="1094"/>
                  </a:cubicBezTo>
                  <a:lnTo>
                    <a:pt x="1323" y="551"/>
                  </a:lnTo>
                  <a:lnTo>
                    <a:pt x="551" y="1323"/>
                  </a:lnTo>
                  <a:lnTo>
                    <a:pt x="1087" y="1866"/>
                  </a:lnTo>
                  <a:cubicBezTo>
                    <a:pt x="933" y="2103"/>
                    <a:pt x="822" y="2374"/>
                    <a:pt x="759" y="2660"/>
                  </a:cubicBezTo>
                  <a:lnTo>
                    <a:pt x="1" y="2660"/>
                  </a:lnTo>
                  <a:lnTo>
                    <a:pt x="1" y="3759"/>
                  </a:lnTo>
                  <a:lnTo>
                    <a:pt x="759" y="3759"/>
                  </a:lnTo>
                  <a:cubicBezTo>
                    <a:pt x="822" y="4045"/>
                    <a:pt x="933" y="4309"/>
                    <a:pt x="1087" y="4553"/>
                  </a:cubicBezTo>
                  <a:lnTo>
                    <a:pt x="551" y="5089"/>
                  </a:lnTo>
                  <a:lnTo>
                    <a:pt x="1323" y="5868"/>
                  </a:lnTo>
                  <a:lnTo>
                    <a:pt x="1866" y="5325"/>
                  </a:lnTo>
                  <a:cubicBezTo>
                    <a:pt x="2103" y="5478"/>
                    <a:pt x="2374" y="5597"/>
                    <a:pt x="2660" y="5659"/>
                  </a:cubicBezTo>
                  <a:lnTo>
                    <a:pt x="2660" y="6418"/>
                  </a:lnTo>
                  <a:lnTo>
                    <a:pt x="3759" y="6418"/>
                  </a:lnTo>
                  <a:lnTo>
                    <a:pt x="3759" y="5659"/>
                  </a:lnTo>
                  <a:cubicBezTo>
                    <a:pt x="4045" y="5597"/>
                    <a:pt x="4309" y="5478"/>
                    <a:pt x="4553" y="5325"/>
                  </a:cubicBezTo>
                  <a:lnTo>
                    <a:pt x="5089" y="5868"/>
                  </a:lnTo>
                  <a:lnTo>
                    <a:pt x="5868" y="5089"/>
                  </a:lnTo>
                  <a:lnTo>
                    <a:pt x="5325" y="4553"/>
                  </a:lnTo>
                  <a:cubicBezTo>
                    <a:pt x="5478" y="4309"/>
                    <a:pt x="5590" y="4045"/>
                    <a:pt x="5659" y="3759"/>
                  </a:cubicBezTo>
                  <a:lnTo>
                    <a:pt x="6418" y="3759"/>
                  </a:lnTo>
                  <a:lnTo>
                    <a:pt x="6418" y="2660"/>
                  </a:lnTo>
                  <a:lnTo>
                    <a:pt x="5659" y="2660"/>
                  </a:lnTo>
                  <a:cubicBezTo>
                    <a:pt x="5590" y="2374"/>
                    <a:pt x="5478" y="2103"/>
                    <a:pt x="5325" y="1866"/>
                  </a:cubicBezTo>
                  <a:lnTo>
                    <a:pt x="5868" y="1323"/>
                  </a:lnTo>
                  <a:lnTo>
                    <a:pt x="5089" y="551"/>
                  </a:lnTo>
                  <a:lnTo>
                    <a:pt x="4553" y="1094"/>
                  </a:lnTo>
                  <a:cubicBezTo>
                    <a:pt x="4309" y="940"/>
                    <a:pt x="4045" y="822"/>
                    <a:pt x="3759" y="759"/>
                  </a:cubicBezTo>
                  <a:lnTo>
                    <a:pt x="375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19"/>
            <p:cNvSpPr/>
            <p:nvPr/>
          </p:nvSpPr>
          <p:spPr>
            <a:xfrm>
              <a:off x="3866442" y="3848575"/>
              <a:ext cx="226431" cy="226431"/>
            </a:xfrm>
            <a:custGeom>
              <a:avLst/>
              <a:gdLst/>
              <a:ahLst/>
              <a:cxnLst/>
              <a:rect l="l" t="t" r="r" b="b"/>
              <a:pathLst>
                <a:path w="2932" h="2932" extrusionOk="0">
                  <a:moveTo>
                    <a:pt x="1469" y="523"/>
                  </a:moveTo>
                  <a:cubicBezTo>
                    <a:pt x="1991" y="523"/>
                    <a:pt x="2416" y="947"/>
                    <a:pt x="2416" y="1469"/>
                  </a:cubicBezTo>
                  <a:cubicBezTo>
                    <a:pt x="2416" y="1991"/>
                    <a:pt x="1991" y="2416"/>
                    <a:pt x="1469" y="2416"/>
                  </a:cubicBezTo>
                  <a:cubicBezTo>
                    <a:pt x="947" y="2416"/>
                    <a:pt x="523" y="1991"/>
                    <a:pt x="523" y="1469"/>
                  </a:cubicBezTo>
                  <a:cubicBezTo>
                    <a:pt x="523" y="947"/>
                    <a:pt x="947" y="523"/>
                    <a:pt x="1469" y="523"/>
                  </a:cubicBezTo>
                  <a:close/>
                  <a:moveTo>
                    <a:pt x="1469" y="1"/>
                  </a:moveTo>
                  <a:cubicBezTo>
                    <a:pt x="662" y="1"/>
                    <a:pt x="1" y="662"/>
                    <a:pt x="1" y="1469"/>
                  </a:cubicBezTo>
                  <a:cubicBezTo>
                    <a:pt x="1" y="2277"/>
                    <a:pt x="662" y="2931"/>
                    <a:pt x="1469" y="2931"/>
                  </a:cubicBezTo>
                  <a:cubicBezTo>
                    <a:pt x="2277" y="2931"/>
                    <a:pt x="2931" y="2277"/>
                    <a:pt x="2931" y="1469"/>
                  </a:cubicBezTo>
                  <a:cubicBezTo>
                    <a:pt x="2931" y="662"/>
                    <a:pt x="2277" y="1"/>
                    <a:pt x="146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19"/>
            <p:cNvSpPr/>
            <p:nvPr/>
          </p:nvSpPr>
          <p:spPr>
            <a:xfrm>
              <a:off x="3925057" y="3393870"/>
              <a:ext cx="360189" cy="360189"/>
            </a:xfrm>
            <a:custGeom>
              <a:avLst/>
              <a:gdLst/>
              <a:ahLst/>
              <a:cxnLst/>
              <a:rect l="l" t="t" r="r" b="b"/>
              <a:pathLst>
                <a:path w="4664" h="4664" extrusionOk="0">
                  <a:moveTo>
                    <a:pt x="2326" y="1655"/>
                  </a:moveTo>
                  <a:cubicBezTo>
                    <a:pt x="2362" y="1655"/>
                    <a:pt x="2399" y="1658"/>
                    <a:pt x="2437" y="1664"/>
                  </a:cubicBezTo>
                  <a:cubicBezTo>
                    <a:pt x="2805" y="1720"/>
                    <a:pt x="3063" y="2068"/>
                    <a:pt x="3000" y="2437"/>
                  </a:cubicBezTo>
                  <a:cubicBezTo>
                    <a:pt x="2950" y="2771"/>
                    <a:pt x="2659" y="3008"/>
                    <a:pt x="2331" y="3008"/>
                  </a:cubicBezTo>
                  <a:cubicBezTo>
                    <a:pt x="2297" y="3008"/>
                    <a:pt x="2262" y="3006"/>
                    <a:pt x="2228" y="3000"/>
                  </a:cubicBezTo>
                  <a:cubicBezTo>
                    <a:pt x="1859" y="2945"/>
                    <a:pt x="1601" y="2597"/>
                    <a:pt x="1664" y="2228"/>
                  </a:cubicBezTo>
                  <a:cubicBezTo>
                    <a:pt x="1714" y="1896"/>
                    <a:pt x="2000" y="1655"/>
                    <a:pt x="2326" y="1655"/>
                  </a:cubicBezTo>
                  <a:close/>
                  <a:moveTo>
                    <a:pt x="2297" y="1"/>
                  </a:moveTo>
                  <a:lnTo>
                    <a:pt x="2214" y="536"/>
                  </a:lnTo>
                  <a:cubicBezTo>
                    <a:pt x="2005" y="550"/>
                    <a:pt x="1803" y="606"/>
                    <a:pt x="1615" y="683"/>
                  </a:cubicBezTo>
                  <a:lnTo>
                    <a:pt x="1288" y="244"/>
                  </a:lnTo>
                  <a:lnTo>
                    <a:pt x="655" y="710"/>
                  </a:lnTo>
                  <a:lnTo>
                    <a:pt x="982" y="1149"/>
                  </a:lnTo>
                  <a:cubicBezTo>
                    <a:pt x="843" y="1302"/>
                    <a:pt x="738" y="1483"/>
                    <a:pt x="662" y="1678"/>
                  </a:cubicBezTo>
                  <a:lnTo>
                    <a:pt x="119" y="1594"/>
                  </a:lnTo>
                  <a:lnTo>
                    <a:pt x="0" y="2367"/>
                  </a:lnTo>
                  <a:lnTo>
                    <a:pt x="536" y="2451"/>
                  </a:lnTo>
                  <a:cubicBezTo>
                    <a:pt x="550" y="2659"/>
                    <a:pt x="606" y="2861"/>
                    <a:pt x="683" y="3049"/>
                  </a:cubicBezTo>
                  <a:lnTo>
                    <a:pt x="244" y="3376"/>
                  </a:lnTo>
                  <a:lnTo>
                    <a:pt x="710" y="4010"/>
                  </a:lnTo>
                  <a:lnTo>
                    <a:pt x="1149" y="3682"/>
                  </a:lnTo>
                  <a:cubicBezTo>
                    <a:pt x="1302" y="3822"/>
                    <a:pt x="1483" y="3926"/>
                    <a:pt x="1678" y="4003"/>
                  </a:cubicBezTo>
                  <a:lnTo>
                    <a:pt x="1594" y="4546"/>
                  </a:lnTo>
                  <a:lnTo>
                    <a:pt x="2367" y="4664"/>
                  </a:lnTo>
                  <a:lnTo>
                    <a:pt x="2450" y="4128"/>
                  </a:lnTo>
                  <a:cubicBezTo>
                    <a:pt x="2659" y="4114"/>
                    <a:pt x="2861" y="4058"/>
                    <a:pt x="3049" y="3975"/>
                  </a:cubicBezTo>
                  <a:lnTo>
                    <a:pt x="3376" y="4420"/>
                  </a:lnTo>
                  <a:lnTo>
                    <a:pt x="4010" y="3954"/>
                  </a:lnTo>
                  <a:lnTo>
                    <a:pt x="3682" y="3515"/>
                  </a:lnTo>
                  <a:cubicBezTo>
                    <a:pt x="3822" y="3362"/>
                    <a:pt x="3926" y="3181"/>
                    <a:pt x="4003" y="2986"/>
                  </a:cubicBezTo>
                  <a:lnTo>
                    <a:pt x="4545" y="3070"/>
                  </a:lnTo>
                  <a:lnTo>
                    <a:pt x="4664" y="2297"/>
                  </a:lnTo>
                  <a:lnTo>
                    <a:pt x="4128" y="2214"/>
                  </a:lnTo>
                  <a:cubicBezTo>
                    <a:pt x="4114" y="2005"/>
                    <a:pt x="4058" y="1803"/>
                    <a:pt x="3975" y="1615"/>
                  </a:cubicBezTo>
                  <a:lnTo>
                    <a:pt x="4420" y="1288"/>
                  </a:lnTo>
                  <a:lnTo>
                    <a:pt x="3954" y="655"/>
                  </a:lnTo>
                  <a:lnTo>
                    <a:pt x="3515" y="982"/>
                  </a:lnTo>
                  <a:cubicBezTo>
                    <a:pt x="3362" y="843"/>
                    <a:pt x="3181" y="738"/>
                    <a:pt x="2986" y="662"/>
                  </a:cubicBezTo>
                  <a:lnTo>
                    <a:pt x="3070" y="119"/>
                  </a:lnTo>
                  <a:lnTo>
                    <a:pt x="229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19"/>
            <p:cNvSpPr/>
            <p:nvPr/>
          </p:nvSpPr>
          <p:spPr>
            <a:xfrm>
              <a:off x="3770759" y="3282588"/>
              <a:ext cx="222647" cy="222647"/>
            </a:xfrm>
            <a:custGeom>
              <a:avLst/>
              <a:gdLst/>
              <a:ahLst/>
              <a:cxnLst/>
              <a:rect l="l" t="t" r="r" b="b"/>
              <a:pathLst>
                <a:path w="2883" h="2883" extrusionOk="0">
                  <a:moveTo>
                    <a:pt x="1441" y="1019"/>
                  </a:moveTo>
                  <a:cubicBezTo>
                    <a:pt x="1462" y="1019"/>
                    <a:pt x="1483" y="1021"/>
                    <a:pt x="1504" y="1024"/>
                  </a:cubicBezTo>
                  <a:cubicBezTo>
                    <a:pt x="1734" y="1059"/>
                    <a:pt x="1894" y="1274"/>
                    <a:pt x="1852" y="1504"/>
                  </a:cubicBezTo>
                  <a:cubicBezTo>
                    <a:pt x="1821" y="1709"/>
                    <a:pt x="1651" y="1859"/>
                    <a:pt x="1452" y="1859"/>
                  </a:cubicBezTo>
                  <a:cubicBezTo>
                    <a:pt x="1428" y="1859"/>
                    <a:pt x="1404" y="1857"/>
                    <a:pt x="1379" y="1852"/>
                  </a:cubicBezTo>
                  <a:cubicBezTo>
                    <a:pt x="1149" y="1817"/>
                    <a:pt x="989" y="1609"/>
                    <a:pt x="1024" y="1379"/>
                  </a:cubicBezTo>
                  <a:cubicBezTo>
                    <a:pt x="1056" y="1170"/>
                    <a:pt x="1236" y="1019"/>
                    <a:pt x="1441" y="1019"/>
                  </a:cubicBezTo>
                  <a:close/>
                  <a:moveTo>
                    <a:pt x="1421" y="1"/>
                  </a:moveTo>
                  <a:lnTo>
                    <a:pt x="1365" y="335"/>
                  </a:lnTo>
                  <a:cubicBezTo>
                    <a:pt x="1240" y="342"/>
                    <a:pt x="1115" y="370"/>
                    <a:pt x="996" y="425"/>
                  </a:cubicBezTo>
                  <a:lnTo>
                    <a:pt x="794" y="147"/>
                  </a:lnTo>
                  <a:lnTo>
                    <a:pt x="405" y="439"/>
                  </a:lnTo>
                  <a:lnTo>
                    <a:pt x="606" y="711"/>
                  </a:lnTo>
                  <a:cubicBezTo>
                    <a:pt x="523" y="801"/>
                    <a:pt x="453" y="913"/>
                    <a:pt x="405" y="1038"/>
                  </a:cubicBezTo>
                  <a:lnTo>
                    <a:pt x="71" y="982"/>
                  </a:lnTo>
                  <a:lnTo>
                    <a:pt x="1" y="1462"/>
                  </a:lnTo>
                  <a:lnTo>
                    <a:pt x="328" y="1518"/>
                  </a:lnTo>
                  <a:cubicBezTo>
                    <a:pt x="342" y="1643"/>
                    <a:pt x="370" y="1769"/>
                    <a:pt x="419" y="1887"/>
                  </a:cubicBezTo>
                  <a:lnTo>
                    <a:pt x="147" y="2082"/>
                  </a:lnTo>
                  <a:lnTo>
                    <a:pt x="439" y="2479"/>
                  </a:lnTo>
                  <a:lnTo>
                    <a:pt x="711" y="2277"/>
                  </a:lnTo>
                  <a:cubicBezTo>
                    <a:pt x="801" y="2360"/>
                    <a:pt x="913" y="2430"/>
                    <a:pt x="1038" y="2479"/>
                  </a:cubicBezTo>
                  <a:lnTo>
                    <a:pt x="982" y="2813"/>
                  </a:lnTo>
                  <a:lnTo>
                    <a:pt x="1463" y="2882"/>
                  </a:lnTo>
                  <a:lnTo>
                    <a:pt x="1511" y="2548"/>
                  </a:lnTo>
                  <a:cubicBezTo>
                    <a:pt x="1644" y="2541"/>
                    <a:pt x="1769" y="2513"/>
                    <a:pt x="1887" y="2458"/>
                  </a:cubicBezTo>
                  <a:lnTo>
                    <a:pt x="2082" y="2729"/>
                  </a:lnTo>
                  <a:lnTo>
                    <a:pt x="2479" y="2444"/>
                  </a:lnTo>
                  <a:lnTo>
                    <a:pt x="2277" y="2172"/>
                  </a:lnTo>
                  <a:cubicBezTo>
                    <a:pt x="2360" y="2075"/>
                    <a:pt x="2430" y="1971"/>
                    <a:pt x="2479" y="1845"/>
                  </a:cubicBezTo>
                  <a:lnTo>
                    <a:pt x="2806" y="1901"/>
                  </a:lnTo>
                  <a:lnTo>
                    <a:pt x="2882" y="1421"/>
                  </a:lnTo>
                  <a:lnTo>
                    <a:pt x="2548" y="1365"/>
                  </a:lnTo>
                  <a:cubicBezTo>
                    <a:pt x="2541" y="1240"/>
                    <a:pt x="2507" y="1114"/>
                    <a:pt x="2458" y="996"/>
                  </a:cubicBezTo>
                  <a:lnTo>
                    <a:pt x="2729" y="794"/>
                  </a:lnTo>
                  <a:lnTo>
                    <a:pt x="2444" y="404"/>
                  </a:lnTo>
                  <a:lnTo>
                    <a:pt x="2172" y="606"/>
                  </a:lnTo>
                  <a:cubicBezTo>
                    <a:pt x="2075" y="523"/>
                    <a:pt x="1971" y="453"/>
                    <a:pt x="1845" y="404"/>
                  </a:cubicBezTo>
                  <a:lnTo>
                    <a:pt x="1901" y="70"/>
                  </a:lnTo>
                  <a:lnTo>
                    <a:pt x="142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88" name="Google Shape;488;p19"/>
            <p:cNvGrpSpPr/>
            <p:nvPr/>
          </p:nvGrpSpPr>
          <p:grpSpPr>
            <a:xfrm>
              <a:off x="4826983" y="3275637"/>
              <a:ext cx="587075" cy="994437"/>
              <a:chOff x="4826983" y="3275637"/>
              <a:chExt cx="587075" cy="994437"/>
            </a:xfrm>
          </p:grpSpPr>
          <p:sp>
            <p:nvSpPr>
              <p:cNvPr id="489" name="Google Shape;489;p19"/>
              <p:cNvSpPr/>
              <p:nvPr/>
            </p:nvSpPr>
            <p:spPr>
              <a:xfrm>
                <a:off x="4826983" y="3480440"/>
                <a:ext cx="526305" cy="504218"/>
              </a:xfrm>
              <a:custGeom>
                <a:avLst/>
                <a:gdLst/>
                <a:ahLst/>
                <a:cxnLst/>
                <a:rect l="l" t="t" r="r" b="b"/>
                <a:pathLst>
                  <a:path w="6815" h="6529" fill="none" extrusionOk="0">
                    <a:moveTo>
                      <a:pt x="1" y="6529"/>
                    </a:moveTo>
                    <a:lnTo>
                      <a:pt x="5033" y="6529"/>
                    </a:lnTo>
                    <a:lnTo>
                      <a:pt x="5033" y="0"/>
                    </a:lnTo>
                    <a:lnTo>
                      <a:pt x="6815" y="0"/>
                    </a:lnTo>
                  </a:path>
                </a:pathLst>
              </a:custGeom>
              <a:noFill/>
              <a:ln w="19050" cap="flat" cmpd="sng">
                <a:solidFill>
                  <a:schemeClr val="lt1"/>
                </a:solidFill>
                <a:prstDash val="solid"/>
                <a:miter lim="696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19"/>
              <p:cNvSpPr/>
              <p:nvPr/>
            </p:nvSpPr>
            <p:spPr>
              <a:xfrm>
                <a:off x="5353203" y="3446538"/>
                <a:ext cx="60855" cy="60855"/>
              </a:xfrm>
              <a:custGeom>
                <a:avLst/>
                <a:gdLst/>
                <a:ahLst/>
                <a:cxnLst/>
                <a:rect l="l" t="t" r="r" b="b"/>
                <a:pathLst>
                  <a:path w="788" h="788" fill="none" extrusionOk="0">
                    <a:moveTo>
                      <a:pt x="787" y="397"/>
                    </a:moveTo>
                    <a:cubicBezTo>
                      <a:pt x="787" y="613"/>
                      <a:pt x="606" y="787"/>
                      <a:pt x="390" y="787"/>
                    </a:cubicBezTo>
                    <a:cubicBezTo>
                      <a:pt x="175" y="787"/>
                      <a:pt x="1" y="613"/>
                      <a:pt x="1" y="397"/>
                    </a:cubicBezTo>
                    <a:cubicBezTo>
                      <a:pt x="1" y="175"/>
                      <a:pt x="175" y="1"/>
                      <a:pt x="390" y="1"/>
                    </a:cubicBezTo>
                    <a:cubicBezTo>
                      <a:pt x="606" y="1"/>
                      <a:pt x="787" y="175"/>
                      <a:pt x="787" y="397"/>
                    </a:cubicBezTo>
                    <a:close/>
                  </a:path>
                </a:pathLst>
              </a:custGeom>
              <a:noFill/>
              <a:ln w="19050" cap="flat" cmpd="sng">
                <a:solidFill>
                  <a:schemeClr val="lt1"/>
                </a:solidFill>
                <a:prstDash val="solid"/>
                <a:miter lim="696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19"/>
              <p:cNvSpPr/>
              <p:nvPr/>
            </p:nvSpPr>
            <p:spPr>
              <a:xfrm>
                <a:off x="5290341" y="3898617"/>
                <a:ext cx="60778" cy="60778"/>
              </a:xfrm>
              <a:custGeom>
                <a:avLst/>
                <a:gdLst/>
                <a:ahLst/>
                <a:cxnLst/>
                <a:rect l="l" t="t" r="r" b="b"/>
                <a:pathLst>
                  <a:path w="787" h="787" fill="none" extrusionOk="0">
                    <a:moveTo>
                      <a:pt x="787" y="397"/>
                    </a:moveTo>
                    <a:cubicBezTo>
                      <a:pt x="787" y="613"/>
                      <a:pt x="613" y="787"/>
                      <a:pt x="390" y="787"/>
                    </a:cubicBezTo>
                    <a:cubicBezTo>
                      <a:pt x="174" y="787"/>
                      <a:pt x="0" y="613"/>
                      <a:pt x="0" y="397"/>
                    </a:cubicBezTo>
                    <a:cubicBezTo>
                      <a:pt x="0" y="181"/>
                      <a:pt x="174" y="0"/>
                      <a:pt x="390" y="0"/>
                    </a:cubicBezTo>
                    <a:cubicBezTo>
                      <a:pt x="613" y="0"/>
                      <a:pt x="787" y="181"/>
                      <a:pt x="787" y="397"/>
                    </a:cubicBezTo>
                    <a:close/>
                  </a:path>
                </a:pathLst>
              </a:custGeom>
              <a:noFill/>
              <a:ln w="19050" cap="flat" cmpd="sng">
                <a:solidFill>
                  <a:schemeClr val="lt1"/>
                </a:solidFill>
                <a:prstDash val="solid"/>
                <a:miter lim="696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19"/>
              <p:cNvSpPr/>
              <p:nvPr/>
            </p:nvSpPr>
            <p:spPr>
              <a:xfrm>
                <a:off x="5233348" y="4209296"/>
                <a:ext cx="60855" cy="60778"/>
              </a:xfrm>
              <a:custGeom>
                <a:avLst/>
                <a:gdLst/>
                <a:ahLst/>
                <a:cxnLst/>
                <a:rect l="l" t="t" r="r" b="b"/>
                <a:pathLst>
                  <a:path w="788" h="787" fill="none" extrusionOk="0">
                    <a:moveTo>
                      <a:pt x="787" y="390"/>
                    </a:moveTo>
                    <a:cubicBezTo>
                      <a:pt x="787" y="613"/>
                      <a:pt x="613" y="787"/>
                      <a:pt x="397" y="787"/>
                    </a:cubicBezTo>
                    <a:cubicBezTo>
                      <a:pt x="175" y="787"/>
                      <a:pt x="1" y="613"/>
                      <a:pt x="1" y="390"/>
                    </a:cubicBezTo>
                    <a:cubicBezTo>
                      <a:pt x="1" y="174"/>
                      <a:pt x="175" y="0"/>
                      <a:pt x="397" y="0"/>
                    </a:cubicBezTo>
                    <a:cubicBezTo>
                      <a:pt x="613" y="0"/>
                      <a:pt x="787" y="174"/>
                      <a:pt x="787" y="390"/>
                    </a:cubicBezTo>
                    <a:close/>
                  </a:path>
                </a:pathLst>
              </a:custGeom>
              <a:noFill/>
              <a:ln w="19050" cap="flat" cmpd="sng">
                <a:solidFill>
                  <a:schemeClr val="lt1"/>
                </a:solidFill>
                <a:prstDash val="solid"/>
                <a:miter lim="696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19"/>
              <p:cNvSpPr/>
              <p:nvPr/>
            </p:nvSpPr>
            <p:spPr>
              <a:xfrm>
                <a:off x="5059743" y="3275637"/>
                <a:ext cx="60778" cy="60778"/>
              </a:xfrm>
              <a:custGeom>
                <a:avLst/>
                <a:gdLst/>
                <a:ahLst/>
                <a:cxnLst/>
                <a:rect l="l" t="t" r="r" b="b"/>
                <a:pathLst>
                  <a:path w="787" h="787" fill="none" extrusionOk="0">
                    <a:moveTo>
                      <a:pt x="787" y="390"/>
                    </a:moveTo>
                    <a:cubicBezTo>
                      <a:pt x="787" y="613"/>
                      <a:pt x="613" y="787"/>
                      <a:pt x="390" y="787"/>
                    </a:cubicBezTo>
                    <a:cubicBezTo>
                      <a:pt x="174" y="787"/>
                      <a:pt x="0" y="613"/>
                      <a:pt x="0" y="390"/>
                    </a:cubicBezTo>
                    <a:cubicBezTo>
                      <a:pt x="0" y="174"/>
                      <a:pt x="174" y="0"/>
                      <a:pt x="390" y="0"/>
                    </a:cubicBezTo>
                    <a:cubicBezTo>
                      <a:pt x="613" y="0"/>
                      <a:pt x="787" y="174"/>
                      <a:pt x="787" y="390"/>
                    </a:cubicBezTo>
                    <a:close/>
                  </a:path>
                </a:pathLst>
              </a:custGeom>
              <a:noFill/>
              <a:ln w="19050" cap="flat" cmpd="sng">
                <a:solidFill>
                  <a:schemeClr val="lt1"/>
                </a:solidFill>
                <a:prstDash val="solid"/>
                <a:miter lim="696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19"/>
              <p:cNvSpPr/>
              <p:nvPr/>
            </p:nvSpPr>
            <p:spPr>
              <a:xfrm>
                <a:off x="4964600" y="3842165"/>
                <a:ext cx="60778" cy="60778"/>
              </a:xfrm>
              <a:custGeom>
                <a:avLst/>
                <a:gdLst/>
                <a:ahLst/>
                <a:cxnLst/>
                <a:rect l="l" t="t" r="r" b="b"/>
                <a:pathLst>
                  <a:path w="787" h="787" fill="none" extrusionOk="0">
                    <a:moveTo>
                      <a:pt x="787" y="390"/>
                    </a:moveTo>
                    <a:cubicBezTo>
                      <a:pt x="787" y="613"/>
                      <a:pt x="606" y="787"/>
                      <a:pt x="390" y="787"/>
                    </a:cubicBezTo>
                    <a:cubicBezTo>
                      <a:pt x="174" y="787"/>
                      <a:pt x="0" y="613"/>
                      <a:pt x="0" y="390"/>
                    </a:cubicBezTo>
                    <a:cubicBezTo>
                      <a:pt x="0" y="174"/>
                      <a:pt x="174" y="0"/>
                      <a:pt x="390" y="0"/>
                    </a:cubicBezTo>
                    <a:cubicBezTo>
                      <a:pt x="606" y="0"/>
                      <a:pt x="787" y="174"/>
                      <a:pt x="787" y="390"/>
                    </a:cubicBezTo>
                    <a:close/>
                  </a:path>
                </a:pathLst>
              </a:custGeom>
              <a:noFill/>
              <a:ln w="19050" cap="flat" cmpd="sng">
                <a:solidFill>
                  <a:schemeClr val="lt1"/>
                </a:solidFill>
                <a:prstDash val="solid"/>
                <a:miter lim="696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19"/>
              <p:cNvSpPr/>
              <p:nvPr/>
            </p:nvSpPr>
            <p:spPr>
              <a:xfrm>
                <a:off x="5215586" y="3732505"/>
                <a:ext cx="104952" cy="166194"/>
              </a:xfrm>
              <a:custGeom>
                <a:avLst/>
                <a:gdLst/>
                <a:ahLst/>
                <a:cxnLst/>
                <a:rect l="l" t="t" r="r" b="b"/>
                <a:pathLst>
                  <a:path w="1359" h="2152" fill="none" extrusionOk="0">
                    <a:moveTo>
                      <a:pt x="1" y="0"/>
                    </a:moveTo>
                    <a:lnTo>
                      <a:pt x="1358" y="0"/>
                    </a:lnTo>
                    <a:lnTo>
                      <a:pt x="1358" y="2151"/>
                    </a:lnTo>
                  </a:path>
                </a:pathLst>
              </a:custGeom>
              <a:noFill/>
              <a:ln w="19050" cap="flat" cmpd="sng">
                <a:solidFill>
                  <a:schemeClr val="lt1"/>
                </a:solidFill>
                <a:prstDash val="solid"/>
                <a:miter lim="696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19"/>
              <p:cNvSpPr/>
              <p:nvPr/>
            </p:nvSpPr>
            <p:spPr>
              <a:xfrm>
                <a:off x="4994719" y="3898617"/>
                <a:ext cx="77" cy="86031"/>
              </a:xfrm>
              <a:custGeom>
                <a:avLst/>
                <a:gdLst/>
                <a:ahLst/>
                <a:cxnLst/>
                <a:rect l="l" t="t" r="r" b="b"/>
                <a:pathLst>
                  <a:path w="1" h="1114" fill="none" extrusionOk="0">
                    <a:moveTo>
                      <a:pt x="0" y="1114"/>
                    </a:moveTo>
                    <a:lnTo>
                      <a:pt x="0" y="0"/>
                    </a:lnTo>
                  </a:path>
                </a:pathLst>
              </a:custGeom>
              <a:noFill/>
              <a:ln w="19050" cap="flat" cmpd="sng">
                <a:solidFill>
                  <a:schemeClr val="lt1"/>
                </a:solidFill>
                <a:prstDash val="solid"/>
                <a:miter lim="696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19"/>
              <p:cNvSpPr/>
              <p:nvPr/>
            </p:nvSpPr>
            <p:spPr>
              <a:xfrm>
                <a:off x="4875404" y="4052296"/>
                <a:ext cx="351076" cy="187122"/>
              </a:xfrm>
              <a:custGeom>
                <a:avLst/>
                <a:gdLst/>
                <a:ahLst/>
                <a:cxnLst/>
                <a:rect l="l" t="t" r="r" b="b"/>
                <a:pathLst>
                  <a:path w="4546" h="2423" fill="none" extrusionOk="0">
                    <a:moveTo>
                      <a:pt x="0" y="1"/>
                    </a:moveTo>
                    <a:lnTo>
                      <a:pt x="3250" y="1"/>
                    </a:lnTo>
                    <a:lnTo>
                      <a:pt x="3250" y="2423"/>
                    </a:lnTo>
                    <a:lnTo>
                      <a:pt x="4545" y="2423"/>
                    </a:lnTo>
                  </a:path>
                </a:pathLst>
              </a:custGeom>
              <a:noFill/>
              <a:ln w="19050" cap="flat" cmpd="sng">
                <a:solidFill>
                  <a:schemeClr val="lt1"/>
                </a:solidFill>
                <a:prstDash val="solid"/>
                <a:miter lim="696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19"/>
              <p:cNvSpPr/>
              <p:nvPr/>
            </p:nvSpPr>
            <p:spPr>
              <a:xfrm>
                <a:off x="5089861" y="3333170"/>
                <a:ext cx="125804" cy="282807"/>
              </a:xfrm>
              <a:custGeom>
                <a:avLst/>
                <a:gdLst/>
                <a:ahLst/>
                <a:cxnLst/>
                <a:rect l="l" t="t" r="r" b="b"/>
                <a:pathLst>
                  <a:path w="1629" h="3662" fill="none" extrusionOk="0">
                    <a:moveTo>
                      <a:pt x="0" y="0"/>
                    </a:moveTo>
                    <a:lnTo>
                      <a:pt x="0" y="3661"/>
                    </a:lnTo>
                    <a:lnTo>
                      <a:pt x="1629" y="3661"/>
                    </a:lnTo>
                  </a:path>
                </a:pathLst>
              </a:custGeom>
              <a:noFill/>
              <a:ln w="19050" cap="flat" cmpd="sng">
                <a:solidFill>
                  <a:schemeClr val="lt1"/>
                </a:solidFill>
                <a:prstDash val="solid"/>
                <a:miter lim="696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9" name="Google Shape;499;p19"/>
            <p:cNvSpPr/>
            <p:nvPr/>
          </p:nvSpPr>
          <p:spPr>
            <a:xfrm>
              <a:off x="4384090" y="3282588"/>
              <a:ext cx="434405" cy="702075"/>
            </a:xfrm>
            <a:custGeom>
              <a:avLst/>
              <a:gdLst/>
              <a:ahLst/>
              <a:cxnLst/>
              <a:rect l="l" t="t" r="r" b="b"/>
              <a:pathLst>
                <a:path w="5625" h="9091" extrusionOk="0">
                  <a:moveTo>
                    <a:pt x="3223" y="1233"/>
                  </a:moveTo>
                  <a:cubicBezTo>
                    <a:pt x="3863" y="1233"/>
                    <a:pt x="4385" y="1755"/>
                    <a:pt x="4385" y="2402"/>
                  </a:cubicBezTo>
                  <a:lnTo>
                    <a:pt x="4385" y="6689"/>
                  </a:lnTo>
                  <a:cubicBezTo>
                    <a:pt x="4385" y="7330"/>
                    <a:pt x="3863" y="7859"/>
                    <a:pt x="3223" y="7859"/>
                  </a:cubicBezTo>
                  <a:lnTo>
                    <a:pt x="2402" y="7859"/>
                  </a:lnTo>
                  <a:cubicBezTo>
                    <a:pt x="1761" y="7859"/>
                    <a:pt x="1232" y="7330"/>
                    <a:pt x="1232" y="6689"/>
                  </a:cubicBezTo>
                  <a:lnTo>
                    <a:pt x="1232" y="2402"/>
                  </a:lnTo>
                  <a:cubicBezTo>
                    <a:pt x="1232" y="1755"/>
                    <a:pt x="1761" y="1233"/>
                    <a:pt x="2402" y="1233"/>
                  </a:cubicBezTo>
                  <a:close/>
                  <a:moveTo>
                    <a:pt x="2402" y="1"/>
                  </a:moveTo>
                  <a:cubicBezTo>
                    <a:pt x="1079" y="1"/>
                    <a:pt x="0" y="1073"/>
                    <a:pt x="0" y="2402"/>
                  </a:cubicBezTo>
                  <a:lnTo>
                    <a:pt x="0" y="6689"/>
                  </a:lnTo>
                  <a:cubicBezTo>
                    <a:pt x="0" y="8012"/>
                    <a:pt x="1079" y="9091"/>
                    <a:pt x="2402" y="9091"/>
                  </a:cubicBezTo>
                  <a:lnTo>
                    <a:pt x="3223" y="9091"/>
                  </a:lnTo>
                  <a:cubicBezTo>
                    <a:pt x="4545" y="9091"/>
                    <a:pt x="5624" y="8012"/>
                    <a:pt x="5624" y="6689"/>
                  </a:cubicBezTo>
                  <a:lnTo>
                    <a:pt x="5624" y="2402"/>
                  </a:lnTo>
                  <a:cubicBezTo>
                    <a:pt x="5624" y="1073"/>
                    <a:pt x="4545" y="1"/>
                    <a:pt x="322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19"/>
            <p:cNvSpPr/>
            <p:nvPr/>
          </p:nvSpPr>
          <p:spPr>
            <a:xfrm>
              <a:off x="4361540" y="3666399"/>
              <a:ext cx="490781" cy="170441"/>
            </a:xfrm>
            <a:custGeom>
              <a:avLst/>
              <a:gdLst/>
              <a:ahLst/>
              <a:cxnLst/>
              <a:rect l="l" t="t" r="r" b="b"/>
              <a:pathLst>
                <a:path w="6355" h="2207" extrusionOk="0">
                  <a:moveTo>
                    <a:pt x="0" y="0"/>
                  </a:moveTo>
                  <a:lnTo>
                    <a:pt x="0" y="2207"/>
                  </a:lnTo>
                  <a:lnTo>
                    <a:pt x="6355" y="2207"/>
                  </a:lnTo>
                  <a:lnTo>
                    <a:pt x="635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19"/>
            <p:cNvSpPr/>
            <p:nvPr/>
          </p:nvSpPr>
          <p:spPr>
            <a:xfrm>
              <a:off x="4326016" y="3707792"/>
              <a:ext cx="550478" cy="480046"/>
            </a:xfrm>
            <a:custGeom>
              <a:avLst/>
              <a:gdLst/>
              <a:ahLst/>
              <a:cxnLst/>
              <a:rect l="l" t="t" r="r" b="b"/>
              <a:pathLst>
                <a:path w="7128" h="6216" extrusionOk="0">
                  <a:moveTo>
                    <a:pt x="1" y="0"/>
                  </a:moveTo>
                  <a:lnTo>
                    <a:pt x="1" y="6216"/>
                  </a:lnTo>
                  <a:lnTo>
                    <a:pt x="7128" y="6216"/>
                  </a:lnTo>
                  <a:lnTo>
                    <a:pt x="712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19"/>
            <p:cNvSpPr/>
            <p:nvPr/>
          </p:nvSpPr>
          <p:spPr>
            <a:xfrm>
              <a:off x="4549663" y="3806101"/>
              <a:ext cx="144107" cy="282884"/>
            </a:xfrm>
            <a:custGeom>
              <a:avLst/>
              <a:gdLst/>
              <a:ahLst/>
              <a:cxnLst/>
              <a:rect l="l" t="t" r="r" b="b"/>
              <a:pathLst>
                <a:path w="1866" h="3663" extrusionOk="0">
                  <a:moveTo>
                    <a:pt x="933" y="1"/>
                  </a:moveTo>
                  <a:cubicBezTo>
                    <a:pt x="418" y="1"/>
                    <a:pt x="0" y="419"/>
                    <a:pt x="0" y="927"/>
                  </a:cubicBezTo>
                  <a:cubicBezTo>
                    <a:pt x="0" y="1226"/>
                    <a:pt x="139" y="1490"/>
                    <a:pt x="355" y="1664"/>
                  </a:cubicBezTo>
                  <a:lnTo>
                    <a:pt x="105" y="3662"/>
                  </a:lnTo>
                  <a:lnTo>
                    <a:pt x="1754" y="3662"/>
                  </a:lnTo>
                  <a:lnTo>
                    <a:pt x="1504" y="1664"/>
                  </a:lnTo>
                  <a:cubicBezTo>
                    <a:pt x="1726" y="1490"/>
                    <a:pt x="1866" y="1226"/>
                    <a:pt x="1866" y="927"/>
                  </a:cubicBezTo>
                  <a:cubicBezTo>
                    <a:pt x="1866" y="419"/>
                    <a:pt x="1448" y="1"/>
                    <a:pt x="93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19"/>
            <p:cNvSpPr/>
            <p:nvPr/>
          </p:nvSpPr>
          <p:spPr>
            <a:xfrm>
              <a:off x="4535685" y="3806101"/>
              <a:ext cx="144107" cy="282884"/>
            </a:xfrm>
            <a:custGeom>
              <a:avLst/>
              <a:gdLst/>
              <a:ahLst/>
              <a:cxnLst/>
              <a:rect l="l" t="t" r="r" b="b"/>
              <a:pathLst>
                <a:path w="1866" h="3663" extrusionOk="0">
                  <a:moveTo>
                    <a:pt x="933" y="1"/>
                  </a:moveTo>
                  <a:cubicBezTo>
                    <a:pt x="418" y="1"/>
                    <a:pt x="0" y="419"/>
                    <a:pt x="0" y="927"/>
                  </a:cubicBezTo>
                  <a:cubicBezTo>
                    <a:pt x="0" y="1226"/>
                    <a:pt x="146" y="1490"/>
                    <a:pt x="362" y="1664"/>
                  </a:cubicBezTo>
                  <a:lnTo>
                    <a:pt x="112" y="3662"/>
                  </a:lnTo>
                  <a:lnTo>
                    <a:pt x="1761" y="3662"/>
                  </a:lnTo>
                  <a:lnTo>
                    <a:pt x="1511" y="1664"/>
                  </a:lnTo>
                  <a:cubicBezTo>
                    <a:pt x="1726" y="1490"/>
                    <a:pt x="1866" y="1226"/>
                    <a:pt x="1866" y="927"/>
                  </a:cubicBezTo>
                  <a:cubicBezTo>
                    <a:pt x="1866" y="419"/>
                    <a:pt x="1448" y="1"/>
                    <a:pt x="9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04" name="Google Shape;504;p19"/>
          <p:cNvSpPr/>
          <p:nvPr/>
        </p:nvSpPr>
        <p:spPr>
          <a:xfrm>
            <a:off x="6228288" y="3473750"/>
            <a:ext cx="651000" cy="6510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08" name="Google Shape;508;p19"/>
          <p:cNvCxnSpPr>
            <a:cxnSpLocks/>
            <a:endCxn id="504" idx="6"/>
          </p:cNvCxnSpPr>
          <p:nvPr/>
        </p:nvCxnSpPr>
        <p:spPr>
          <a:xfrm rot="10800000">
            <a:off x="6879303" y="3799151"/>
            <a:ext cx="872400" cy="182700"/>
          </a:xfrm>
          <a:prstGeom prst="bentConnector3">
            <a:avLst>
              <a:gd name="adj1" fmla="val 50001"/>
            </a:avLst>
          </a:prstGeom>
          <a:noFill/>
          <a:ln w="9525" cap="flat" cmpd="sng">
            <a:solidFill>
              <a:schemeClr val="dk1"/>
            </a:solidFill>
            <a:prstDash val="solid"/>
            <a:round/>
            <a:headEnd type="none" w="med" len="med"/>
            <a:tailEnd type="none" w="med" len="med"/>
          </a:ln>
        </p:spPr>
      </p:cxnSp>
      <p:cxnSp>
        <p:nvCxnSpPr>
          <p:cNvPr id="512" name="Google Shape;512;p19"/>
          <p:cNvCxnSpPr>
            <a:cxnSpLocks/>
            <a:endCxn id="475" idx="2"/>
          </p:cNvCxnSpPr>
          <p:nvPr/>
        </p:nvCxnSpPr>
        <p:spPr>
          <a:xfrm rot="10800000" flipH="1">
            <a:off x="1392300" y="2516575"/>
            <a:ext cx="872700" cy="68100"/>
          </a:xfrm>
          <a:prstGeom prst="bentConnector3">
            <a:avLst>
              <a:gd name="adj1" fmla="val 50006"/>
            </a:avLst>
          </a:prstGeom>
          <a:noFill/>
          <a:ln w="9525" cap="flat" cmpd="sng">
            <a:solidFill>
              <a:schemeClr val="dk1"/>
            </a:solidFill>
            <a:prstDash val="solid"/>
            <a:round/>
            <a:headEnd type="none" w="med" len="med"/>
            <a:tailEnd type="none" w="med" len="med"/>
          </a:ln>
        </p:spPr>
      </p:cxnSp>
      <p:sp>
        <p:nvSpPr>
          <p:cNvPr id="516" name="Google Shape;516;p19"/>
          <p:cNvSpPr/>
          <p:nvPr/>
        </p:nvSpPr>
        <p:spPr>
          <a:xfrm>
            <a:off x="2265113" y="3473750"/>
            <a:ext cx="651000" cy="6510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17" name="Google Shape;517;p19"/>
          <p:cNvCxnSpPr>
            <a:cxnSpLocks/>
            <a:endCxn id="516" idx="2"/>
          </p:cNvCxnSpPr>
          <p:nvPr/>
        </p:nvCxnSpPr>
        <p:spPr>
          <a:xfrm rot="10800000" flipH="1">
            <a:off x="1392300" y="3799150"/>
            <a:ext cx="872700" cy="182700"/>
          </a:xfrm>
          <a:prstGeom prst="bentConnector3">
            <a:avLst>
              <a:gd name="adj1" fmla="val 50006"/>
            </a:avLst>
          </a:prstGeom>
          <a:noFill/>
          <a:ln w="9525" cap="flat" cmpd="sng">
            <a:solidFill>
              <a:schemeClr val="dk1"/>
            </a:solidFill>
            <a:prstDash val="solid"/>
            <a:round/>
            <a:headEnd type="none" w="med" len="med"/>
            <a:tailEnd type="none" w="med" len="med"/>
          </a:ln>
        </p:spPr>
      </p:cxnSp>
      <p:sp>
        <p:nvSpPr>
          <p:cNvPr id="521" name="Google Shape;521;p19"/>
          <p:cNvSpPr/>
          <p:nvPr/>
        </p:nvSpPr>
        <p:spPr>
          <a:xfrm>
            <a:off x="6228288" y="2190925"/>
            <a:ext cx="651000" cy="6510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22" name="Google Shape;522;p19"/>
          <p:cNvCxnSpPr>
            <a:cxnSpLocks/>
            <a:endCxn id="521" idx="6"/>
          </p:cNvCxnSpPr>
          <p:nvPr/>
        </p:nvCxnSpPr>
        <p:spPr>
          <a:xfrm rot="10800000">
            <a:off x="6879303" y="2516575"/>
            <a:ext cx="872400" cy="68100"/>
          </a:xfrm>
          <a:prstGeom prst="bentConnector3">
            <a:avLst>
              <a:gd name="adj1" fmla="val 50001"/>
            </a:avLst>
          </a:prstGeom>
          <a:noFill/>
          <a:ln w="9525" cap="flat" cmpd="sng">
            <a:solidFill>
              <a:schemeClr val="dk1"/>
            </a:solidFill>
            <a:prstDash val="solid"/>
            <a:round/>
            <a:headEnd type="none" w="med" len="med"/>
            <a:tailEnd type="none" w="med" len="med"/>
          </a:ln>
        </p:spPr>
      </p:cxnSp>
      <p:sp>
        <p:nvSpPr>
          <p:cNvPr id="523" name="Google Shape;523;p19"/>
          <p:cNvSpPr/>
          <p:nvPr/>
        </p:nvSpPr>
        <p:spPr>
          <a:xfrm>
            <a:off x="3586171" y="2190925"/>
            <a:ext cx="651000" cy="6510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19"/>
          <p:cNvSpPr/>
          <p:nvPr/>
        </p:nvSpPr>
        <p:spPr>
          <a:xfrm>
            <a:off x="4907229" y="2190925"/>
            <a:ext cx="651000" cy="6510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28" name="Google Shape;528;p19"/>
          <p:cNvCxnSpPr>
            <a:cxnSpLocks/>
            <a:endCxn id="524" idx="0"/>
          </p:cNvCxnSpPr>
          <p:nvPr/>
        </p:nvCxnSpPr>
        <p:spPr>
          <a:xfrm rot="5400000">
            <a:off x="5366303" y="1863800"/>
            <a:ext cx="193500" cy="460800"/>
          </a:xfrm>
          <a:prstGeom prst="bentConnector3">
            <a:avLst>
              <a:gd name="adj1" fmla="val 49994"/>
            </a:avLst>
          </a:prstGeom>
          <a:noFill/>
          <a:ln w="9525" cap="flat" cmpd="sng">
            <a:solidFill>
              <a:schemeClr val="dk1"/>
            </a:solidFill>
            <a:prstDash val="solid"/>
            <a:round/>
            <a:headEnd type="none" w="med" len="med"/>
            <a:tailEnd type="none" w="med" len="med"/>
          </a:ln>
        </p:spPr>
      </p:cxnSp>
      <p:cxnSp>
        <p:nvCxnSpPr>
          <p:cNvPr id="532" name="Google Shape;532;p19"/>
          <p:cNvCxnSpPr>
            <a:cxnSpLocks/>
            <a:endCxn id="523" idx="0"/>
          </p:cNvCxnSpPr>
          <p:nvPr/>
        </p:nvCxnSpPr>
        <p:spPr>
          <a:xfrm rot="-5400000" flipH="1">
            <a:off x="3584352" y="1863652"/>
            <a:ext cx="193500" cy="461100"/>
          </a:xfrm>
          <a:prstGeom prst="bentConnector3">
            <a:avLst>
              <a:gd name="adj1" fmla="val 49993"/>
            </a:avLst>
          </a:prstGeom>
          <a:noFill/>
          <a:ln w="9525" cap="flat" cmpd="sng">
            <a:solidFill>
              <a:schemeClr val="dk1"/>
            </a:solidFill>
            <a:prstDash val="solid"/>
            <a:round/>
            <a:headEnd type="none" w="med" len="med"/>
            <a:tailEnd type="none" w="med" len="med"/>
          </a:ln>
        </p:spPr>
      </p:cxnSp>
      <p:grpSp>
        <p:nvGrpSpPr>
          <p:cNvPr id="533" name="Google Shape;533;p19"/>
          <p:cNvGrpSpPr/>
          <p:nvPr/>
        </p:nvGrpSpPr>
        <p:grpSpPr>
          <a:xfrm>
            <a:off x="2329319" y="3620815"/>
            <a:ext cx="522586" cy="362210"/>
            <a:chOff x="-1563000" y="3704597"/>
            <a:chExt cx="522586" cy="362210"/>
          </a:xfrm>
        </p:grpSpPr>
        <p:sp>
          <p:nvSpPr>
            <p:cNvPr id="534" name="Google Shape;534;p19"/>
            <p:cNvSpPr/>
            <p:nvPr/>
          </p:nvSpPr>
          <p:spPr>
            <a:xfrm>
              <a:off x="-1563000" y="3749164"/>
              <a:ext cx="522586" cy="291553"/>
            </a:xfrm>
            <a:custGeom>
              <a:avLst/>
              <a:gdLst/>
              <a:ahLst/>
              <a:cxnLst/>
              <a:rect l="l" t="t" r="r" b="b"/>
              <a:pathLst>
                <a:path w="7288" h="4066" extrusionOk="0">
                  <a:moveTo>
                    <a:pt x="3640" y="1"/>
                  </a:moveTo>
                  <a:cubicBezTo>
                    <a:pt x="1629" y="1"/>
                    <a:pt x="0" y="2033"/>
                    <a:pt x="0" y="2033"/>
                  </a:cubicBezTo>
                  <a:cubicBezTo>
                    <a:pt x="0" y="2033"/>
                    <a:pt x="1629" y="4065"/>
                    <a:pt x="3640" y="4065"/>
                  </a:cubicBezTo>
                  <a:cubicBezTo>
                    <a:pt x="5652" y="4065"/>
                    <a:pt x="7288" y="2033"/>
                    <a:pt x="7288" y="2033"/>
                  </a:cubicBezTo>
                  <a:cubicBezTo>
                    <a:pt x="7288" y="2033"/>
                    <a:pt x="5652" y="1"/>
                    <a:pt x="36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19"/>
            <p:cNvSpPr/>
            <p:nvPr/>
          </p:nvSpPr>
          <p:spPr>
            <a:xfrm>
              <a:off x="-1447198" y="3749408"/>
              <a:ext cx="290979" cy="291051"/>
            </a:xfrm>
            <a:custGeom>
              <a:avLst/>
              <a:gdLst/>
              <a:ahLst/>
              <a:cxnLst/>
              <a:rect l="l" t="t" r="r" b="b"/>
              <a:pathLst>
                <a:path w="4058" h="4059" extrusionOk="0">
                  <a:moveTo>
                    <a:pt x="2025" y="0"/>
                  </a:moveTo>
                  <a:cubicBezTo>
                    <a:pt x="905" y="0"/>
                    <a:pt x="0" y="905"/>
                    <a:pt x="0" y="2026"/>
                  </a:cubicBezTo>
                  <a:cubicBezTo>
                    <a:pt x="0" y="3146"/>
                    <a:pt x="905" y="4058"/>
                    <a:pt x="2025" y="4058"/>
                  </a:cubicBezTo>
                  <a:cubicBezTo>
                    <a:pt x="3146" y="4058"/>
                    <a:pt x="4058" y="3146"/>
                    <a:pt x="4058" y="2026"/>
                  </a:cubicBezTo>
                  <a:cubicBezTo>
                    <a:pt x="4058" y="905"/>
                    <a:pt x="3146" y="0"/>
                    <a:pt x="20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19"/>
            <p:cNvSpPr/>
            <p:nvPr/>
          </p:nvSpPr>
          <p:spPr>
            <a:xfrm>
              <a:off x="-1385819" y="3811283"/>
              <a:ext cx="167718" cy="167288"/>
            </a:xfrm>
            <a:custGeom>
              <a:avLst/>
              <a:gdLst/>
              <a:ahLst/>
              <a:cxnLst/>
              <a:rect l="l" t="t" r="r" b="b"/>
              <a:pathLst>
                <a:path w="2339" h="2333" extrusionOk="0">
                  <a:moveTo>
                    <a:pt x="1169" y="1"/>
                  </a:moveTo>
                  <a:cubicBezTo>
                    <a:pt x="529" y="1"/>
                    <a:pt x="0" y="523"/>
                    <a:pt x="0" y="1170"/>
                  </a:cubicBezTo>
                  <a:cubicBezTo>
                    <a:pt x="0" y="1810"/>
                    <a:pt x="529" y="2332"/>
                    <a:pt x="1169" y="2332"/>
                  </a:cubicBezTo>
                  <a:cubicBezTo>
                    <a:pt x="1817" y="2332"/>
                    <a:pt x="2339" y="1810"/>
                    <a:pt x="2339" y="1170"/>
                  </a:cubicBezTo>
                  <a:cubicBezTo>
                    <a:pt x="2339" y="523"/>
                    <a:pt x="1817" y="1"/>
                    <a:pt x="1169" y="1"/>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19"/>
            <p:cNvSpPr/>
            <p:nvPr/>
          </p:nvSpPr>
          <p:spPr>
            <a:xfrm>
              <a:off x="-1447438" y="3704597"/>
              <a:ext cx="290973" cy="362210"/>
            </a:xfrm>
            <a:custGeom>
              <a:avLst/>
              <a:gdLst/>
              <a:ahLst/>
              <a:cxnLst/>
              <a:rect l="l" t="t" r="r" b="b"/>
              <a:pathLst>
                <a:path w="4261" h="5304" extrusionOk="0">
                  <a:moveTo>
                    <a:pt x="3843" y="0"/>
                  </a:moveTo>
                  <a:lnTo>
                    <a:pt x="1" y="4977"/>
                  </a:lnTo>
                  <a:lnTo>
                    <a:pt x="425" y="5304"/>
                  </a:lnTo>
                  <a:lnTo>
                    <a:pt x="4260" y="320"/>
                  </a:lnTo>
                  <a:lnTo>
                    <a:pt x="384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6" name="Google Shape;546;p19"/>
          <p:cNvGrpSpPr/>
          <p:nvPr/>
        </p:nvGrpSpPr>
        <p:grpSpPr>
          <a:xfrm>
            <a:off x="3752701" y="2316513"/>
            <a:ext cx="317938" cy="399824"/>
            <a:chOff x="-1450712" y="1907588"/>
            <a:chExt cx="317938" cy="399824"/>
          </a:xfrm>
        </p:grpSpPr>
        <p:sp>
          <p:nvSpPr>
            <p:cNvPr id="547" name="Google Shape;547;p19"/>
            <p:cNvSpPr/>
            <p:nvPr/>
          </p:nvSpPr>
          <p:spPr>
            <a:xfrm>
              <a:off x="-1450712" y="1971477"/>
              <a:ext cx="293990" cy="287035"/>
            </a:xfrm>
            <a:custGeom>
              <a:avLst/>
              <a:gdLst/>
              <a:ahLst/>
              <a:cxnLst/>
              <a:rect l="l" t="t" r="r" b="b"/>
              <a:pathLst>
                <a:path w="4100" h="4003" extrusionOk="0">
                  <a:moveTo>
                    <a:pt x="1413" y="0"/>
                  </a:moveTo>
                  <a:cubicBezTo>
                    <a:pt x="592" y="265"/>
                    <a:pt x="0" y="1037"/>
                    <a:pt x="0" y="1949"/>
                  </a:cubicBezTo>
                  <a:cubicBezTo>
                    <a:pt x="0" y="3077"/>
                    <a:pt x="919" y="4003"/>
                    <a:pt x="2047" y="4003"/>
                  </a:cubicBezTo>
                  <a:cubicBezTo>
                    <a:pt x="3181" y="4003"/>
                    <a:pt x="4100" y="3077"/>
                    <a:pt x="4100" y="1949"/>
                  </a:cubicBezTo>
                  <a:cubicBezTo>
                    <a:pt x="4100" y="1037"/>
                    <a:pt x="3508" y="265"/>
                    <a:pt x="2687" y="0"/>
                  </a:cubicBezTo>
                  <a:lnTo>
                    <a:pt x="2687" y="766"/>
                  </a:lnTo>
                  <a:cubicBezTo>
                    <a:pt x="3112" y="989"/>
                    <a:pt x="3397" y="1434"/>
                    <a:pt x="3397" y="1949"/>
                  </a:cubicBezTo>
                  <a:cubicBezTo>
                    <a:pt x="3397" y="2687"/>
                    <a:pt x="2791" y="3293"/>
                    <a:pt x="2047" y="3293"/>
                  </a:cubicBezTo>
                  <a:cubicBezTo>
                    <a:pt x="1309" y="3293"/>
                    <a:pt x="703" y="2687"/>
                    <a:pt x="703" y="1949"/>
                  </a:cubicBezTo>
                  <a:cubicBezTo>
                    <a:pt x="703" y="1434"/>
                    <a:pt x="989" y="989"/>
                    <a:pt x="1413" y="766"/>
                  </a:cubicBezTo>
                  <a:lnTo>
                    <a:pt x="141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19"/>
            <p:cNvSpPr/>
            <p:nvPr/>
          </p:nvSpPr>
          <p:spPr>
            <a:xfrm>
              <a:off x="-1325947" y="1907588"/>
              <a:ext cx="44457" cy="158253"/>
            </a:xfrm>
            <a:custGeom>
              <a:avLst/>
              <a:gdLst/>
              <a:ahLst/>
              <a:cxnLst/>
              <a:rect l="l" t="t" r="r" b="b"/>
              <a:pathLst>
                <a:path w="620" h="2207" extrusionOk="0">
                  <a:moveTo>
                    <a:pt x="307" y="1"/>
                  </a:moveTo>
                  <a:cubicBezTo>
                    <a:pt x="140" y="1"/>
                    <a:pt x="0" y="140"/>
                    <a:pt x="0" y="307"/>
                  </a:cubicBezTo>
                  <a:lnTo>
                    <a:pt x="0" y="1894"/>
                  </a:lnTo>
                  <a:cubicBezTo>
                    <a:pt x="0" y="2068"/>
                    <a:pt x="140" y="2207"/>
                    <a:pt x="307" y="2207"/>
                  </a:cubicBezTo>
                  <a:cubicBezTo>
                    <a:pt x="481" y="2207"/>
                    <a:pt x="620" y="2068"/>
                    <a:pt x="620" y="1894"/>
                  </a:cubicBezTo>
                  <a:lnTo>
                    <a:pt x="620" y="307"/>
                  </a:lnTo>
                  <a:cubicBezTo>
                    <a:pt x="620" y="140"/>
                    <a:pt x="481" y="1"/>
                    <a:pt x="30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19"/>
            <p:cNvSpPr/>
            <p:nvPr/>
          </p:nvSpPr>
          <p:spPr>
            <a:xfrm>
              <a:off x="-1281562" y="2158624"/>
              <a:ext cx="148788" cy="148788"/>
            </a:xfrm>
            <a:custGeom>
              <a:avLst/>
              <a:gdLst/>
              <a:ahLst/>
              <a:cxnLst/>
              <a:rect l="l" t="t" r="r" b="b"/>
              <a:pathLst>
                <a:path w="2075" h="2075" extrusionOk="0">
                  <a:moveTo>
                    <a:pt x="1038" y="0"/>
                  </a:moveTo>
                  <a:cubicBezTo>
                    <a:pt x="467" y="0"/>
                    <a:pt x="1" y="467"/>
                    <a:pt x="1" y="1038"/>
                  </a:cubicBezTo>
                  <a:cubicBezTo>
                    <a:pt x="1" y="1608"/>
                    <a:pt x="467" y="2075"/>
                    <a:pt x="1038" y="2075"/>
                  </a:cubicBezTo>
                  <a:cubicBezTo>
                    <a:pt x="1609" y="2075"/>
                    <a:pt x="2075" y="1608"/>
                    <a:pt x="2075" y="1038"/>
                  </a:cubicBezTo>
                  <a:cubicBezTo>
                    <a:pt x="2075" y="467"/>
                    <a:pt x="1609" y="0"/>
                    <a:pt x="10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19"/>
            <p:cNvSpPr/>
            <p:nvPr/>
          </p:nvSpPr>
          <p:spPr>
            <a:xfrm>
              <a:off x="-1260552" y="2179562"/>
              <a:ext cx="106840" cy="106912"/>
            </a:xfrm>
            <a:custGeom>
              <a:avLst/>
              <a:gdLst/>
              <a:ahLst/>
              <a:cxnLst/>
              <a:rect l="l" t="t" r="r" b="b"/>
              <a:pathLst>
                <a:path w="1490" h="1491" extrusionOk="0">
                  <a:moveTo>
                    <a:pt x="745" y="1"/>
                  </a:moveTo>
                  <a:cubicBezTo>
                    <a:pt x="334" y="1"/>
                    <a:pt x="0" y="335"/>
                    <a:pt x="0" y="746"/>
                  </a:cubicBezTo>
                  <a:cubicBezTo>
                    <a:pt x="0" y="1156"/>
                    <a:pt x="334" y="1490"/>
                    <a:pt x="745" y="1490"/>
                  </a:cubicBezTo>
                  <a:cubicBezTo>
                    <a:pt x="1156" y="1490"/>
                    <a:pt x="1490" y="1156"/>
                    <a:pt x="1490" y="746"/>
                  </a:cubicBezTo>
                  <a:cubicBezTo>
                    <a:pt x="1490" y="335"/>
                    <a:pt x="1156" y="1"/>
                    <a:pt x="74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19"/>
            <p:cNvSpPr/>
            <p:nvPr/>
          </p:nvSpPr>
          <p:spPr>
            <a:xfrm>
              <a:off x="-1210646" y="2195552"/>
              <a:ext cx="20508" cy="46465"/>
            </a:xfrm>
            <a:custGeom>
              <a:avLst/>
              <a:gdLst/>
              <a:ahLst/>
              <a:cxnLst/>
              <a:rect l="l" t="t" r="r" b="b"/>
              <a:pathLst>
                <a:path w="286" h="648" extrusionOk="0">
                  <a:moveTo>
                    <a:pt x="0" y="1"/>
                  </a:moveTo>
                  <a:lnTo>
                    <a:pt x="0" y="648"/>
                  </a:lnTo>
                  <a:lnTo>
                    <a:pt x="286" y="286"/>
                  </a:lnTo>
                  <a:lnTo>
                    <a:pt x="216" y="230"/>
                  </a:lnTo>
                  <a:lnTo>
                    <a:pt x="91" y="397"/>
                  </a:lnTo>
                  <a:lnTo>
                    <a:pt x="9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2" name="Google Shape;552;p19"/>
          <p:cNvGrpSpPr/>
          <p:nvPr/>
        </p:nvGrpSpPr>
        <p:grpSpPr>
          <a:xfrm>
            <a:off x="5042800" y="2320527"/>
            <a:ext cx="379892" cy="391795"/>
            <a:chOff x="-2686963" y="3665342"/>
            <a:chExt cx="379892" cy="391795"/>
          </a:xfrm>
        </p:grpSpPr>
        <p:sp>
          <p:nvSpPr>
            <p:cNvPr id="553" name="Google Shape;553;p19"/>
            <p:cNvSpPr/>
            <p:nvPr/>
          </p:nvSpPr>
          <p:spPr>
            <a:xfrm>
              <a:off x="-2580625" y="3744646"/>
              <a:ext cx="273555" cy="312490"/>
            </a:xfrm>
            <a:custGeom>
              <a:avLst/>
              <a:gdLst/>
              <a:ahLst/>
              <a:cxnLst/>
              <a:rect l="l" t="t" r="r" b="b"/>
              <a:pathLst>
                <a:path w="3815" h="4358" extrusionOk="0">
                  <a:moveTo>
                    <a:pt x="181" y="1"/>
                  </a:moveTo>
                  <a:lnTo>
                    <a:pt x="181" y="3641"/>
                  </a:lnTo>
                  <a:lnTo>
                    <a:pt x="0" y="4358"/>
                  </a:lnTo>
                  <a:lnTo>
                    <a:pt x="3815" y="4358"/>
                  </a:lnTo>
                  <a:lnTo>
                    <a:pt x="3641" y="3641"/>
                  </a:lnTo>
                  <a:lnTo>
                    <a:pt x="364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19"/>
            <p:cNvSpPr/>
            <p:nvPr/>
          </p:nvSpPr>
          <p:spPr>
            <a:xfrm>
              <a:off x="-2363003" y="3753681"/>
              <a:ext cx="29973" cy="29973"/>
            </a:xfrm>
            <a:custGeom>
              <a:avLst/>
              <a:gdLst/>
              <a:ahLst/>
              <a:cxnLst/>
              <a:rect l="l" t="t" r="r" b="b"/>
              <a:pathLst>
                <a:path w="418" h="418" extrusionOk="0">
                  <a:moveTo>
                    <a:pt x="209" y="146"/>
                  </a:moveTo>
                  <a:cubicBezTo>
                    <a:pt x="244" y="146"/>
                    <a:pt x="272" y="174"/>
                    <a:pt x="272" y="209"/>
                  </a:cubicBezTo>
                  <a:cubicBezTo>
                    <a:pt x="272" y="244"/>
                    <a:pt x="244" y="272"/>
                    <a:pt x="209" y="272"/>
                  </a:cubicBezTo>
                  <a:cubicBezTo>
                    <a:pt x="174" y="272"/>
                    <a:pt x="146" y="244"/>
                    <a:pt x="146" y="209"/>
                  </a:cubicBezTo>
                  <a:cubicBezTo>
                    <a:pt x="146" y="174"/>
                    <a:pt x="174" y="146"/>
                    <a:pt x="209" y="146"/>
                  </a:cubicBezTo>
                  <a:close/>
                  <a:moveTo>
                    <a:pt x="209" y="0"/>
                  </a:moveTo>
                  <a:cubicBezTo>
                    <a:pt x="98" y="0"/>
                    <a:pt x="0" y="98"/>
                    <a:pt x="0" y="209"/>
                  </a:cubicBezTo>
                  <a:cubicBezTo>
                    <a:pt x="0" y="320"/>
                    <a:pt x="98" y="418"/>
                    <a:pt x="209" y="418"/>
                  </a:cubicBezTo>
                  <a:cubicBezTo>
                    <a:pt x="320" y="418"/>
                    <a:pt x="418" y="320"/>
                    <a:pt x="418" y="209"/>
                  </a:cubicBezTo>
                  <a:cubicBezTo>
                    <a:pt x="418" y="98"/>
                    <a:pt x="320" y="0"/>
                    <a:pt x="20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19"/>
            <p:cNvSpPr/>
            <p:nvPr/>
          </p:nvSpPr>
          <p:spPr>
            <a:xfrm>
              <a:off x="-2554166" y="3753681"/>
              <a:ext cx="29542" cy="29973"/>
            </a:xfrm>
            <a:custGeom>
              <a:avLst/>
              <a:gdLst/>
              <a:ahLst/>
              <a:cxnLst/>
              <a:rect l="l" t="t" r="r" b="b"/>
              <a:pathLst>
                <a:path w="412" h="418" extrusionOk="0">
                  <a:moveTo>
                    <a:pt x="202" y="146"/>
                  </a:moveTo>
                  <a:cubicBezTo>
                    <a:pt x="237" y="146"/>
                    <a:pt x="265" y="174"/>
                    <a:pt x="265" y="209"/>
                  </a:cubicBezTo>
                  <a:cubicBezTo>
                    <a:pt x="265" y="244"/>
                    <a:pt x="237" y="272"/>
                    <a:pt x="202" y="272"/>
                  </a:cubicBezTo>
                  <a:cubicBezTo>
                    <a:pt x="167" y="272"/>
                    <a:pt x="140" y="244"/>
                    <a:pt x="140" y="209"/>
                  </a:cubicBezTo>
                  <a:cubicBezTo>
                    <a:pt x="140" y="174"/>
                    <a:pt x="167" y="146"/>
                    <a:pt x="202" y="146"/>
                  </a:cubicBezTo>
                  <a:close/>
                  <a:moveTo>
                    <a:pt x="202" y="0"/>
                  </a:moveTo>
                  <a:cubicBezTo>
                    <a:pt x="91" y="0"/>
                    <a:pt x="0" y="98"/>
                    <a:pt x="0" y="209"/>
                  </a:cubicBezTo>
                  <a:cubicBezTo>
                    <a:pt x="0" y="320"/>
                    <a:pt x="91" y="418"/>
                    <a:pt x="202" y="418"/>
                  </a:cubicBezTo>
                  <a:cubicBezTo>
                    <a:pt x="321" y="418"/>
                    <a:pt x="411" y="320"/>
                    <a:pt x="411" y="209"/>
                  </a:cubicBezTo>
                  <a:cubicBezTo>
                    <a:pt x="411" y="98"/>
                    <a:pt x="321" y="0"/>
                    <a:pt x="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19"/>
            <p:cNvSpPr/>
            <p:nvPr/>
          </p:nvSpPr>
          <p:spPr>
            <a:xfrm>
              <a:off x="-2544200" y="3665342"/>
              <a:ext cx="200702" cy="107844"/>
            </a:xfrm>
            <a:custGeom>
              <a:avLst/>
              <a:gdLst/>
              <a:ahLst/>
              <a:cxnLst/>
              <a:rect l="l" t="t" r="r" b="b"/>
              <a:pathLst>
                <a:path w="2799" h="1504" extrusionOk="0">
                  <a:moveTo>
                    <a:pt x="1358" y="0"/>
                  </a:moveTo>
                  <a:cubicBezTo>
                    <a:pt x="1351" y="0"/>
                    <a:pt x="1344" y="0"/>
                    <a:pt x="1337" y="7"/>
                  </a:cubicBezTo>
                  <a:cubicBezTo>
                    <a:pt x="91" y="77"/>
                    <a:pt x="8" y="1427"/>
                    <a:pt x="8" y="1441"/>
                  </a:cubicBezTo>
                  <a:cubicBezTo>
                    <a:pt x="1" y="1469"/>
                    <a:pt x="28" y="1497"/>
                    <a:pt x="63" y="1504"/>
                  </a:cubicBezTo>
                  <a:cubicBezTo>
                    <a:pt x="91" y="1504"/>
                    <a:pt x="126" y="1476"/>
                    <a:pt x="126" y="1448"/>
                  </a:cubicBezTo>
                  <a:cubicBezTo>
                    <a:pt x="126" y="1441"/>
                    <a:pt x="147" y="1107"/>
                    <a:pt x="321" y="773"/>
                  </a:cubicBezTo>
                  <a:cubicBezTo>
                    <a:pt x="543" y="355"/>
                    <a:pt x="905" y="132"/>
                    <a:pt x="1400" y="125"/>
                  </a:cubicBezTo>
                  <a:cubicBezTo>
                    <a:pt x="1894" y="132"/>
                    <a:pt x="2256" y="355"/>
                    <a:pt x="2478" y="773"/>
                  </a:cubicBezTo>
                  <a:cubicBezTo>
                    <a:pt x="2652" y="1107"/>
                    <a:pt x="2673" y="1441"/>
                    <a:pt x="2673" y="1448"/>
                  </a:cubicBezTo>
                  <a:cubicBezTo>
                    <a:pt x="2680" y="1476"/>
                    <a:pt x="2708" y="1504"/>
                    <a:pt x="2736" y="1504"/>
                  </a:cubicBezTo>
                  <a:cubicBezTo>
                    <a:pt x="2771" y="1497"/>
                    <a:pt x="2799" y="1469"/>
                    <a:pt x="2799" y="1441"/>
                  </a:cubicBezTo>
                  <a:cubicBezTo>
                    <a:pt x="2792" y="1427"/>
                    <a:pt x="2708" y="77"/>
                    <a:pt x="1462" y="7"/>
                  </a:cubicBezTo>
                  <a:cubicBezTo>
                    <a:pt x="1455" y="0"/>
                    <a:pt x="1448" y="0"/>
                    <a:pt x="144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19"/>
            <p:cNvSpPr/>
            <p:nvPr/>
          </p:nvSpPr>
          <p:spPr>
            <a:xfrm>
              <a:off x="-2530217" y="3832484"/>
              <a:ext cx="89416" cy="11545"/>
            </a:xfrm>
            <a:custGeom>
              <a:avLst/>
              <a:gdLst/>
              <a:ahLst/>
              <a:cxnLst/>
              <a:rect l="l" t="t" r="r" b="b"/>
              <a:pathLst>
                <a:path w="1247" h="161" extrusionOk="0">
                  <a:moveTo>
                    <a:pt x="0" y="1"/>
                  </a:moveTo>
                  <a:lnTo>
                    <a:pt x="0" y="161"/>
                  </a:lnTo>
                  <a:lnTo>
                    <a:pt x="1246" y="161"/>
                  </a:lnTo>
                  <a:lnTo>
                    <a:pt x="124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19"/>
            <p:cNvSpPr/>
            <p:nvPr/>
          </p:nvSpPr>
          <p:spPr>
            <a:xfrm>
              <a:off x="-2417929" y="3823019"/>
              <a:ext cx="47971" cy="47469"/>
            </a:xfrm>
            <a:custGeom>
              <a:avLst/>
              <a:gdLst/>
              <a:ahLst/>
              <a:cxnLst/>
              <a:rect l="l" t="t" r="r" b="b"/>
              <a:pathLst>
                <a:path w="669" h="662" extrusionOk="0">
                  <a:moveTo>
                    <a:pt x="1" y="1"/>
                  </a:moveTo>
                  <a:lnTo>
                    <a:pt x="1" y="662"/>
                  </a:lnTo>
                  <a:lnTo>
                    <a:pt x="669" y="662"/>
                  </a:lnTo>
                  <a:lnTo>
                    <a:pt x="669" y="1"/>
                  </a:ln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19"/>
            <p:cNvSpPr/>
            <p:nvPr/>
          </p:nvSpPr>
          <p:spPr>
            <a:xfrm>
              <a:off x="-2413411" y="3807029"/>
              <a:ext cx="64463" cy="60519"/>
            </a:xfrm>
            <a:custGeom>
              <a:avLst/>
              <a:gdLst/>
              <a:ahLst/>
              <a:cxnLst/>
              <a:rect l="l" t="t" r="r" b="b"/>
              <a:pathLst>
                <a:path w="899" h="844" extrusionOk="0">
                  <a:moveTo>
                    <a:pt x="766" y="1"/>
                  </a:moveTo>
                  <a:lnTo>
                    <a:pt x="383" y="606"/>
                  </a:lnTo>
                  <a:lnTo>
                    <a:pt x="98" y="377"/>
                  </a:lnTo>
                  <a:lnTo>
                    <a:pt x="0" y="502"/>
                  </a:lnTo>
                  <a:lnTo>
                    <a:pt x="425" y="843"/>
                  </a:lnTo>
                  <a:lnTo>
                    <a:pt x="898" y="84"/>
                  </a:lnTo>
                  <a:lnTo>
                    <a:pt x="76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19"/>
            <p:cNvSpPr/>
            <p:nvPr/>
          </p:nvSpPr>
          <p:spPr>
            <a:xfrm>
              <a:off x="-2530217" y="3904905"/>
              <a:ext cx="89416" cy="11545"/>
            </a:xfrm>
            <a:custGeom>
              <a:avLst/>
              <a:gdLst/>
              <a:ahLst/>
              <a:cxnLst/>
              <a:rect l="l" t="t" r="r" b="b"/>
              <a:pathLst>
                <a:path w="1247" h="161" extrusionOk="0">
                  <a:moveTo>
                    <a:pt x="0" y="0"/>
                  </a:moveTo>
                  <a:lnTo>
                    <a:pt x="0" y="160"/>
                  </a:lnTo>
                  <a:lnTo>
                    <a:pt x="1246" y="160"/>
                  </a:lnTo>
                  <a:lnTo>
                    <a:pt x="124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19"/>
            <p:cNvSpPr/>
            <p:nvPr/>
          </p:nvSpPr>
          <p:spPr>
            <a:xfrm>
              <a:off x="-2417929" y="3894866"/>
              <a:ext cx="47971" cy="48042"/>
            </a:xfrm>
            <a:custGeom>
              <a:avLst/>
              <a:gdLst/>
              <a:ahLst/>
              <a:cxnLst/>
              <a:rect l="l" t="t" r="r" b="b"/>
              <a:pathLst>
                <a:path w="669" h="670" extrusionOk="0">
                  <a:moveTo>
                    <a:pt x="1" y="1"/>
                  </a:moveTo>
                  <a:lnTo>
                    <a:pt x="1" y="669"/>
                  </a:lnTo>
                  <a:lnTo>
                    <a:pt x="669" y="669"/>
                  </a:lnTo>
                  <a:lnTo>
                    <a:pt x="669" y="1"/>
                  </a:ln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19"/>
            <p:cNvSpPr/>
            <p:nvPr/>
          </p:nvSpPr>
          <p:spPr>
            <a:xfrm>
              <a:off x="-2413411" y="3879450"/>
              <a:ext cx="64463" cy="60447"/>
            </a:xfrm>
            <a:custGeom>
              <a:avLst/>
              <a:gdLst/>
              <a:ahLst/>
              <a:cxnLst/>
              <a:rect l="l" t="t" r="r" b="b"/>
              <a:pathLst>
                <a:path w="899" h="843" extrusionOk="0">
                  <a:moveTo>
                    <a:pt x="766" y="0"/>
                  </a:moveTo>
                  <a:lnTo>
                    <a:pt x="383" y="606"/>
                  </a:lnTo>
                  <a:lnTo>
                    <a:pt x="98" y="369"/>
                  </a:lnTo>
                  <a:lnTo>
                    <a:pt x="0" y="494"/>
                  </a:lnTo>
                  <a:lnTo>
                    <a:pt x="425" y="842"/>
                  </a:lnTo>
                  <a:lnTo>
                    <a:pt x="898" y="84"/>
                  </a:lnTo>
                  <a:lnTo>
                    <a:pt x="76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19"/>
            <p:cNvSpPr/>
            <p:nvPr/>
          </p:nvSpPr>
          <p:spPr>
            <a:xfrm>
              <a:off x="-2530217" y="3979262"/>
              <a:ext cx="89416" cy="11545"/>
            </a:xfrm>
            <a:custGeom>
              <a:avLst/>
              <a:gdLst/>
              <a:ahLst/>
              <a:cxnLst/>
              <a:rect l="l" t="t" r="r" b="b"/>
              <a:pathLst>
                <a:path w="1247" h="161" extrusionOk="0">
                  <a:moveTo>
                    <a:pt x="0" y="0"/>
                  </a:moveTo>
                  <a:lnTo>
                    <a:pt x="0" y="160"/>
                  </a:lnTo>
                  <a:lnTo>
                    <a:pt x="1246" y="160"/>
                  </a:lnTo>
                  <a:lnTo>
                    <a:pt x="124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19"/>
            <p:cNvSpPr/>
            <p:nvPr/>
          </p:nvSpPr>
          <p:spPr>
            <a:xfrm>
              <a:off x="-2417929" y="3969725"/>
              <a:ext cx="47971" cy="47540"/>
            </a:xfrm>
            <a:custGeom>
              <a:avLst/>
              <a:gdLst/>
              <a:ahLst/>
              <a:cxnLst/>
              <a:rect l="l" t="t" r="r" b="b"/>
              <a:pathLst>
                <a:path w="669" h="663" extrusionOk="0">
                  <a:moveTo>
                    <a:pt x="1" y="1"/>
                  </a:moveTo>
                  <a:lnTo>
                    <a:pt x="1" y="662"/>
                  </a:lnTo>
                  <a:lnTo>
                    <a:pt x="669" y="662"/>
                  </a:lnTo>
                  <a:lnTo>
                    <a:pt x="669" y="1"/>
                  </a:ln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19"/>
            <p:cNvSpPr/>
            <p:nvPr/>
          </p:nvSpPr>
          <p:spPr>
            <a:xfrm>
              <a:off x="-2413411" y="3953807"/>
              <a:ext cx="64463" cy="60949"/>
            </a:xfrm>
            <a:custGeom>
              <a:avLst/>
              <a:gdLst/>
              <a:ahLst/>
              <a:cxnLst/>
              <a:rect l="l" t="t" r="r" b="b"/>
              <a:pathLst>
                <a:path w="899" h="850" extrusionOk="0">
                  <a:moveTo>
                    <a:pt x="766" y="0"/>
                  </a:moveTo>
                  <a:lnTo>
                    <a:pt x="383" y="606"/>
                  </a:lnTo>
                  <a:lnTo>
                    <a:pt x="98" y="376"/>
                  </a:lnTo>
                  <a:lnTo>
                    <a:pt x="0" y="501"/>
                  </a:lnTo>
                  <a:lnTo>
                    <a:pt x="425" y="849"/>
                  </a:lnTo>
                  <a:lnTo>
                    <a:pt x="898" y="84"/>
                  </a:lnTo>
                  <a:lnTo>
                    <a:pt x="76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19"/>
            <p:cNvSpPr/>
            <p:nvPr/>
          </p:nvSpPr>
          <p:spPr>
            <a:xfrm>
              <a:off x="-2686963" y="3832484"/>
              <a:ext cx="173311" cy="173311"/>
            </a:xfrm>
            <a:custGeom>
              <a:avLst/>
              <a:gdLst/>
              <a:ahLst/>
              <a:cxnLst/>
              <a:rect l="l" t="t" r="r" b="b"/>
              <a:pathLst>
                <a:path w="2417" h="2417" extrusionOk="0">
                  <a:moveTo>
                    <a:pt x="1212" y="1"/>
                  </a:moveTo>
                  <a:cubicBezTo>
                    <a:pt x="544" y="1"/>
                    <a:pt x="1" y="537"/>
                    <a:pt x="1" y="1205"/>
                  </a:cubicBezTo>
                  <a:cubicBezTo>
                    <a:pt x="1" y="1873"/>
                    <a:pt x="544" y="2416"/>
                    <a:pt x="1212" y="2416"/>
                  </a:cubicBezTo>
                  <a:cubicBezTo>
                    <a:pt x="1873" y="2416"/>
                    <a:pt x="2416" y="1873"/>
                    <a:pt x="2416" y="1205"/>
                  </a:cubicBezTo>
                  <a:cubicBezTo>
                    <a:pt x="2416" y="537"/>
                    <a:pt x="1873" y="1"/>
                    <a:pt x="12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19"/>
            <p:cNvSpPr/>
            <p:nvPr/>
          </p:nvSpPr>
          <p:spPr>
            <a:xfrm>
              <a:off x="-2631535" y="3868407"/>
              <a:ext cx="62455" cy="100889"/>
            </a:xfrm>
            <a:custGeom>
              <a:avLst/>
              <a:gdLst/>
              <a:ahLst/>
              <a:cxnLst/>
              <a:rect l="l" t="t" r="r" b="b"/>
              <a:pathLst>
                <a:path w="871" h="1407" extrusionOk="0">
                  <a:moveTo>
                    <a:pt x="376" y="363"/>
                  </a:moveTo>
                  <a:lnTo>
                    <a:pt x="376" y="579"/>
                  </a:lnTo>
                  <a:cubicBezTo>
                    <a:pt x="307" y="558"/>
                    <a:pt x="265" y="530"/>
                    <a:pt x="265" y="474"/>
                  </a:cubicBezTo>
                  <a:cubicBezTo>
                    <a:pt x="265" y="426"/>
                    <a:pt x="293" y="384"/>
                    <a:pt x="376" y="363"/>
                  </a:cubicBezTo>
                  <a:close/>
                  <a:moveTo>
                    <a:pt x="523" y="836"/>
                  </a:moveTo>
                  <a:cubicBezTo>
                    <a:pt x="585" y="857"/>
                    <a:pt x="634" y="885"/>
                    <a:pt x="634" y="941"/>
                  </a:cubicBezTo>
                  <a:cubicBezTo>
                    <a:pt x="634" y="989"/>
                    <a:pt x="599" y="1024"/>
                    <a:pt x="523" y="1045"/>
                  </a:cubicBezTo>
                  <a:lnTo>
                    <a:pt x="523" y="836"/>
                  </a:lnTo>
                  <a:close/>
                  <a:moveTo>
                    <a:pt x="376" y="1"/>
                  </a:moveTo>
                  <a:lnTo>
                    <a:pt x="376" y="168"/>
                  </a:lnTo>
                  <a:cubicBezTo>
                    <a:pt x="133" y="196"/>
                    <a:pt x="21" y="328"/>
                    <a:pt x="21" y="488"/>
                  </a:cubicBezTo>
                  <a:cubicBezTo>
                    <a:pt x="21" y="704"/>
                    <a:pt x="209" y="760"/>
                    <a:pt x="376" y="801"/>
                  </a:cubicBezTo>
                  <a:lnTo>
                    <a:pt x="376" y="1052"/>
                  </a:lnTo>
                  <a:cubicBezTo>
                    <a:pt x="265" y="1038"/>
                    <a:pt x="154" y="996"/>
                    <a:pt x="84" y="941"/>
                  </a:cubicBezTo>
                  <a:lnTo>
                    <a:pt x="1" y="1129"/>
                  </a:lnTo>
                  <a:cubicBezTo>
                    <a:pt x="84" y="1191"/>
                    <a:pt x="223" y="1240"/>
                    <a:pt x="376" y="1247"/>
                  </a:cubicBezTo>
                  <a:lnTo>
                    <a:pt x="376" y="1407"/>
                  </a:lnTo>
                  <a:lnTo>
                    <a:pt x="523" y="1407"/>
                  </a:lnTo>
                  <a:lnTo>
                    <a:pt x="523" y="1240"/>
                  </a:lnTo>
                  <a:cubicBezTo>
                    <a:pt x="759" y="1212"/>
                    <a:pt x="871" y="1080"/>
                    <a:pt x="871" y="920"/>
                  </a:cubicBezTo>
                  <a:cubicBezTo>
                    <a:pt x="871" y="711"/>
                    <a:pt x="690" y="655"/>
                    <a:pt x="523" y="613"/>
                  </a:cubicBezTo>
                  <a:lnTo>
                    <a:pt x="523" y="363"/>
                  </a:lnTo>
                  <a:cubicBezTo>
                    <a:pt x="599" y="370"/>
                    <a:pt x="676" y="398"/>
                    <a:pt x="752" y="439"/>
                  </a:cubicBezTo>
                  <a:lnTo>
                    <a:pt x="829" y="252"/>
                  </a:lnTo>
                  <a:cubicBezTo>
                    <a:pt x="745" y="203"/>
                    <a:pt x="634" y="175"/>
                    <a:pt x="523" y="161"/>
                  </a:cubicBezTo>
                  <a:lnTo>
                    <a:pt x="52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8" name="Google Shape;568;p19"/>
          <p:cNvGrpSpPr/>
          <p:nvPr/>
        </p:nvGrpSpPr>
        <p:grpSpPr>
          <a:xfrm>
            <a:off x="6394809" y="2295539"/>
            <a:ext cx="301018" cy="441773"/>
            <a:chOff x="-3752916" y="3664338"/>
            <a:chExt cx="301018" cy="441773"/>
          </a:xfrm>
        </p:grpSpPr>
        <p:sp>
          <p:nvSpPr>
            <p:cNvPr id="569" name="Google Shape;569;p19"/>
            <p:cNvSpPr/>
            <p:nvPr/>
          </p:nvSpPr>
          <p:spPr>
            <a:xfrm>
              <a:off x="-3614670" y="3664338"/>
              <a:ext cx="152230" cy="281514"/>
            </a:xfrm>
            <a:custGeom>
              <a:avLst/>
              <a:gdLst/>
              <a:ahLst/>
              <a:cxnLst/>
              <a:rect l="l" t="t" r="r" b="b"/>
              <a:pathLst>
                <a:path w="2123" h="3926" extrusionOk="0">
                  <a:moveTo>
                    <a:pt x="1636" y="265"/>
                  </a:moveTo>
                  <a:cubicBezTo>
                    <a:pt x="1761" y="265"/>
                    <a:pt x="1858" y="369"/>
                    <a:pt x="1858" y="487"/>
                  </a:cubicBezTo>
                  <a:cubicBezTo>
                    <a:pt x="1858" y="606"/>
                    <a:pt x="1761" y="703"/>
                    <a:pt x="1636" y="703"/>
                  </a:cubicBezTo>
                  <a:cubicBezTo>
                    <a:pt x="1517" y="703"/>
                    <a:pt x="1420" y="606"/>
                    <a:pt x="1420" y="487"/>
                  </a:cubicBezTo>
                  <a:cubicBezTo>
                    <a:pt x="1420" y="369"/>
                    <a:pt x="1517" y="265"/>
                    <a:pt x="1636" y="265"/>
                  </a:cubicBezTo>
                  <a:close/>
                  <a:moveTo>
                    <a:pt x="1636" y="0"/>
                  </a:moveTo>
                  <a:cubicBezTo>
                    <a:pt x="1371" y="0"/>
                    <a:pt x="1155" y="223"/>
                    <a:pt x="1155" y="487"/>
                  </a:cubicBezTo>
                  <a:cubicBezTo>
                    <a:pt x="1155" y="703"/>
                    <a:pt x="1302" y="891"/>
                    <a:pt x="1503" y="954"/>
                  </a:cubicBezTo>
                  <a:lnTo>
                    <a:pt x="1503" y="3132"/>
                  </a:lnTo>
                  <a:cubicBezTo>
                    <a:pt x="1503" y="3425"/>
                    <a:pt x="1267" y="3661"/>
                    <a:pt x="967" y="3661"/>
                  </a:cubicBezTo>
                  <a:lnTo>
                    <a:pt x="800" y="3661"/>
                  </a:lnTo>
                  <a:cubicBezTo>
                    <a:pt x="508" y="3661"/>
                    <a:pt x="264" y="3425"/>
                    <a:pt x="264" y="3132"/>
                  </a:cubicBezTo>
                  <a:lnTo>
                    <a:pt x="264" y="2499"/>
                  </a:lnTo>
                  <a:lnTo>
                    <a:pt x="0" y="2499"/>
                  </a:lnTo>
                  <a:lnTo>
                    <a:pt x="0" y="3132"/>
                  </a:lnTo>
                  <a:cubicBezTo>
                    <a:pt x="0" y="3571"/>
                    <a:pt x="362" y="3926"/>
                    <a:pt x="800" y="3926"/>
                  </a:cubicBezTo>
                  <a:lnTo>
                    <a:pt x="967" y="3926"/>
                  </a:lnTo>
                  <a:cubicBezTo>
                    <a:pt x="1413" y="3926"/>
                    <a:pt x="1768" y="3571"/>
                    <a:pt x="1768" y="3132"/>
                  </a:cubicBezTo>
                  <a:lnTo>
                    <a:pt x="1768" y="954"/>
                  </a:lnTo>
                  <a:cubicBezTo>
                    <a:pt x="1970" y="898"/>
                    <a:pt x="2123" y="710"/>
                    <a:pt x="2123" y="487"/>
                  </a:cubicBezTo>
                  <a:cubicBezTo>
                    <a:pt x="2123" y="223"/>
                    <a:pt x="1907" y="0"/>
                    <a:pt x="16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19"/>
            <p:cNvSpPr/>
            <p:nvPr/>
          </p:nvSpPr>
          <p:spPr>
            <a:xfrm>
              <a:off x="-3752916" y="3805595"/>
              <a:ext cx="301018" cy="300516"/>
            </a:xfrm>
            <a:custGeom>
              <a:avLst/>
              <a:gdLst/>
              <a:ahLst/>
              <a:cxnLst/>
              <a:rect l="l" t="t" r="r" b="b"/>
              <a:pathLst>
                <a:path w="4198" h="4191" extrusionOk="0">
                  <a:moveTo>
                    <a:pt x="2095" y="0"/>
                  </a:moveTo>
                  <a:cubicBezTo>
                    <a:pt x="940" y="0"/>
                    <a:pt x="0" y="940"/>
                    <a:pt x="0" y="2095"/>
                  </a:cubicBezTo>
                  <a:cubicBezTo>
                    <a:pt x="0" y="3250"/>
                    <a:pt x="940" y="4190"/>
                    <a:pt x="2095" y="4190"/>
                  </a:cubicBezTo>
                  <a:cubicBezTo>
                    <a:pt x="2547" y="4190"/>
                    <a:pt x="2965" y="4044"/>
                    <a:pt x="3306" y="3807"/>
                  </a:cubicBezTo>
                  <a:lnTo>
                    <a:pt x="4016" y="4100"/>
                  </a:lnTo>
                  <a:cubicBezTo>
                    <a:pt x="4016" y="4100"/>
                    <a:pt x="3877" y="3710"/>
                    <a:pt x="3759" y="3376"/>
                  </a:cubicBezTo>
                  <a:cubicBezTo>
                    <a:pt x="4030" y="3021"/>
                    <a:pt x="4197" y="2575"/>
                    <a:pt x="4197" y="2095"/>
                  </a:cubicBezTo>
                  <a:cubicBezTo>
                    <a:pt x="4197" y="940"/>
                    <a:pt x="3257" y="0"/>
                    <a:pt x="20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19"/>
            <p:cNvSpPr/>
            <p:nvPr/>
          </p:nvSpPr>
          <p:spPr>
            <a:xfrm>
              <a:off x="-3614670" y="3843454"/>
              <a:ext cx="57436" cy="102395"/>
            </a:xfrm>
            <a:custGeom>
              <a:avLst/>
              <a:gdLst/>
              <a:ahLst/>
              <a:cxnLst/>
              <a:rect l="l" t="t" r="r" b="b"/>
              <a:pathLst>
                <a:path w="801" h="1428" extrusionOk="0">
                  <a:moveTo>
                    <a:pt x="0" y="1"/>
                  </a:moveTo>
                  <a:lnTo>
                    <a:pt x="0" y="634"/>
                  </a:lnTo>
                  <a:cubicBezTo>
                    <a:pt x="0" y="1073"/>
                    <a:pt x="362" y="1428"/>
                    <a:pt x="800" y="1428"/>
                  </a:cubicBezTo>
                  <a:lnTo>
                    <a:pt x="800" y="1163"/>
                  </a:lnTo>
                  <a:cubicBezTo>
                    <a:pt x="508" y="1163"/>
                    <a:pt x="264" y="927"/>
                    <a:pt x="264" y="634"/>
                  </a:cubicBezTo>
                  <a:lnTo>
                    <a:pt x="2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19"/>
            <p:cNvSpPr/>
            <p:nvPr/>
          </p:nvSpPr>
          <p:spPr>
            <a:xfrm>
              <a:off x="-3624709" y="3818501"/>
              <a:ext cx="39509" cy="34060"/>
            </a:xfrm>
            <a:custGeom>
              <a:avLst/>
              <a:gdLst/>
              <a:ahLst/>
              <a:cxnLst/>
              <a:rect l="l" t="t" r="r" b="b"/>
              <a:pathLst>
                <a:path w="551" h="475" extrusionOk="0">
                  <a:moveTo>
                    <a:pt x="272" y="1"/>
                  </a:moveTo>
                  <a:lnTo>
                    <a:pt x="1" y="474"/>
                  </a:lnTo>
                  <a:lnTo>
                    <a:pt x="551" y="474"/>
                  </a:lnTo>
                  <a:lnTo>
                    <a:pt x="2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3" name="Google Shape;573;p19"/>
          <p:cNvGrpSpPr/>
          <p:nvPr/>
        </p:nvGrpSpPr>
        <p:grpSpPr>
          <a:xfrm>
            <a:off x="6292079" y="3650499"/>
            <a:ext cx="502150" cy="297502"/>
            <a:chOff x="-5026596" y="3723709"/>
            <a:chExt cx="502150" cy="297502"/>
          </a:xfrm>
        </p:grpSpPr>
        <p:sp>
          <p:nvSpPr>
            <p:cNvPr id="574" name="Google Shape;574;p19"/>
            <p:cNvSpPr/>
            <p:nvPr/>
          </p:nvSpPr>
          <p:spPr>
            <a:xfrm>
              <a:off x="-5026596" y="3894866"/>
              <a:ext cx="502150" cy="126344"/>
            </a:xfrm>
            <a:custGeom>
              <a:avLst/>
              <a:gdLst/>
              <a:ahLst/>
              <a:cxnLst/>
              <a:rect l="l" t="t" r="r" b="b"/>
              <a:pathLst>
                <a:path w="7003" h="1762" extrusionOk="0">
                  <a:moveTo>
                    <a:pt x="885" y="1"/>
                  </a:moveTo>
                  <a:cubicBezTo>
                    <a:pt x="397" y="1"/>
                    <a:pt x="1" y="398"/>
                    <a:pt x="1" y="885"/>
                  </a:cubicBezTo>
                  <a:cubicBezTo>
                    <a:pt x="1" y="1372"/>
                    <a:pt x="397" y="1762"/>
                    <a:pt x="885" y="1762"/>
                  </a:cubicBezTo>
                  <a:lnTo>
                    <a:pt x="6126" y="1762"/>
                  </a:lnTo>
                  <a:cubicBezTo>
                    <a:pt x="6613" y="1762"/>
                    <a:pt x="7003" y="1372"/>
                    <a:pt x="7003" y="885"/>
                  </a:cubicBezTo>
                  <a:cubicBezTo>
                    <a:pt x="7003" y="398"/>
                    <a:pt x="6613" y="1"/>
                    <a:pt x="61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19"/>
            <p:cNvSpPr/>
            <p:nvPr/>
          </p:nvSpPr>
          <p:spPr>
            <a:xfrm>
              <a:off x="-4998130" y="3931292"/>
              <a:ext cx="52488" cy="53994"/>
            </a:xfrm>
            <a:custGeom>
              <a:avLst/>
              <a:gdLst/>
              <a:ahLst/>
              <a:cxnLst/>
              <a:rect l="l" t="t" r="r" b="b"/>
              <a:pathLst>
                <a:path w="732" h="753" extrusionOk="0">
                  <a:moveTo>
                    <a:pt x="307" y="1"/>
                  </a:moveTo>
                  <a:lnTo>
                    <a:pt x="314" y="272"/>
                  </a:lnTo>
                  <a:lnTo>
                    <a:pt x="314" y="272"/>
                  </a:lnTo>
                  <a:lnTo>
                    <a:pt x="63" y="126"/>
                  </a:lnTo>
                  <a:lnTo>
                    <a:pt x="0" y="238"/>
                  </a:lnTo>
                  <a:lnTo>
                    <a:pt x="244" y="370"/>
                  </a:lnTo>
                  <a:lnTo>
                    <a:pt x="0" y="509"/>
                  </a:lnTo>
                  <a:lnTo>
                    <a:pt x="63" y="620"/>
                  </a:lnTo>
                  <a:lnTo>
                    <a:pt x="314" y="474"/>
                  </a:lnTo>
                  <a:lnTo>
                    <a:pt x="307" y="753"/>
                  </a:lnTo>
                  <a:lnTo>
                    <a:pt x="432" y="753"/>
                  </a:lnTo>
                  <a:lnTo>
                    <a:pt x="425" y="474"/>
                  </a:lnTo>
                  <a:lnTo>
                    <a:pt x="669" y="620"/>
                  </a:lnTo>
                  <a:lnTo>
                    <a:pt x="731" y="509"/>
                  </a:lnTo>
                  <a:lnTo>
                    <a:pt x="495" y="370"/>
                  </a:lnTo>
                  <a:lnTo>
                    <a:pt x="731" y="238"/>
                  </a:lnTo>
                  <a:lnTo>
                    <a:pt x="669" y="126"/>
                  </a:lnTo>
                  <a:lnTo>
                    <a:pt x="425" y="272"/>
                  </a:lnTo>
                  <a:lnTo>
                    <a:pt x="43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19"/>
            <p:cNvSpPr/>
            <p:nvPr/>
          </p:nvSpPr>
          <p:spPr>
            <a:xfrm>
              <a:off x="-4898318" y="3931292"/>
              <a:ext cx="52488" cy="53994"/>
            </a:xfrm>
            <a:custGeom>
              <a:avLst/>
              <a:gdLst/>
              <a:ahLst/>
              <a:cxnLst/>
              <a:rect l="l" t="t" r="r" b="b"/>
              <a:pathLst>
                <a:path w="732" h="753" extrusionOk="0">
                  <a:moveTo>
                    <a:pt x="307" y="1"/>
                  </a:moveTo>
                  <a:lnTo>
                    <a:pt x="307" y="272"/>
                  </a:lnTo>
                  <a:lnTo>
                    <a:pt x="63" y="126"/>
                  </a:lnTo>
                  <a:lnTo>
                    <a:pt x="0" y="238"/>
                  </a:lnTo>
                  <a:lnTo>
                    <a:pt x="244" y="370"/>
                  </a:lnTo>
                  <a:lnTo>
                    <a:pt x="0" y="509"/>
                  </a:lnTo>
                  <a:lnTo>
                    <a:pt x="63" y="620"/>
                  </a:lnTo>
                  <a:lnTo>
                    <a:pt x="307" y="474"/>
                  </a:lnTo>
                  <a:lnTo>
                    <a:pt x="307" y="753"/>
                  </a:lnTo>
                  <a:lnTo>
                    <a:pt x="425" y="753"/>
                  </a:lnTo>
                  <a:lnTo>
                    <a:pt x="425" y="474"/>
                  </a:lnTo>
                  <a:lnTo>
                    <a:pt x="669" y="620"/>
                  </a:lnTo>
                  <a:lnTo>
                    <a:pt x="731" y="509"/>
                  </a:lnTo>
                  <a:lnTo>
                    <a:pt x="488" y="370"/>
                  </a:lnTo>
                  <a:lnTo>
                    <a:pt x="731" y="238"/>
                  </a:lnTo>
                  <a:lnTo>
                    <a:pt x="669" y="126"/>
                  </a:lnTo>
                  <a:lnTo>
                    <a:pt x="425" y="272"/>
                  </a:lnTo>
                  <a:lnTo>
                    <a:pt x="42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19"/>
            <p:cNvSpPr/>
            <p:nvPr/>
          </p:nvSpPr>
          <p:spPr>
            <a:xfrm>
              <a:off x="-4798506" y="3931292"/>
              <a:ext cx="52488" cy="53994"/>
            </a:xfrm>
            <a:custGeom>
              <a:avLst/>
              <a:gdLst/>
              <a:ahLst/>
              <a:cxnLst/>
              <a:rect l="l" t="t" r="r" b="b"/>
              <a:pathLst>
                <a:path w="732" h="753" extrusionOk="0">
                  <a:moveTo>
                    <a:pt x="300" y="1"/>
                  </a:moveTo>
                  <a:lnTo>
                    <a:pt x="307" y="272"/>
                  </a:lnTo>
                  <a:lnTo>
                    <a:pt x="63" y="126"/>
                  </a:lnTo>
                  <a:lnTo>
                    <a:pt x="0" y="238"/>
                  </a:lnTo>
                  <a:lnTo>
                    <a:pt x="237" y="370"/>
                  </a:lnTo>
                  <a:lnTo>
                    <a:pt x="0" y="509"/>
                  </a:lnTo>
                  <a:lnTo>
                    <a:pt x="63" y="620"/>
                  </a:lnTo>
                  <a:lnTo>
                    <a:pt x="307" y="474"/>
                  </a:lnTo>
                  <a:lnTo>
                    <a:pt x="300" y="753"/>
                  </a:lnTo>
                  <a:lnTo>
                    <a:pt x="425" y="753"/>
                  </a:lnTo>
                  <a:lnTo>
                    <a:pt x="418" y="474"/>
                  </a:lnTo>
                  <a:lnTo>
                    <a:pt x="418" y="474"/>
                  </a:lnTo>
                  <a:lnTo>
                    <a:pt x="669" y="620"/>
                  </a:lnTo>
                  <a:lnTo>
                    <a:pt x="731" y="509"/>
                  </a:lnTo>
                  <a:lnTo>
                    <a:pt x="488" y="370"/>
                  </a:lnTo>
                  <a:lnTo>
                    <a:pt x="731" y="238"/>
                  </a:lnTo>
                  <a:lnTo>
                    <a:pt x="669" y="126"/>
                  </a:lnTo>
                  <a:lnTo>
                    <a:pt x="418" y="272"/>
                  </a:lnTo>
                  <a:lnTo>
                    <a:pt x="42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19"/>
            <p:cNvSpPr/>
            <p:nvPr/>
          </p:nvSpPr>
          <p:spPr>
            <a:xfrm>
              <a:off x="-4699195" y="3931292"/>
              <a:ext cx="52488" cy="53994"/>
            </a:xfrm>
            <a:custGeom>
              <a:avLst/>
              <a:gdLst/>
              <a:ahLst/>
              <a:cxnLst/>
              <a:rect l="l" t="t" r="r" b="b"/>
              <a:pathLst>
                <a:path w="732" h="753" extrusionOk="0">
                  <a:moveTo>
                    <a:pt x="307" y="1"/>
                  </a:moveTo>
                  <a:lnTo>
                    <a:pt x="307" y="272"/>
                  </a:lnTo>
                  <a:lnTo>
                    <a:pt x="63" y="126"/>
                  </a:lnTo>
                  <a:lnTo>
                    <a:pt x="1" y="238"/>
                  </a:lnTo>
                  <a:lnTo>
                    <a:pt x="244" y="370"/>
                  </a:lnTo>
                  <a:lnTo>
                    <a:pt x="1" y="509"/>
                  </a:lnTo>
                  <a:lnTo>
                    <a:pt x="63" y="620"/>
                  </a:lnTo>
                  <a:lnTo>
                    <a:pt x="307" y="474"/>
                  </a:lnTo>
                  <a:lnTo>
                    <a:pt x="307" y="753"/>
                  </a:lnTo>
                  <a:lnTo>
                    <a:pt x="425" y="753"/>
                  </a:lnTo>
                  <a:lnTo>
                    <a:pt x="425" y="474"/>
                  </a:lnTo>
                  <a:lnTo>
                    <a:pt x="669" y="620"/>
                  </a:lnTo>
                  <a:lnTo>
                    <a:pt x="731" y="509"/>
                  </a:lnTo>
                  <a:lnTo>
                    <a:pt x="495" y="370"/>
                  </a:lnTo>
                  <a:lnTo>
                    <a:pt x="731" y="238"/>
                  </a:lnTo>
                  <a:lnTo>
                    <a:pt x="669" y="126"/>
                  </a:lnTo>
                  <a:lnTo>
                    <a:pt x="425" y="272"/>
                  </a:lnTo>
                  <a:lnTo>
                    <a:pt x="42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19"/>
            <p:cNvSpPr/>
            <p:nvPr/>
          </p:nvSpPr>
          <p:spPr>
            <a:xfrm>
              <a:off x="-4599383" y="3931292"/>
              <a:ext cx="52488" cy="53994"/>
            </a:xfrm>
            <a:custGeom>
              <a:avLst/>
              <a:gdLst/>
              <a:ahLst/>
              <a:cxnLst/>
              <a:rect l="l" t="t" r="r" b="b"/>
              <a:pathLst>
                <a:path w="732" h="753" extrusionOk="0">
                  <a:moveTo>
                    <a:pt x="300" y="1"/>
                  </a:moveTo>
                  <a:lnTo>
                    <a:pt x="307" y="272"/>
                  </a:lnTo>
                  <a:lnTo>
                    <a:pt x="63" y="126"/>
                  </a:lnTo>
                  <a:lnTo>
                    <a:pt x="1" y="238"/>
                  </a:lnTo>
                  <a:lnTo>
                    <a:pt x="237" y="370"/>
                  </a:lnTo>
                  <a:lnTo>
                    <a:pt x="1" y="509"/>
                  </a:lnTo>
                  <a:lnTo>
                    <a:pt x="63" y="620"/>
                  </a:lnTo>
                  <a:lnTo>
                    <a:pt x="307" y="474"/>
                  </a:lnTo>
                  <a:lnTo>
                    <a:pt x="300" y="753"/>
                  </a:lnTo>
                  <a:lnTo>
                    <a:pt x="425" y="753"/>
                  </a:lnTo>
                  <a:lnTo>
                    <a:pt x="425" y="474"/>
                  </a:lnTo>
                  <a:lnTo>
                    <a:pt x="669" y="620"/>
                  </a:lnTo>
                  <a:lnTo>
                    <a:pt x="731" y="509"/>
                  </a:lnTo>
                  <a:lnTo>
                    <a:pt x="488" y="370"/>
                  </a:lnTo>
                  <a:lnTo>
                    <a:pt x="731" y="238"/>
                  </a:lnTo>
                  <a:lnTo>
                    <a:pt x="669" y="126"/>
                  </a:lnTo>
                  <a:lnTo>
                    <a:pt x="425" y="272"/>
                  </a:lnTo>
                  <a:lnTo>
                    <a:pt x="42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19"/>
            <p:cNvSpPr/>
            <p:nvPr/>
          </p:nvSpPr>
          <p:spPr>
            <a:xfrm>
              <a:off x="-4939763" y="3723709"/>
              <a:ext cx="328983" cy="125842"/>
            </a:xfrm>
            <a:custGeom>
              <a:avLst/>
              <a:gdLst/>
              <a:ahLst/>
              <a:cxnLst/>
              <a:rect l="l" t="t" r="r" b="b"/>
              <a:pathLst>
                <a:path w="4588" h="1755" extrusionOk="0">
                  <a:moveTo>
                    <a:pt x="3738" y="356"/>
                  </a:moveTo>
                  <a:cubicBezTo>
                    <a:pt x="4010" y="356"/>
                    <a:pt x="4233" y="578"/>
                    <a:pt x="4233" y="850"/>
                  </a:cubicBezTo>
                  <a:cubicBezTo>
                    <a:pt x="4233" y="1121"/>
                    <a:pt x="4010" y="1344"/>
                    <a:pt x="3738" y="1344"/>
                  </a:cubicBezTo>
                  <a:cubicBezTo>
                    <a:pt x="3467" y="1344"/>
                    <a:pt x="3244" y="1121"/>
                    <a:pt x="3244" y="850"/>
                  </a:cubicBezTo>
                  <a:cubicBezTo>
                    <a:pt x="3244" y="578"/>
                    <a:pt x="3467" y="356"/>
                    <a:pt x="3738" y="356"/>
                  </a:cubicBezTo>
                  <a:close/>
                  <a:moveTo>
                    <a:pt x="3738" y="1"/>
                  </a:moveTo>
                  <a:cubicBezTo>
                    <a:pt x="3328" y="1"/>
                    <a:pt x="2994" y="293"/>
                    <a:pt x="2910" y="676"/>
                  </a:cubicBezTo>
                  <a:lnTo>
                    <a:pt x="1" y="676"/>
                  </a:lnTo>
                  <a:lnTo>
                    <a:pt x="1" y="1755"/>
                  </a:lnTo>
                  <a:lnTo>
                    <a:pt x="349" y="1755"/>
                  </a:lnTo>
                  <a:lnTo>
                    <a:pt x="349" y="1031"/>
                  </a:lnTo>
                  <a:lnTo>
                    <a:pt x="641" y="1031"/>
                  </a:lnTo>
                  <a:lnTo>
                    <a:pt x="641" y="1372"/>
                  </a:lnTo>
                  <a:lnTo>
                    <a:pt x="989" y="1372"/>
                  </a:lnTo>
                  <a:lnTo>
                    <a:pt x="989" y="1031"/>
                  </a:lnTo>
                  <a:lnTo>
                    <a:pt x="2910" y="1031"/>
                  </a:lnTo>
                  <a:cubicBezTo>
                    <a:pt x="2994" y="1413"/>
                    <a:pt x="3328" y="1699"/>
                    <a:pt x="3738" y="1699"/>
                  </a:cubicBezTo>
                  <a:cubicBezTo>
                    <a:pt x="4205" y="1699"/>
                    <a:pt x="4587" y="1316"/>
                    <a:pt x="4587" y="850"/>
                  </a:cubicBezTo>
                  <a:cubicBezTo>
                    <a:pt x="4587" y="383"/>
                    <a:pt x="4205" y="1"/>
                    <a:pt x="373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 name="مربع نص 4">
            <a:extLst>
              <a:ext uri="{FF2B5EF4-FFF2-40B4-BE49-F238E27FC236}">
                <a16:creationId xmlns:a16="http://schemas.microsoft.com/office/drawing/2014/main" id="{3B43C82E-6C39-3AB4-83A5-BABDC8C1A2D2}"/>
              </a:ext>
            </a:extLst>
          </p:cNvPr>
          <p:cNvSpPr txBox="1"/>
          <p:nvPr/>
        </p:nvSpPr>
        <p:spPr>
          <a:xfrm>
            <a:off x="2347412" y="98499"/>
            <a:ext cx="4125433" cy="707886"/>
          </a:xfrm>
          <a:prstGeom prst="rect">
            <a:avLst/>
          </a:prstGeom>
          <a:noFill/>
        </p:spPr>
        <p:txBody>
          <a:bodyPr wrap="square">
            <a:spAutoFit/>
          </a:bodyPr>
          <a:lstStyle/>
          <a:p>
            <a:pPr algn="ctr" rtl="1"/>
            <a:r>
              <a:rPr lang="ar-SA" sz="4000" b="1" dirty="0">
                <a:ln w="0"/>
                <a:solidFill>
                  <a:schemeClr val="accent1"/>
                </a:solidFill>
                <a:effectLst>
                  <a:outerShdw blurRad="38100" dist="25400" dir="5400000" algn="ctr" rotWithShape="0">
                    <a:srgbClr val="6E747A">
                      <a:alpha val="43000"/>
                    </a:srgbClr>
                  </a:outerShdw>
                </a:effectLst>
                <a:latin typeface="Sakkal Majalla" panose="02000000000000000000" pitchFamily="2" charset="-78"/>
                <a:cs typeface="Sakkal Majalla" panose="02000000000000000000" pitchFamily="2" charset="-78"/>
              </a:rPr>
              <a:t> معايير جودة المعلومات</a:t>
            </a:r>
            <a:endParaRPr lang="ar-SA" sz="4000" b="1" dirty="0">
              <a:ln w="0"/>
              <a:solidFill>
                <a:schemeClr val="accent1"/>
              </a:solidFill>
              <a:effectLst>
                <a:outerShdw blurRad="38100" dist="25400" dir="5400000" algn="ctr" rotWithShape="0">
                  <a:srgbClr val="6E747A">
                    <a:alpha val="43000"/>
                  </a:srgbClr>
                </a:outerShdw>
              </a:effectLst>
            </a:endParaRPr>
          </a:p>
        </p:txBody>
      </p:sp>
      <p:grpSp>
        <p:nvGrpSpPr>
          <p:cNvPr id="8" name="مجموعة 7">
            <a:extLst>
              <a:ext uri="{FF2B5EF4-FFF2-40B4-BE49-F238E27FC236}">
                <a16:creationId xmlns:a16="http://schemas.microsoft.com/office/drawing/2014/main" id="{42439BAF-12CA-A902-0819-7D3C8FCA1E5A}"/>
              </a:ext>
            </a:extLst>
          </p:cNvPr>
          <p:cNvGrpSpPr/>
          <p:nvPr/>
        </p:nvGrpSpPr>
        <p:grpSpPr>
          <a:xfrm>
            <a:off x="85060" y="4775125"/>
            <a:ext cx="8973880" cy="368915"/>
            <a:chOff x="85060" y="4775125"/>
            <a:chExt cx="8973880" cy="368915"/>
          </a:xfrm>
        </p:grpSpPr>
        <p:sp>
          <p:nvSpPr>
            <p:cNvPr id="9" name="Google Shape;1161;p24">
              <a:extLst>
                <a:ext uri="{FF2B5EF4-FFF2-40B4-BE49-F238E27FC236}">
                  <a16:creationId xmlns:a16="http://schemas.microsoft.com/office/drawing/2014/main" id="{06852657-A313-25A9-8270-7AE2F55BFD24}"/>
                </a:ext>
              </a:extLst>
            </p:cNvPr>
            <p:cNvSpPr/>
            <p:nvPr/>
          </p:nvSpPr>
          <p:spPr>
            <a:xfrm>
              <a:off x="85060" y="4775125"/>
              <a:ext cx="8973880" cy="368915"/>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مربع نص 9">
              <a:extLst>
                <a:ext uri="{FF2B5EF4-FFF2-40B4-BE49-F238E27FC236}">
                  <a16:creationId xmlns:a16="http://schemas.microsoft.com/office/drawing/2014/main" id="{A8BA46C2-33CB-56D5-E99C-F450CEE1B28F}"/>
                </a:ext>
              </a:extLst>
            </p:cNvPr>
            <p:cNvSpPr txBox="1"/>
            <p:nvPr/>
          </p:nvSpPr>
          <p:spPr>
            <a:xfrm>
              <a:off x="3325928" y="4802823"/>
              <a:ext cx="2146143" cy="307777"/>
            </a:xfrm>
            <a:prstGeom prst="rect">
              <a:avLst/>
            </a:prstGeom>
            <a:noFill/>
          </p:spPr>
          <p:txBody>
            <a:bodyPr wrap="square">
              <a:spAutoFit/>
            </a:bodyPr>
            <a:lstStyle/>
            <a:p>
              <a:pPr algn="ctr" rtl="1"/>
              <a:r>
                <a:rPr lang="ar-SA" b="1" i="0" u="none" strike="noStrike" baseline="0" dirty="0">
                  <a:solidFill>
                    <a:schemeClr val="bg1"/>
                  </a:solidFill>
                  <a:latin typeface="Calibri" panose="020F0502020204030204" pitchFamily="34" charset="0"/>
                  <a:cs typeface="Calibri" panose="020F0502020204030204" pitchFamily="34" charset="0"/>
                </a:rPr>
                <a:t>إعداد المعلمة : منال الرحيلي</a:t>
              </a:r>
              <a:endParaRPr lang="ar-SA" b="1" dirty="0">
                <a:solidFill>
                  <a:schemeClr val="bg1"/>
                </a:solidFill>
              </a:endParaRPr>
            </a:p>
          </p:txBody>
        </p:sp>
      </p:grpSp>
      <p:sp>
        <p:nvSpPr>
          <p:cNvPr id="13" name="Google Shape;2507;p38">
            <a:extLst>
              <a:ext uri="{FF2B5EF4-FFF2-40B4-BE49-F238E27FC236}">
                <a16:creationId xmlns:a16="http://schemas.microsoft.com/office/drawing/2014/main" id="{6CCE4CE5-A712-52AA-BA7E-D0CF48804B00}"/>
              </a:ext>
            </a:extLst>
          </p:cNvPr>
          <p:cNvSpPr txBox="1"/>
          <p:nvPr/>
        </p:nvSpPr>
        <p:spPr>
          <a:xfrm>
            <a:off x="7692161" y="3754059"/>
            <a:ext cx="1279972" cy="709444"/>
          </a:xfrm>
          <a:prstGeom prst="rect">
            <a:avLst/>
          </a:prstGeom>
          <a:ln/>
        </p:spPr>
        <p:style>
          <a:lnRef idx="2">
            <a:schemeClr val="accent2"/>
          </a:lnRef>
          <a:fillRef idx="1">
            <a:schemeClr val="lt1"/>
          </a:fillRef>
          <a:effectRef idx="0">
            <a:schemeClr val="accent2"/>
          </a:effectRef>
          <a:fontRef idx="minor">
            <a:schemeClr val="dk1"/>
          </a:fontRef>
        </p:style>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ar-SA" sz="1000" dirty="0">
                <a:solidFill>
                  <a:schemeClr val="tx1"/>
                </a:solidFill>
                <a:latin typeface="Calibri" panose="020F0502020204030204" pitchFamily="34" charset="0"/>
                <a:cs typeface="Calibri" panose="020F0502020204030204" pitchFamily="34" charset="0"/>
                <a:sym typeface="Fira Sans Extra Condensed"/>
              </a:rPr>
              <a:t>هل يمكن التحقق من الحقائق والإحصاءات والمعلومات من مصادر أخرى ؟</a:t>
            </a:r>
            <a:endParaRPr sz="1000" dirty="0">
              <a:solidFill>
                <a:schemeClr val="tx1"/>
              </a:solidFill>
              <a:latin typeface="Calibri" panose="020F0502020204030204" pitchFamily="34" charset="0"/>
              <a:cs typeface="Calibri" panose="020F0502020204030204" pitchFamily="34" charset="0"/>
              <a:sym typeface="Fira Sans Extra Condensed"/>
            </a:endParaRPr>
          </a:p>
        </p:txBody>
      </p:sp>
      <p:sp>
        <p:nvSpPr>
          <p:cNvPr id="14" name="Google Shape;2507;p38">
            <a:extLst>
              <a:ext uri="{FF2B5EF4-FFF2-40B4-BE49-F238E27FC236}">
                <a16:creationId xmlns:a16="http://schemas.microsoft.com/office/drawing/2014/main" id="{28B46B7B-0D60-4E69-6354-6653B72C546E}"/>
              </a:ext>
            </a:extLst>
          </p:cNvPr>
          <p:cNvSpPr txBox="1"/>
          <p:nvPr/>
        </p:nvSpPr>
        <p:spPr>
          <a:xfrm>
            <a:off x="7778968" y="2279725"/>
            <a:ext cx="1279972" cy="709444"/>
          </a:xfrm>
          <a:prstGeom prst="rect">
            <a:avLst/>
          </a:prstGeom>
          <a:ln/>
        </p:spPr>
        <p:style>
          <a:lnRef idx="2">
            <a:schemeClr val="accent2"/>
          </a:lnRef>
          <a:fillRef idx="1">
            <a:schemeClr val="lt1"/>
          </a:fillRef>
          <a:effectRef idx="0">
            <a:schemeClr val="accent2"/>
          </a:effectRef>
          <a:fontRef idx="minor">
            <a:schemeClr val="dk1"/>
          </a:fontRef>
        </p:style>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ar-SA" sz="1000" dirty="0">
                <a:solidFill>
                  <a:schemeClr val="tx1"/>
                </a:solidFill>
                <a:latin typeface="Calibri" panose="020F0502020204030204" pitchFamily="34" charset="0"/>
                <a:cs typeface="Calibri" panose="020F0502020204030204" pitchFamily="34" charset="0"/>
                <a:sym typeface="Fira Sans Extra Condensed"/>
              </a:rPr>
              <a:t>هل يمكن تكرار التجربة التي تم الحصول على البيانات منها ؟ وهل لها نفس النتائج؟</a:t>
            </a:r>
            <a:endParaRPr sz="1000" dirty="0">
              <a:solidFill>
                <a:schemeClr val="tx1"/>
              </a:solidFill>
              <a:latin typeface="Calibri" panose="020F0502020204030204" pitchFamily="34" charset="0"/>
              <a:cs typeface="Calibri" panose="020F0502020204030204" pitchFamily="34" charset="0"/>
              <a:sym typeface="Fira Sans Extra Condensed"/>
            </a:endParaRPr>
          </a:p>
        </p:txBody>
      </p:sp>
      <p:sp>
        <p:nvSpPr>
          <p:cNvPr id="15" name="Google Shape;2507;p38">
            <a:extLst>
              <a:ext uri="{FF2B5EF4-FFF2-40B4-BE49-F238E27FC236}">
                <a16:creationId xmlns:a16="http://schemas.microsoft.com/office/drawing/2014/main" id="{E22EC5C0-5392-856F-998D-8420D555770A}"/>
              </a:ext>
            </a:extLst>
          </p:cNvPr>
          <p:cNvSpPr txBox="1"/>
          <p:nvPr/>
        </p:nvSpPr>
        <p:spPr>
          <a:xfrm>
            <a:off x="4994719" y="1263138"/>
            <a:ext cx="1279972" cy="709444"/>
          </a:xfrm>
          <a:prstGeom prst="rect">
            <a:avLst/>
          </a:prstGeom>
          <a:ln/>
        </p:spPr>
        <p:style>
          <a:lnRef idx="2">
            <a:schemeClr val="accent2"/>
          </a:lnRef>
          <a:fillRef idx="1">
            <a:schemeClr val="lt1"/>
          </a:fillRef>
          <a:effectRef idx="0">
            <a:schemeClr val="accent2"/>
          </a:effectRef>
          <a:fontRef idx="minor">
            <a:schemeClr val="dk1"/>
          </a:fontRef>
        </p:style>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ar-SA" sz="1000" dirty="0">
                <a:solidFill>
                  <a:schemeClr val="tx1"/>
                </a:solidFill>
                <a:latin typeface="Calibri" panose="020F0502020204030204" pitchFamily="34" charset="0"/>
                <a:cs typeface="Calibri" panose="020F0502020204030204" pitchFamily="34" charset="0"/>
                <a:sym typeface="Fira Sans Extra Condensed"/>
              </a:rPr>
              <a:t>ما مصدر المعلومات؟</a:t>
            </a:r>
            <a:endParaRPr sz="1000" dirty="0">
              <a:solidFill>
                <a:schemeClr val="tx1"/>
              </a:solidFill>
              <a:latin typeface="Calibri" panose="020F0502020204030204" pitchFamily="34" charset="0"/>
              <a:cs typeface="Calibri" panose="020F0502020204030204" pitchFamily="34" charset="0"/>
              <a:sym typeface="Fira Sans Extra Condensed"/>
            </a:endParaRPr>
          </a:p>
        </p:txBody>
      </p:sp>
      <p:sp>
        <p:nvSpPr>
          <p:cNvPr id="16" name="Google Shape;2507;p38">
            <a:extLst>
              <a:ext uri="{FF2B5EF4-FFF2-40B4-BE49-F238E27FC236}">
                <a16:creationId xmlns:a16="http://schemas.microsoft.com/office/drawing/2014/main" id="{288A2969-0A60-CF95-0A2C-73F1F5AED9CF}"/>
              </a:ext>
            </a:extLst>
          </p:cNvPr>
          <p:cNvSpPr txBox="1"/>
          <p:nvPr/>
        </p:nvSpPr>
        <p:spPr>
          <a:xfrm>
            <a:off x="2790667" y="1253592"/>
            <a:ext cx="1279972" cy="709444"/>
          </a:xfrm>
          <a:prstGeom prst="rect">
            <a:avLst/>
          </a:prstGeom>
          <a:ln/>
        </p:spPr>
        <p:style>
          <a:lnRef idx="2">
            <a:schemeClr val="accent2"/>
          </a:lnRef>
          <a:fillRef idx="1">
            <a:schemeClr val="lt1"/>
          </a:fillRef>
          <a:effectRef idx="0">
            <a:schemeClr val="accent2"/>
          </a:effectRef>
          <a:fontRef idx="minor">
            <a:schemeClr val="dk1"/>
          </a:fontRef>
        </p:style>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ar-SA" sz="1000" dirty="0">
                <a:solidFill>
                  <a:schemeClr val="tx1"/>
                </a:solidFill>
                <a:latin typeface="Calibri" panose="020F0502020204030204" pitchFamily="34" charset="0"/>
                <a:cs typeface="Calibri" panose="020F0502020204030204" pitchFamily="34" charset="0"/>
                <a:sym typeface="Fira Sans Extra Condensed"/>
              </a:rPr>
              <a:t>لماذا تم إنشاء المعلومات؟</a:t>
            </a:r>
            <a:endParaRPr sz="1000" dirty="0">
              <a:solidFill>
                <a:schemeClr val="tx1"/>
              </a:solidFill>
              <a:latin typeface="Calibri" panose="020F0502020204030204" pitchFamily="34" charset="0"/>
              <a:cs typeface="Calibri" panose="020F0502020204030204" pitchFamily="34" charset="0"/>
              <a:sym typeface="Fira Sans Extra Condensed"/>
            </a:endParaRPr>
          </a:p>
        </p:txBody>
      </p:sp>
      <p:sp>
        <p:nvSpPr>
          <p:cNvPr id="17" name="Google Shape;2507;p38">
            <a:extLst>
              <a:ext uri="{FF2B5EF4-FFF2-40B4-BE49-F238E27FC236}">
                <a16:creationId xmlns:a16="http://schemas.microsoft.com/office/drawing/2014/main" id="{EDD02408-44F7-82C6-B854-E2C309327760}"/>
              </a:ext>
            </a:extLst>
          </p:cNvPr>
          <p:cNvSpPr txBox="1"/>
          <p:nvPr/>
        </p:nvSpPr>
        <p:spPr>
          <a:xfrm>
            <a:off x="29383" y="2279725"/>
            <a:ext cx="1385714" cy="709444"/>
          </a:xfrm>
          <a:prstGeom prst="rect">
            <a:avLst/>
          </a:prstGeom>
          <a:ln/>
        </p:spPr>
        <p:style>
          <a:lnRef idx="2">
            <a:schemeClr val="accent2"/>
          </a:lnRef>
          <a:fillRef idx="1">
            <a:schemeClr val="lt1"/>
          </a:fillRef>
          <a:effectRef idx="0">
            <a:schemeClr val="accent2"/>
          </a:effectRef>
          <a:fontRef idx="minor">
            <a:schemeClr val="dk1"/>
          </a:fontRef>
        </p:style>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ar-SA" sz="1000" dirty="0">
                <a:solidFill>
                  <a:schemeClr val="tx1"/>
                </a:solidFill>
                <a:latin typeface="Calibri" panose="020F0502020204030204" pitchFamily="34" charset="0"/>
                <a:cs typeface="Calibri" panose="020F0502020204030204" pitchFamily="34" charset="0"/>
                <a:sym typeface="Fira Sans Extra Condensed"/>
              </a:rPr>
              <a:t>هل تبدو المعلومات دقيقة بناء على معرفتك وخبرتك ؟</a:t>
            </a:r>
            <a:endParaRPr sz="1000" dirty="0">
              <a:solidFill>
                <a:schemeClr val="tx1"/>
              </a:solidFill>
              <a:latin typeface="Calibri" panose="020F0502020204030204" pitchFamily="34" charset="0"/>
              <a:cs typeface="Calibri" panose="020F0502020204030204" pitchFamily="34" charset="0"/>
              <a:sym typeface="Fira Sans Extra Condensed"/>
            </a:endParaRPr>
          </a:p>
        </p:txBody>
      </p:sp>
      <p:sp>
        <p:nvSpPr>
          <p:cNvPr id="18" name="Google Shape;2507;p38">
            <a:extLst>
              <a:ext uri="{FF2B5EF4-FFF2-40B4-BE49-F238E27FC236}">
                <a16:creationId xmlns:a16="http://schemas.microsoft.com/office/drawing/2014/main" id="{E3A39F48-19DC-0760-E170-6CF27B9E7F3F}"/>
              </a:ext>
            </a:extLst>
          </p:cNvPr>
          <p:cNvSpPr txBox="1"/>
          <p:nvPr/>
        </p:nvSpPr>
        <p:spPr>
          <a:xfrm>
            <a:off x="52748" y="3720284"/>
            <a:ext cx="1331064" cy="709444"/>
          </a:xfrm>
          <a:prstGeom prst="rect">
            <a:avLst/>
          </a:prstGeom>
          <a:ln/>
        </p:spPr>
        <p:style>
          <a:lnRef idx="2">
            <a:schemeClr val="accent2"/>
          </a:lnRef>
          <a:fillRef idx="1">
            <a:schemeClr val="lt1"/>
          </a:fillRef>
          <a:effectRef idx="0">
            <a:schemeClr val="accent2"/>
          </a:effectRef>
          <a:fontRef idx="minor">
            <a:schemeClr val="dk1"/>
          </a:fontRef>
        </p:style>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ar-SA" sz="1000" dirty="0">
                <a:solidFill>
                  <a:schemeClr val="tx1"/>
                </a:solidFill>
                <a:latin typeface="Calibri" panose="020F0502020204030204" pitchFamily="34" charset="0"/>
                <a:cs typeface="Calibri" panose="020F0502020204030204" pitchFamily="34" charset="0"/>
                <a:sym typeface="Fira Sans Extra Condensed"/>
              </a:rPr>
              <a:t>هل تتضمن المعلومات أخطاء إملائية أو حرفا في غير مكانها ؟ وهل الاقتباسات التي تم الاستشهاد بها صحيحة ؟</a:t>
            </a:r>
            <a:endParaRPr sz="1000" dirty="0">
              <a:solidFill>
                <a:schemeClr val="tx1"/>
              </a:solidFill>
              <a:latin typeface="Calibri" panose="020F0502020204030204" pitchFamily="34" charset="0"/>
              <a:cs typeface="Calibri" panose="020F0502020204030204" pitchFamily="34" charset="0"/>
              <a:sym typeface="Fira Sans Extra Condensed"/>
            </a:endParaRPr>
          </a:p>
        </p:txBody>
      </p:sp>
      <p:sp>
        <p:nvSpPr>
          <p:cNvPr id="19" name="Google Shape;2507;p38">
            <a:extLst>
              <a:ext uri="{FF2B5EF4-FFF2-40B4-BE49-F238E27FC236}">
                <a16:creationId xmlns:a16="http://schemas.microsoft.com/office/drawing/2014/main" id="{BD98D9BB-D71A-A302-E8F4-A6FDCF751A2A}"/>
              </a:ext>
            </a:extLst>
          </p:cNvPr>
          <p:cNvSpPr txBox="1"/>
          <p:nvPr/>
        </p:nvSpPr>
        <p:spPr>
          <a:xfrm>
            <a:off x="6609170" y="655251"/>
            <a:ext cx="2415974" cy="89247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ar-SA" sz="1800" dirty="0">
                <a:solidFill>
                  <a:schemeClr val="tx1"/>
                </a:solidFill>
                <a:latin typeface="Calibri" panose="020F0502020204030204" pitchFamily="34" charset="0"/>
                <a:cs typeface="Calibri" panose="020F0502020204030204" pitchFamily="34" charset="0"/>
                <a:sym typeface="Fira Sans Extra Condensed"/>
              </a:rPr>
              <a:t>بعض الأسئلة التي يمكن أن تساعدك في التحقق من دقة المعلومات</a:t>
            </a:r>
            <a:endParaRPr sz="1800" dirty="0">
              <a:solidFill>
                <a:schemeClr val="tx1"/>
              </a:solidFill>
              <a:latin typeface="Calibri" panose="020F0502020204030204" pitchFamily="34" charset="0"/>
              <a:cs typeface="Calibri" panose="020F0502020204030204" pitchFamily="34" charset="0"/>
              <a:sym typeface="Fira Sans Extra Condensed"/>
            </a:endParaRPr>
          </a:p>
        </p:txBody>
      </p:sp>
      <p:sp>
        <p:nvSpPr>
          <p:cNvPr id="21" name="Google Shape;486;p19">
            <a:extLst>
              <a:ext uri="{FF2B5EF4-FFF2-40B4-BE49-F238E27FC236}">
                <a16:creationId xmlns:a16="http://schemas.microsoft.com/office/drawing/2014/main" id="{D2A19FFE-7D32-0527-0C89-922514E461C5}"/>
              </a:ext>
            </a:extLst>
          </p:cNvPr>
          <p:cNvSpPr/>
          <p:nvPr/>
        </p:nvSpPr>
        <p:spPr>
          <a:xfrm>
            <a:off x="2430478" y="2360751"/>
            <a:ext cx="360189" cy="323287"/>
          </a:xfrm>
          <a:custGeom>
            <a:avLst/>
            <a:gdLst/>
            <a:ahLst/>
            <a:cxnLst/>
            <a:rect l="l" t="t" r="r" b="b"/>
            <a:pathLst>
              <a:path w="4664" h="4664" extrusionOk="0">
                <a:moveTo>
                  <a:pt x="2326" y="1655"/>
                </a:moveTo>
                <a:cubicBezTo>
                  <a:pt x="2362" y="1655"/>
                  <a:pt x="2399" y="1658"/>
                  <a:pt x="2437" y="1664"/>
                </a:cubicBezTo>
                <a:cubicBezTo>
                  <a:pt x="2805" y="1720"/>
                  <a:pt x="3063" y="2068"/>
                  <a:pt x="3000" y="2437"/>
                </a:cubicBezTo>
                <a:cubicBezTo>
                  <a:pt x="2950" y="2771"/>
                  <a:pt x="2659" y="3008"/>
                  <a:pt x="2331" y="3008"/>
                </a:cubicBezTo>
                <a:cubicBezTo>
                  <a:pt x="2297" y="3008"/>
                  <a:pt x="2262" y="3006"/>
                  <a:pt x="2228" y="3000"/>
                </a:cubicBezTo>
                <a:cubicBezTo>
                  <a:pt x="1859" y="2945"/>
                  <a:pt x="1601" y="2597"/>
                  <a:pt x="1664" y="2228"/>
                </a:cubicBezTo>
                <a:cubicBezTo>
                  <a:pt x="1714" y="1896"/>
                  <a:pt x="2000" y="1655"/>
                  <a:pt x="2326" y="1655"/>
                </a:cubicBezTo>
                <a:close/>
                <a:moveTo>
                  <a:pt x="2297" y="1"/>
                </a:moveTo>
                <a:lnTo>
                  <a:pt x="2214" y="536"/>
                </a:lnTo>
                <a:cubicBezTo>
                  <a:pt x="2005" y="550"/>
                  <a:pt x="1803" y="606"/>
                  <a:pt x="1615" y="683"/>
                </a:cubicBezTo>
                <a:lnTo>
                  <a:pt x="1288" y="244"/>
                </a:lnTo>
                <a:lnTo>
                  <a:pt x="655" y="710"/>
                </a:lnTo>
                <a:lnTo>
                  <a:pt x="982" y="1149"/>
                </a:lnTo>
                <a:cubicBezTo>
                  <a:pt x="843" y="1302"/>
                  <a:pt x="738" y="1483"/>
                  <a:pt x="662" y="1678"/>
                </a:cubicBezTo>
                <a:lnTo>
                  <a:pt x="119" y="1594"/>
                </a:lnTo>
                <a:lnTo>
                  <a:pt x="0" y="2367"/>
                </a:lnTo>
                <a:lnTo>
                  <a:pt x="536" y="2451"/>
                </a:lnTo>
                <a:cubicBezTo>
                  <a:pt x="550" y="2659"/>
                  <a:pt x="606" y="2861"/>
                  <a:pt x="683" y="3049"/>
                </a:cubicBezTo>
                <a:lnTo>
                  <a:pt x="244" y="3376"/>
                </a:lnTo>
                <a:lnTo>
                  <a:pt x="710" y="4010"/>
                </a:lnTo>
                <a:lnTo>
                  <a:pt x="1149" y="3682"/>
                </a:lnTo>
                <a:cubicBezTo>
                  <a:pt x="1302" y="3822"/>
                  <a:pt x="1483" y="3926"/>
                  <a:pt x="1678" y="4003"/>
                </a:cubicBezTo>
                <a:lnTo>
                  <a:pt x="1594" y="4546"/>
                </a:lnTo>
                <a:lnTo>
                  <a:pt x="2367" y="4664"/>
                </a:lnTo>
                <a:lnTo>
                  <a:pt x="2450" y="4128"/>
                </a:lnTo>
                <a:cubicBezTo>
                  <a:pt x="2659" y="4114"/>
                  <a:pt x="2861" y="4058"/>
                  <a:pt x="3049" y="3975"/>
                </a:cubicBezTo>
                <a:lnTo>
                  <a:pt x="3376" y="4420"/>
                </a:lnTo>
                <a:lnTo>
                  <a:pt x="4010" y="3954"/>
                </a:lnTo>
                <a:lnTo>
                  <a:pt x="3682" y="3515"/>
                </a:lnTo>
                <a:cubicBezTo>
                  <a:pt x="3822" y="3362"/>
                  <a:pt x="3926" y="3181"/>
                  <a:pt x="4003" y="2986"/>
                </a:cubicBezTo>
                <a:lnTo>
                  <a:pt x="4545" y="3070"/>
                </a:lnTo>
                <a:lnTo>
                  <a:pt x="4664" y="2297"/>
                </a:lnTo>
                <a:lnTo>
                  <a:pt x="4128" y="2214"/>
                </a:lnTo>
                <a:cubicBezTo>
                  <a:pt x="4114" y="2005"/>
                  <a:pt x="4058" y="1803"/>
                  <a:pt x="3975" y="1615"/>
                </a:cubicBezTo>
                <a:lnTo>
                  <a:pt x="4420" y="1288"/>
                </a:lnTo>
                <a:lnTo>
                  <a:pt x="3954" y="655"/>
                </a:lnTo>
                <a:lnTo>
                  <a:pt x="3515" y="982"/>
                </a:lnTo>
                <a:cubicBezTo>
                  <a:pt x="3362" y="843"/>
                  <a:pt x="3181" y="738"/>
                  <a:pt x="2986" y="662"/>
                </a:cubicBezTo>
                <a:lnTo>
                  <a:pt x="3070" y="119"/>
                </a:lnTo>
                <a:lnTo>
                  <a:pt x="229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500" fill="hold"/>
                                        <p:tgtEl>
                                          <p:spTgt spid="16"/>
                                        </p:tgtEl>
                                        <p:attrNameLst>
                                          <p:attrName>ppt_x</p:attrName>
                                        </p:attrNameLst>
                                      </p:cBhvr>
                                      <p:tavLst>
                                        <p:tav tm="0">
                                          <p:val>
                                            <p:strVal val="#ppt_x"/>
                                          </p:val>
                                        </p:tav>
                                        <p:tav tm="100000">
                                          <p:val>
                                            <p:strVal val="#ppt_x"/>
                                          </p:val>
                                        </p:tav>
                                      </p:tavLst>
                                    </p:anim>
                                    <p:anim calcmode="lin" valueType="num">
                                      <p:cBhvr additive="base">
                                        <p:cTn id="3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500" fill="hold"/>
                                        <p:tgtEl>
                                          <p:spTgt spid="17"/>
                                        </p:tgtEl>
                                        <p:attrNameLst>
                                          <p:attrName>ppt_x</p:attrName>
                                        </p:attrNameLst>
                                      </p:cBhvr>
                                      <p:tavLst>
                                        <p:tav tm="0">
                                          <p:val>
                                            <p:strVal val="#ppt_x"/>
                                          </p:val>
                                        </p:tav>
                                        <p:tav tm="100000">
                                          <p:val>
                                            <p:strVal val="#ppt_x"/>
                                          </p:val>
                                        </p:tav>
                                      </p:tavLst>
                                    </p:anim>
                                    <p:anim calcmode="lin" valueType="num">
                                      <p:cBhvr additive="base">
                                        <p:cTn id="3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anim calcmode="lin" valueType="num">
                                      <p:cBhvr additive="base">
                                        <p:cTn id="43" dur="500" fill="hold"/>
                                        <p:tgtEl>
                                          <p:spTgt spid="18"/>
                                        </p:tgtEl>
                                        <p:attrNameLst>
                                          <p:attrName>ppt_x</p:attrName>
                                        </p:attrNameLst>
                                      </p:cBhvr>
                                      <p:tavLst>
                                        <p:tav tm="0">
                                          <p:val>
                                            <p:strVal val="#ppt_x"/>
                                          </p:val>
                                        </p:tav>
                                        <p:tav tm="100000">
                                          <p:val>
                                            <p:strVal val="#ppt_x"/>
                                          </p:val>
                                        </p:tav>
                                      </p:tavLst>
                                    </p:anim>
                                    <p:anim calcmode="lin" valueType="num">
                                      <p:cBhvr additive="base">
                                        <p:cTn id="4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P spid="18" grpId="0" animBg="1"/>
      <p:bldP spid="1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935"/>
        <p:cNvGrpSpPr/>
        <p:nvPr/>
      </p:nvGrpSpPr>
      <p:grpSpPr>
        <a:xfrm>
          <a:off x="0" y="0"/>
          <a:ext cx="0" cy="0"/>
          <a:chOff x="0" y="0"/>
          <a:chExt cx="0" cy="0"/>
        </a:xfrm>
      </p:grpSpPr>
      <p:sp>
        <p:nvSpPr>
          <p:cNvPr id="2936" name="Google Shape;2936;p45"/>
          <p:cNvSpPr/>
          <p:nvPr/>
        </p:nvSpPr>
        <p:spPr>
          <a:xfrm>
            <a:off x="5887600" y="3950000"/>
            <a:ext cx="781800" cy="781800"/>
          </a:xfrm>
          <a:prstGeom prst="ellipse">
            <a:avLst/>
          </a:prstGeom>
          <a:noFill/>
          <a:ln>
            <a:noFill/>
          </a:ln>
        </p:spPr>
        <p:txBody>
          <a:bodyPr spcFirstLastPara="1" wrap="square" lIns="91425" tIns="91425" rIns="91425" bIns="91425" anchor="ctr" anchorCtr="0">
            <a:noAutofit/>
          </a:bodyPr>
          <a:lstStyle/>
          <a:p>
            <a:pPr marL="0" marR="0" lvl="0" indent="0" algn="ctr" rtl="0">
              <a:spcBef>
                <a:spcPts val="0"/>
              </a:spcBef>
              <a:spcAft>
                <a:spcPts val="0"/>
              </a:spcAft>
              <a:buNone/>
            </a:pPr>
            <a:endParaRPr/>
          </a:p>
        </p:txBody>
      </p:sp>
      <p:sp>
        <p:nvSpPr>
          <p:cNvPr id="2937" name="Google Shape;2937;p45"/>
          <p:cNvSpPr/>
          <p:nvPr/>
        </p:nvSpPr>
        <p:spPr>
          <a:xfrm>
            <a:off x="2477750" y="3950000"/>
            <a:ext cx="781800" cy="781800"/>
          </a:xfrm>
          <a:prstGeom prst="ellipse">
            <a:avLst/>
          </a:prstGeom>
          <a:noFill/>
          <a:ln>
            <a:noFill/>
          </a:ln>
        </p:spPr>
        <p:txBody>
          <a:bodyPr spcFirstLastPara="1" wrap="square" lIns="91425" tIns="91425" rIns="91425" bIns="91425" anchor="ctr" anchorCtr="0">
            <a:noAutofit/>
          </a:bodyPr>
          <a:lstStyle/>
          <a:p>
            <a:pPr marL="0" marR="0" lvl="0" indent="0" algn="ctr" rtl="0">
              <a:spcBef>
                <a:spcPts val="0"/>
              </a:spcBef>
              <a:spcAft>
                <a:spcPts val="0"/>
              </a:spcAft>
              <a:buNone/>
            </a:pPr>
            <a:endParaRPr/>
          </a:p>
        </p:txBody>
      </p:sp>
      <p:sp>
        <p:nvSpPr>
          <p:cNvPr id="2938" name="Google Shape;2938;p45"/>
          <p:cNvSpPr/>
          <p:nvPr/>
        </p:nvSpPr>
        <p:spPr>
          <a:xfrm>
            <a:off x="1412188" y="3107125"/>
            <a:ext cx="781800" cy="781800"/>
          </a:xfrm>
          <a:prstGeom prst="ellipse">
            <a:avLst/>
          </a:prstGeom>
          <a:noFill/>
          <a:ln>
            <a:noFill/>
          </a:ln>
        </p:spPr>
        <p:txBody>
          <a:bodyPr spcFirstLastPara="1" wrap="square" lIns="91425" tIns="91425" rIns="91425" bIns="91425" anchor="ctr" anchorCtr="0">
            <a:noAutofit/>
          </a:bodyPr>
          <a:lstStyle/>
          <a:p>
            <a:pPr marL="0" marR="0" lvl="0" indent="0" algn="ctr" rtl="0">
              <a:spcBef>
                <a:spcPts val="0"/>
              </a:spcBef>
              <a:spcAft>
                <a:spcPts val="0"/>
              </a:spcAft>
              <a:buNone/>
            </a:pPr>
            <a:endParaRPr sz="3000"/>
          </a:p>
        </p:txBody>
      </p:sp>
      <p:cxnSp>
        <p:nvCxnSpPr>
          <p:cNvPr id="2953" name="Google Shape;2953;p45"/>
          <p:cNvCxnSpPr>
            <a:stCxn id="2952" idx="4"/>
            <a:endCxn id="2938" idx="6"/>
          </p:cNvCxnSpPr>
          <p:nvPr/>
        </p:nvCxnSpPr>
        <p:spPr>
          <a:xfrm rot="5400000">
            <a:off x="3307901" y="2233650"/>
            <a:ext cx="150300" cy="2378400"/>
          </a:xfrm>
          <a:prstGeom prst="bentConnector2">
            <a:avLst/>
          </a:prstGeom>
          <a:noFill/>
          <a:ln w="9525" cap="flat" cmpd="sng">
            <a:solidFill>
              <a:schemeClr val="dk1"/>
            </a:solidFill>
            <a:prstDash val="solid"/>
            <a:round/>
            <a:headEnd type="none" w="med" len="med"/>
            <a:tailEnd type="oval" w="med" len="med"/>
          </a:ln>
        </p:spPr>
      </p:cxnSp>
      <p:sp>
        <p:nvSpPr>
          <p:cNvPr id="2955" name="Google Shape;2955;p45"/>
          <p:cNvSpPr/>
          <p:nvPr/>
        </p:nvSpPr>
        <p:spPr>
          <a:xfrm>
            <a:off x="1449100" y="1069175"/>
            <a:ext cx="983400" cy="781800"/>
          </a:xfrm>
          <a:prstGeom prst="roundRect">
            <a:avLst>
              <a:gd name="adj" fmla="val 50000"/>
            </a:avLst>
          </a:prstGeom>
          <a:solidFill>
            <a:schemeClr val="accent3"/>
          </a:solidFill>
          <a:ln>
            <a:noFill/>
          </a:ln>
        </p:spPr>
        <p:txBody>
          <a:bodyPr spcFirstLastPara="1" wrap="square" lIns="0" tIns="91425" rIns="0" bIns="91425" anchor="ctr" anchorCtr="0">
            <a:noAutofit/>
          </a:bodyPr>
          <a:lstStyle/>
          <a:p>
            <a:pPr marL="0" marR="0" lvl="0" indent="0" algn="ctr" rtl="0">
              <a:spcBef>
                <a:spcPts val="0"/>
              </a:spcBef>
              <a:spcAft>
                <a:spcPts val="0"/>
              </a:spcAft>
              <a:buNone/>
            </a:pPr>
            <a:endParaRPr sz="1800" b="1" dirty="0">
              <a:solidFill>
                <a:schemeClr val="lt1"/>
              </a:solidFill>
              <a:latin typeface="Fira Sans Extra Condensed"/>
              <a:ea typeface="Fira Sans Extra Condensed"/>
              <a:cs typeface="Fira Sans Extra Condensed"/>
              <a:sym typeface="Fira Sans Extra Condensed"/>
            </a:endParaRPr>
          </a:p>
        </p:txBody>
      </p:sp>
      <p:sp>
        <p:nvSpPr>
          <p:cNvPr id="2956" name="Google Shape;2956;p45"/>
          <p:cNvSpPr/>
          <p:nvPr/>
        </p:nvSpPr>
        <p:spPr>
          <a:xfrm>
            <a:off x="4080300" y="1069175"/>
            <a:ext cx="983400" cy="781800"/>
          </a:xfrm>
          <a:prstGeom prst="roundRect">
            <a:avLst>
              <a:gd name="adj" fmla="val 50000"/>
            </a:avLst>
          </a:prstGeom>
          <a:solidFill>
            <a:schemeClr val="accent3"/>
          </a:solidFill>
          <a:ln>
            <a:noFill/>
          </a:ln>
        </p:spPr>
        <p:txBody>
          <a:bodyPr spcFirstLastPara="1" wrap="square" lIns="0" tIns="91425" rIns="0" bIns="91425" anchor="ctr" anchorCtr="0">
            <a:noAutofit/>
          </a:bodyPr>
          <a:lstStyle/>
          <a:p>
            <a:pPr marL="0" marR="0" lvl="0" indent="0" algn="ctr" rtl="0">
              <a:spcBef>
                <a:spcPts val="0"/>
              </a:spcBef>
              <a:spcAft>
                <a:spcPts val="0"/>
              </a:spcAft>
              <a:buNone/>
            </a:pPr>
            <a:endParaRPr sz="1800" b="1" dirty="0">
              <a:solidFill>
                <a:schemeClr val="lt1"/>
              </a:solidFill>
              <a:latin typeface="Fira Sans Extra Condensed"/>
              <a:ea typeface="Fira Sans Extra Condensed"/>
              <a:cs typeface="Fira Sans Extra Condensed"/>
              <a:sym typeface="Fira Sans Extra Condensed"/>
            </a:endParaRPr>
          </a:p>
        </p:txBody>
      </p:sp>
      <p:sp>
        <p:nvSpPr>
          <p:cNvPr id="2957" name="Google Shape;2957;p45"/>
          <p:cNvSpPr/>
          <p:nvPr/>
        </p:nvSpPr>
        <p:spPr>
          <a:xfrm>
            <a:off x="2764700" y="1069175"/>
            <a:ext cx="983400" cy="781800"/>
          </a:xfrm>
          <a:prstGeom prst="roundRect">
            <a:avLst>
              <a:gd name="adj" fmla="val 50000"/>
            </a:avLst>
          </a:prstGeom>
          <a:solidFill>
            <a:schemeClr val="accent3"/>
          </a:solidFill>
          <a:ln>
            <a:noFill/>
          </a:ln>
        </p:spPr>
        <p:txBody>
          <a:bodyPr spcFirstLastPara="1" wrap="square" lIns="0" tIns="91425" rIns="0" bIns="91425" anchor="ctr" anchorCtr="0">
            <a:noAutofit/>
          </a:bodyPr>
          <a:lstStyle/>
          <a:p>
            <a:pPr marL="0" marR="0" lvl="0" indent="0" algn="ctr" rtl="0">
              <a:spcBef>
                <a:spcPts val="0"/>
              </a:spcBef>
              <a:spcAft>
                <a:spcPts val="0"/>
              </a:spcAft>
              <a:buNone/>
            </a:pPr>
            <a:endParaRPr sz="1800" b="1" dirty="0">
              <a:solidFill>
                <a:schemeClr val="lt1"/>
              </a:solidFill>
              <a:latin typeface="Fira Sans Extra Condensed"/>
              <a:ea typeface="Fira Sans Extra Condensed"/>
              <a:cs typeface="Fira Sans Extra Condensed"/>
              <a:sym typeface="Fira Sans Extra Condensed"/>
            </a:endParaRPr>
          </a:p>
        </p:txBody>
      </p:sp>
      <p:sp>
        <p:nvSpPr>
          <p:cNvPr id="2958" name="Google Shape;2958;p45"/>
          <p:cNvSpPr/>
          <p:nvPr/>
        </p:nvSpPr>
        <p:spPr>
          <a:xfrm>
            <a:off x="5395900" y="1069175"/>
            <a:ext cx="983400" cy="781800"/>
          </a:xfrm>
          <a:prstGeom prst="roundRect">
            <a:avLst>
              <a:gd name="adj" fmla="val 50000"/>
            </a:avLst>
          </a:prstGeom>
          <a:solidFill>
            <a:schemeClr val="accent3"/>
          </a:solidFill>
          <a:ln>
            <a:noFill/>
          </a:ln>
        </p:spPr>
        <p:txBody>
          <a:bodyPr spcFirstLastPara="1" wrap="square" lIns="0" tIns="91425" rIns="0" bIns="91425" anchor="ctr" anchorCtr="0">
            <a:noAutofit/>
          </a:bodyPr>
          <a:lstStyle/>
          <a:p>
            <a:pPr marL="0" marR="0" lvl="0" indent="0" algn="ctr" rtl="0">
              <a:spcBef>
                <a:spcPts val="0"/>
              </a:spcBef>
              <a:spcAft>
                <a:spcPts val="0"/>
              </a:spcAft>
              <a:buNone/>
            </a:pPr>
            <a:endParaRPr sz="1800" b="1" dirty="0">
              <a:solidFill>
                <a:schemeClr val="lt1"/>
              </a:solidFill>
              <a:latin typeface="Fira Sans Extra Condensed"/>
              <a:ea typeface="Fira Sans Extra Condensed"/>
              <a:cs typeface="Fira Sans Extra Condensed"/>
              <a:sym typeface="Fira Sans Extra Condensed"/>
            </a:endParaRPr>
          </a:p>
        </p:txBody>
      </p:sp>
      <p:sp>
        <p:nvSpPr>
          <p:cNvPr id="2959" name="Google Shape;2959;p45"/>
          <p:cNvSpPr/>
          <p:nvPr/>
        </p:nvSpPr>
        <p:spPr>
          <a:xfrm>
            <a:off x="6711500" y="1069175"/>
            <a:ext cx="983400" cy="781800"/>
          </a:xfrm>
          <a:prstGeom prst="roundRect">
            <a:avLst>
              <a:gd name="adj" fmla="val 50000"/>
            </a:avLst>
          </a:prstGeom>
          <a:solidFill>
            <a:schemeClr val="accent3"/>
          </a:solidFill>
          <a:ln>
            <a:noFill/>
          </a:ln>
        </p:spPr>
        <p:txBody>
          <a:bodyPr spcFirstLastPara="1" wrap="square" lIns="0" tIns="91425" rIns="0" bIns="91425" anchor="ctr" anchorCtr="0">
            <a:noAutofit/>
          </a:bodyPr>
          <a:lstStyle/>
          <a:p>
            <a:pPr marL="0" marR="0" lvl="0" indent="0" algn="ctr" rtl="0">
              <a:spcBef>
                <a:spcPts val="0"/>
              </a:spcBef>
              <a:spcAft>
                <a:spcPts val="0"/>
              </a:spcAft>
              <a:buNone/>
            </a:pPr>
            <a:endParaRPr sz="1800" b="1" dirty="0">
              <a:solidFill>
                <a:schemeClr val="lt1"/>
              </a:solidFill>
              <a:latin typeface="Fira Sans Extra Condensed"/>
              <a:ea typeface="Fira Sans Extra Condensed"/>
              <a:cs typeface="Fira Sans Extra Condensed"/>
              <a:sym typeface="Fira Sans Extra Condensed"/>
            </a:endParaRPr>
          </a:p>
        </p:txBody>
      </p:sp>
      <p:cxnSp>
        <p:nvCxnSpPr>
          <p:cNvPr id="2960" name="Google Shape;2960;p45"/>
          <p:cNvCxnSpPr>
            <a:stCxn id="2955" idx="2"/>
            <a:endCxn id="2961" idx="0"/>
          </p:cNvCxnSpPr>
          <p:nvPr/>
        </p:nvCxnSpPr>
        <p:spPr>
          <a:xfrm rot="-5400000" flipH="1">
            <a:off x="3159400" y="632375"/>
            <a:ext cx="194400" cy="2631600"/>
          </a:xfrm>
          <a:prstGeom prst="bentConnector3">
            <a:avLst>
              <a:gd name="adj1" fmla="val 50026"/>
            </a:avLst>
          </a:prstGeom>
          <a:noFill/>
          <a:ln w="9525" cap="flat" cmpd="sng">
            <a:solidFill>
              <a:schemeClr val="dk1"/>
            </a:solidFill>
            <a:prstDash val="solid"/>
            <a:round/>
            <a:headEnd type="none" w="med" len="med"/>
            <a:tailEnd type="none" w="med" len="med"/>
          </a:ln>
        </p:spPr>
      </p:cxnSp>
      <p:cxnSp>
        <p:nvCxnSpPr>
          <p:cNvPr id="2962" name="Google Shape;2962;p45"/>
          <p:cNvCxnSpPr>
            <a:stCxn id="2957" idx="2"/>
            <a:endCxn id="2961" idx="0"/>
          </p:cNvCxnSpPr>
          <p:nvPr/>
        </p:nvCxnSpPr>
        <p:spPr>
          <a:xfrm rot="-5400000" flipH="1">
            <a:off x="3817100" y="1290275"/>
            <a:ext cx="194400" cy="1315800"/>
          </a:xfrm>
          <a:prstGeom prst="bentConnector3">
            <a:avLst>
              <a:gd name="adj1" fmla="val 50026"/>
            </a:avLst>
          </a:prstGeom>
          <a:noFill/>
          <a:ln w="9525" cap="flat" cmpd="sng">
            <a:solidFill>
              <a:schemeClr val="dk1"/>
            </a:solidFill>
            <a:prstDash val="solid"/>
            <a:round/>
            <a:headEnd type="none" w="med" len="med"/>
            <a:tailEnd type="none" w="med" len="med"/>
          </a:ln>
        </p:spPr>
      </p:cxnSp>
      <p:cxnSp>
        <p:nvCxnSpPr>
          <p:cNvPr id="2963" name="Google Shape;2963;p45"/>
          <p:cNvCxnSpPr>
            <a:stCxn id="2956" idx="2"/>
            <a:endCxn id="2961" idx="0"/>
          </p:cNvCxnSpPr>
          <p:nvPr/>
        </p:nvCxnSpPr>
        <p:spPr>
          <a:xfrm rot="-5400000" flipH="1">
            <a:off x="4475100" y="1947875"/>
            <a:ext cx="194400" cy="600"/>
          </a:xfrm>
          <a:prstGeom prst="bentConnector3">
            <a:avLst>
              <a:gd name="adj1" fmla="val 50026"/>
            </a:avLst>
          </a:prstGeom>
          <a:noFill/>
          <a:ln w="9525" cap="flat" cmpd="sng">
            <a:solidFill>
              <a:schemeClr val="dk1"/>
            </a:solidFill>
            <a:prstDash val="solid"/>
            <a:round/>
            <a:headEnd type="none" w="med" len="med"/>
            <a:tailEnd type="none" w="med" len="med"/>
          </a:ln>
        </p:spPr>
      </p:cxnSp>
      <p:cxnSp>
        <p:nvCxnSpPr>
          <p:cNvPr id="2964" name="Google Shape;2964;p45"/>
          <p:cNvCxnSpPr>
            <a:stCxn id="2958" idx="2"/>
            <a:endCxn id="2961" idx="0"/>
          </p:cNvCxnSpPr>
          <p:nvPr/>
        </p:nvCxnSpPr>
        <p:spPr>
          <a:xfrm rot="5400000">
            <a:off x="5132800" y="1290575"/>
            <a:ext cx="194400" cy="1315200"/>
          </a:xfrm>
          <a:prstGeom prst="bentConnector3">
            <a:avLst>
              <a:gd name="adj1" fmla="val 50026"/>
            </a:avLst>
          </a:prstGeom>
          <a:noFill/>
          <a:ln w="9525" cap="flat" cmpd="sng">
            <a:solidFill>
              <a:schemeClr val="dk1"/>
            </a:solidFill>
            <a:prstDash val="solid"/>
            <a:round/>
            <a:headEnd type="none" w="med" len="med"/>
            <a:tailEnd type="none" w="med" len="med"/>
          </a:ln>
        </p:spPr>
      </p:cxnSp>
      <p:cxnSp>
        <p:nvCxnSpPr>
          <p:cNvPr id="2965" name="Google Shape;2965;p45"/>
          <p:cNvCxnSpPr>
            <a:cxnSpLocks/>
            <a:stCxn id="2959" idx="2"/>
            <a:endCxn id="2961" idx="0"/>
          </p:cNvCxnSpPr>
          <p:nvPr/>
        </p:nvCxnSpPr>
        <p:spPr>
          <a:xfrm rot="5400000">
            <a:off x="5790500" y="632675"/>
            <a:ext cx="194400" cy="2631000"/>
          </a:xfrm>
          <a:prstGeom prst="bentConnector3">
            <a:avLst>
              <a:gd name="adj1" fmla="val 50026"/>
            </a:avLst>
          </a:prstGeom>
          <a:noFill/>
          <a:ln w="9525" cap="flat" cmpd="sng">
            <a:solidFill>
              <a:schemeClr val="dk1"/>
            </a:solidFill>
            <a:prstDash val="solid"/>
            <a:round/>
            <a:headEnd type="none" w="med" len="med"/>
            <a:tailEnd type="none" w="med" len="med"/>
          </a:ln>
        </p:spPr>
      </p:cxnSp>
      <p:sp>
        <p:nvSpPr>
          <p:cNvPr id="2966" name="Google Shape;2966;p45"/>
          <p:cNvSpPr/>
          <p:nvPr/>
        </p:nvSpPr>
        <p:spPr>
          <a:xfrm>
            <a:off x="6950700" y="3107125"/>
            <a:ext cx="781800" cy="781800"/>
          </a:xfrm>
          <a:prstGeom prst="ellipse">
            <a:avLst/>
          </a:prstGeom>
          <a:noFill/>
          <a:ln>
            <a:noFill/>
          </a:ln>
        </p:spPr>
        <p:txBody>
          <a:bodyPr spcFirstLastPara="1" wrap="square" lIns="91425" tIns="91425" rIns="91425" bIns="91425" anchor="ctr" anchorCtr="0">
            <a:noAutofit/>
          </a:bodyPr>
          <a:lstStyle/>
          <a:p>
            <a:pPr marL="0" marR="0" lvl="0" indent="0" algn="ctr" rtl="0">
              <a:spcBef>
                <a:spcPts val="0"/>
              </a:spcBef>
              <a:spcAft>
                <a:spcPts val="0"/>
              </a:spcAft>
              <a:buNone/>
            </a:pPr>
            <a:endParaRPr/>
          </a:p>
        </p:txBody>
      </p:sp>
      <p:cxnSp>
        <p:nvCxnSpPr>
          <p:cNvPr id="2968" name="Google Shape;2968;p45"/>
          <p:cNvCxnSpPr>
            <a:stCxn id="2952" idx="4"/>
            <a:endCxn id="2966" idx="2"/>
          </p:cNvCxnSpPr>
          <p:nvPr/>
        </p:nvCxnSpPr>
        <p:spPr>
          <a:xfrm rot="-5400000" flipH="1">
            <a:off x="5686301" y="2233650"/>
            <a:ext cx="150300" cy="2378400"/>
          </a:xfrm>
          <a:prstGeom prst="bentConnector2">
            <a:avLst/>
          </a:prstGeom>
          <a:noFill/>
          <a:ln w="9525" cap="flat" cmpd="sng">
            <a:solidFill>
              <a:schemeClr val="dk1"/>
            </a:solidFill>
            <a:prstDash val="solid"/>
            <a:round/>
            <a:headEnd type="none" w="med" len="med"/>
            <a:tailEnd type="oval" w="med" len="med"/>
          </a:ln>
        </p:spPr>
      </p:cxnSp>
      <p:sp>
        <p:nvSpPr>
          <p:cNvPr id="2961" name="Google Shape;2961;p45"/>
          <p:cNvSpPr/>
          <p:nvPr/>
        </p:nvSpPr>
        <p:spPr>
          <a:xfrm>
            <a:off x="4325951" y="2045475"/>
            <a:ext cx="492600" cy="4926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2" name="Google Shape;2952;p45"/>
          <p:cNvSpPr/>
          <p:nvPr/>
        </p:nvSpPr>
        <p:spPr>
          <a:xfrm>
            <a:off x="4325951" y="2855100"/>
            <a:ext cx="492600" cy="4926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69" name="Google Shape;2969;p45"/>
          <p:cNvGrpSpPr/>
          <p:nvPr/>
        </p:nvGrpSpPr>
        <p:grpSpPr>
          <a:xfrm>
            <a:off x="3668988" y="2159781"/>
            <a:ext cx="1806708" cy="1104700"/>
            <a:chOff x="3668988" y="2159781"/>
            <a:chExt cx="1806708" cy="1104700"/>
          </a:xfrm>
        </p:grpSpPr>
        <p:grpSp>
          <p:nvGrpSpPr>
            <p:cNvPr id="2970" name="Google Shape;2970;p45"/>
            <p:cNvGrpSpPr/>
            <p:nvPr/>
          </p:nvGrpSpPr>
          <p:grpSpPr>
            <a:xfrm>
              <a:off x="3668988" y="2159781"/>
              <a:ext cx="1806708" cy="1104700"/>
              <a:chOff x="3542275" y="2156364"/>
              <a:chExt cx="2060100" cy="1259635"/>
            </a:xfrm>
          </p:grpSpPr>
          <p:sp>
            <p:nvSpPr>
              <p:cNvPr id="2971" name="Google Shape;2971;p45"/>
              <p:cNvSpPr/>
              <p:nvPr/>
            </p:nvSpPr>
            <p:spPr>
              <a:xfrm rot="10800000">
                <a:off x="3542275" y="2156364"/>
                <a:ext cx="2060100" cy="667500"/>
              </a:xfrm>
              <a:prstGeom prst="trapezoid">
                <a:avLst>
                  <a:gd name="adj" fmla="val 80391"/>
                </a:avLst>
              </a:prstGeom>
              <a:solidFill>
                <a:schemeClr val="accent1"/>
              </a:solidFill>
              <a:ln w="2286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2" name="Google Shape;2972;p45"/>
              <p:cNvSpPr/>
              <p:nvPr/>
            </p:nvSpPr>
            <p:spPr>
              <a:xfrm>
                <a:off x="4069339" y="2748499"/>
                <a:ext cx="1005900" cy="667500"/>
              </a:xfrm>
              <a:prstGeom prst="rect">
                <a:avLst/>
              </a:prstGeom>
              <a:solidFill>
                <a:schemeClr val="accent1"/>
              </a:solidFill>
              <a:ln w="2286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73" name="Google Shape;2973;p45"/>
            <p:cNvSpPr txBox="1"/>
            <p:nvPr/>
          </p:nvSpPr>
          <p:spPr>
            <a:xfrm>
              <a:off x="4026900" y="2426125"/>
              <a:ext cx="1090200" cy="572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800" b="1" dirty="0">
                <a:solidFill>
                  <a:schemeClr val="lt1"/>
                </a:solidFill>
                <a:latin typeface="Fira Sans Extra Condensed"/>
                <a:ea typeface="Fira Sans Extra Condensed"/>
                <a:cs typeface="Fira Sans Extra Condensed"/>
                <a:sym typeface="Fira Sans Extra Condensed"/>
              </a:endParaRPr>
            </a:p>
          </p:txBody>
        </p:sp>
      </p:grpSp>
      <p:sp>
        <p:nvSpPr>
          <p:cNvPr id="5" name="مربع نص 4">
            <a:extLst>
              <a:ext uri="{FF2B5EF4-FFF2-40B4-BE49-F238E27FC236}">
                <a16:creationId xmlns:a16="http://schemas.microsoft.com/office/drawing/2014/main" id="{C28CDFA2-1055-9546-083D-CDECFE80D0B9}"/>
              </a:ext>
            </a:extLst>
          </p:cNvPr>
          <p:cNvSpPr txBox="1"/>
          <p:nvPr/>
        </p:nvSpPr>
        <p:spPr>
          <a:xfrm>
            <a:off x="2432500" y="3746577"/>
            <a:ext cx="4125433" cy="707886"/>
          </a:xfrm>
          <a:prstGeom prst="rect">
            <a:avLst/>
          </a:prstGeom>
          <a:noFill/>
        </p:spPr>
        <p:txBody>
          <a:bodyPr wrap="square">
            <a:spAutoFit/>
          </a:bodyPr>
          <a:lstStyle/>
          <a:p>
            <a:pPr algn="ctr" rtl="1"/>
            <a:r>
              <a:rPr lang="ar-SA" sz="4000" b="1" dirty="0">
                <a:ln w="0"/>
                <a:solidFill>
                  <a:schemeClr val="accent1"/>
                </a:solidFill>
                <a:effectLst>
                  <a:outerShdw blurRad="38100" dist="25400" dir="5400000" algn="ctr" rotWithShape="0">
                    <a:srgbClr val="6E747A">
                      <a:alpha val="43000"/>
                    </a:srgbClr>
                  </a:outerShdw>
                </a:effectLst>
                <a:latin typeface="Sakkal Majalla" panose="02000000000000000000" pitchFamily="2" charset="-78"/>
                <a:cs typeface="Sakkal Majalla" panose="02000000000000000000" pitchFamily="2" charset="-78"/>
              </a:rPr>
              <a:t> معايير جودة المعلومات</a:t>
            </a:r>
            <a:endParaRPr lang="ar-SA" sz="4000" b="1" dirty="0">
              <a:ln w="0"/>
              <a:solidFill>
                <a:schemeClr val="accent1"/>
              </a:solidFill>
              <a:effectLst>
                <a:outerShdw blurRad="38100" dist="25400" dir="5400000" algn="ctr" rotWithShape="0">
                  <a:srgbClr val="6E747A">
                    <a:alpha val="43000"/>
                  </a:srgbClr>
                </a:outerShdw>
              </a:effectLst>
            </a:endParaRPr>
          </a:p>
        </p:txBody>
      </p:sp>
      <p:grpSp>
        <p:nvGrpSpPr>
          <p:cNvPr id="6" name="مجموعة 5">
            <a:extLst>
              <a:ext uri="{FF2B5EF4-FFF2-40B4-BE49-F238E27FC236}">
                <a16:creationId xmlns:a16="http://schemas.microsoft.com/office/drawing/2014/main" id="{C214C2E3-2AF7-03FB-7859-21C9D48E289B}"/>
              </a:ext>
            </a:extLst>
          </p:cNvPr>
          <p:cNvGrpSpPr/>
          <p:nvPr/>
        </p:nvGrpSpPr>
        <p:grpSpPr>
          <a:xfrm>
            <a:off x="85060" y="4775125"/>
            <a:ext cx="8973880" cy="368915"/>
            <a:chOff x="85060" y="4775125"/>
            <a:chExt cx="8973880" cy="368915"/>
          </a:xfrm>
        </p:grpSpPr>
        <p:sp>
          <p:nvSpPr>
            <p:cNvPr id="7" name="Google Shape;1161;p24">
              <a:extLst>
                <a:ext uri="{FF2B5EF4-FFF2-40B4-BE49-F238E27FC236}">
                  <a16:creationId xmlns:a16="http://schemas.microsoft.com/office/drawing/2014/main" id="{A3D86164-CB3A-6014-B706-B87AA8AE312B}"/>
                </a:ext>
              </a:extLst>
            </p:cNvPr>
            <p:cNvSpPr/>
            <p:nvPr/>
          </p:nvSpPr>
          <p:spPr>
            <a:xfrm>
              <a:off x="85060" y="4775125"/>
              <a:ext cx="8973880" cy="368915"/>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مربع نص 7">
              <a:extLst>
                <a:ext uri="{FF2B5EF4-FFF2-40B4-BE49-F238E27FC236}">
                  <a16:creationId xmlns:a16="http://schemas.microsoft.com/office/drawing/2014/main" id="{8318EA32-3388-AD1A-B2DB-C523BA5FDE20}"/>
                </a:ext>
              </a:extLst>
            </p:cNvPr>
            <p:cNvSpPr txBox="1"/>
            <p:nvPr/>
          </p:nvSpPr>
          <p:spPr>
            <a:xfrm>
              <a:off x="3325928" y="4802823"/>
              <a:ext cx="2146143" cy="307777"/>
            </a:xfrm>
            <a:prstGeom prst="rect">
              <a:avLst/>
            </a:prstGeom>
            <a:noFill/>
          </p:spPr>
          <p:txBody>
            <a:bodyPr wrap="square">
              <a:spAutoFit/>
            </a:bodyPr>
            <a:lstStyle/>
            <a:p>
              <a:pPr algn="ctr" rtl="1"/>
              <a:r>
                <a:rPr lang="ar-SA" b="1" i="0" u="none" strike="noStrike" baseline="0" dirty="0">
                  <a:solidFill>
                    <a:schemeClr val="bg1"/>
                  </a:solidFill>
                  <a:latin typeface="Calibri" panose="020F0502020204030204" pitchFamily="34" charset="0"/>
                  <a:cs typeface="Calibri" panose="020F0502020204030204" pitchFamily="34" charset="0"/>
                </a:rPr>
                <a:t>إعداد المعلمة : منال الرحيلي</a:t>
              </a:r>
              <a:endParaRPr lang="ar-SA" b="1" dirty="0">
                <a:solidFill>
                  <a:schemeClr val="bg1"/>
                </a:solidFill>
              </a:endParaRPr>
            </a:p>
          </p:txBody>
        </p:sp>
      </p:grpSp>
      <p:pic>
        <p:nvPicPr>
          <p:cNvPr id="1026" name="Picture 2" descr="معايير الجودة (Quality Standards)">
            <a:extLst>
              <a:ext uri="{FF2B5EF4-FFF2-40B4-BE49-F238E27FC236}">
                <a16:creationId xmlns:a16="http://schemas.microsoft.com/office/drawing/2014/main" id="{63DCC2B0-7EEE-C0F3-1B5D-7210DB1DF3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85858" y="2088700"/>
            <a:ext cx="1142645" cy="1321194"/>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2" name="صورة 11" descr="صورة تحتوي على نص&#10;&#10;تم إنشاء الوصف تلقائياً">
            <a:extLst>
              <a:ext uri="{FF2B5EF4-FFF2-40B4-BE49-F238E27FC236}">
                <a16:creationId xmlns:a16="http://schemas.microsoft.com/office/drawing/2014/main" id="{4DC11E37-BA7A-8D5A-C1E1-90C549412A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94205" y="1156771"/>
            <a:ext cx="837737" cy="579797"/>
          </a:xfrm>
          <a:prstGeom prst="ellipse">
            <a:avLst/>
          </a:prstGeom>
          <a:ln>
            <a:noFill/>
          </a:ln>
          <a:effectLst>
            <a:softEdge rad="112500"/>
          </a:effectLst>
        </p:spPr>
      </p:pic>
      <p:pic>
        <p:nvPicPr>
          <p:cNvPr id="14" name="صورة 13">
            <a:extLst>
              <a:ext uri="{FF2B5EF4-FFF2-40B4-BE49-F238E27FC236}">
                <a16:creationId xmlns:a16="http://schemas.microsoft.com/office/drawing/2014/main" id="{B89E6FCA-5613-57C3-9DE9-D40943ABA18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33985" y="1156771"/>
            <a:ext cx="907229" cy="620288"/>
          </a:xfrm>
          <a:prstGeom prst="ellipse">
            <a:avLst/>
          </a:prstGeom>
          <a:ln>
            <a:noFill/>
          </a:ln>
          <a:effectLst>
            <a:softEdge rad="112500"/>
          </a:effectLst>
        </p:spPr>
      </p:pic>
      <p:pic>
        <p:nvPicPr>
          <p:cNvPr id="15" name="صورة 14">
            <a:extLst>
              <a:ext uri="{FF2B5EF4-FFF2-40B4-BE49-F238E27FC236}">
                <a16:creationId xmlns:a16="http://schemas.microsoft.com/office/drawing/2014/main" id="{DD9DDC80-A718-7D83-B8AC-2E814728F8B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05355" y="1081061"/>
            <a:ext cx="933289" cy="758029"/>
          </a:xfrm>
          <a:prstGeom prst="ellipse">
            <a:avLst/>
          </a:prstGeom>
          <a:ln>
            <a:noFill/>
          </a:ln>
          <a:effectLst>
            <a:softEdge rad="112500"/>
          </a:effectLst>
        </p:spPr>
      </p:pic>
      <p:pic>
        <p:nvPicPr>
          <p:cNvPr id="17" name="صورة 16" descr="صورة تحتوي على نص&#10;&#10;تم إنشاء الوصف تلقائياً">
            <a:extLst>
              <a:ext uri="{FF2B5EF4-FFF2-40B4-BE49-F238E27FC236}">
                <a16:creationId xmlns:a16="http://schemas.microsoft.com/office/drawing/2014/main" id="{0F49C333-FC17-D914-78A2-94EC6D0714B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64700" y="1027945"/>
            <a:ext cx="1017299" cy="817088"/>
          </a:xfrm>
          <a:prstGeom prst="ellipse">
            <a:avLst/>
          </a:prstGeom>
          <a:ln>
            <a:noFill/>
          </a:ln>
          <a:effectLst>
            <a:softEdge rad="112500"/>
          </a:effectLst>
        </p:spPr>
      </p:pic>
      <p:pic>
        <p:nvPicPr>
          <p:cNvPr id="19" name="صورة 18" descr="صورة تحتوي على نص, قصاصة فنية&#10;&#10;تم إنشاء الوصف تلقائياً">
            <a:extLst>
              <a:ext uri="{FF2B5EF4-FFF2-40B4-BE49-F238E27FC236}">
                <a16:creationId xmlns:a16="http://schemas.microsoft.com/office/drawing/2014/main" id="{F3421D77-D49C-136F-00CD-C8030287653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45561" y="1079907"/>
            <a:ext cx="1020838" cy="760238"/>
          </a:xfrm>
          <a:prstGeom prst="ellipse">
            <a:avLst/>
          </a:prstGeom>
          <a:ln>
            <a:noFill/>
          </a:ln>
          <a:effectLst>
            <a:softEdge rad="112500"/>
          </a:effectLst>
        </p:spPr>
      </p:pic>
      <p:sp>
        <p:nvSpPr>
          <p:cNvPr id="21" name="مربع نص 20">
            <a:extLst>
              <a:ext uri="{FF2B5EF4-FFF2-40B4-BE49-F238E27FC236}">
                <a16:creationId xmlns:a16="http://schemas.microsoft.com/office/drawing/2014/main" id="{B07B8E3C-B352-1863-35B7-5229C7F59C72}"/>
              </a:ext>
            </a:extLst>
          </p:cNvPr>
          <p:cNvSpPr txBox="1"/>
          <p:nvPr/>
        </p:nvSpPr>
        <p:spPr>
          <a:xfrm>
            <a:off x="1668936" y="2107010"/>
            <a:ext cx="678520" cy="307777"/>
          </a:xfrm>
          <a:prstGeom prst="rect">
            <a:avLst/>
          </a:prstGeom>
          <a:noFill/>
        </p:spPr>
        <p:txBody>
          <a:bodyPr wrap="square">
            <a:spAutoFit/>
          </a:bodyPr>
          <a:lstStyle/>
          <a:p>
            <a:pPr algn="ctr" rtl="1"/>
            <a:r>
              <a:rPr lang="ar-SA" b="1" i="0" u="none" strike="noStrike" baseline="0" dirty="0">
                <a:solidFill>
                  <a:schemeClr val="tx1"/>
                </a:solidFill>
                <a:latin typeface="Calibri" panose="020F0502020204030204" pitchFamily="34" charset="0"/>
                <a:cs typeface="Calibri" panose="020F0502020204030204" pitchFamily="34" charset="0"/>
              </a:rPr>
              <a:t>الكفاية</a:t>
            </a:r>
            <a:endParaRPr lang="ar-SA" dirty="0">
              <a:solidFill>
                <a:schemeClr val="tx1"/>
              </a:solidFill>
            </a:endParaRPr>
          </a:p>
        </p:txBody>
      </p:sp>
      <p:sp>
        <p:nvSpPr>
          <p:cNvPr id="23" name="مربع نص 22">
            <a:extLst>
              <a:ext uri="{FF2B5EF4-FFF2-40B4-BE49-F238E27FC236}">
                <a16:creationId xmlns:a16="http://schemas.microsoft.com/office/drawing/2014/main" id="{52CAE098-7FC4-D684-CBD8-AD2C6DD8D3D1}"/>
              </a:ext>
            </a:extLst>
          </p:cNvPr>
          <p:cNvSpPr txBox="1"/>
          <p:nvPr/>
        </p:nvSpPr>
        <p:spPr>
          <a:xfrm>
            <a:off x="5640998" y="2040472"/>
            <a:ext cx="678520" cy="307777"/>
          </a:xfrm>
          <a:prstGeom prst="rect">
            <a:avLst/>
          </a:prstGeom>
          <a:noFill/>
        </p:spPr>
        <p:txBody>
          <a:bodyPr wrap="square">
            <a:spAutoFit/>
          </a:bodyPr>
          <a:lstStyle/>
          <a:p>
            <a:pPr algn="ctr" rtl="1"/>
            <a:r>
              <a:rPr lang="ar-SA" b="1" i="0" u="none" strike="noStrike" baseline="0" dirty="0">
                <a:solidFill>
                  <a:schemeClr val="tx1"/>
                </a:solidFill>
                <a:latin typeface="Calibri" panose="020F0502020204030204" pitchFamily="34" charset="0"/>
                <a:cs typeface="Calibri" panose="020F0502020204030204" pitchFamily="34" charset="0"/>
              </a:rPr>
              <a:t>الملائمة</a:t>
            </a:r>
            <a:endParaRPr lang="ar-SA" dirty="0">
              <a:solidFill>
                <a:schemeClr val="tx1"/>
              </a:solidFill>
            </a:endParaRPr>
          </a:p>
        </p:txBody>
      </p:sp>
      <p:sp>
        <p:nvSpPr>
          <p:cNvPr id="25" name="مربع نص 24">
            <a:extLst>
              <a:ext uri="{FF2B5EF4-FFF2-40B4-BE49-F238E27FC236}">
                <a16:creationId xmlns:a16="http://schemas.microsoft.com/office/drawing/2014/main" id="{C919C1B2-8D89-CBDD-1514-2EDF41D7DA5F}"/>
              </a:ext>
            </a:extLst>
          </p:cNvPr>
          <p:cNvSpPr txBox="1"/>
          <p:nvPr/>
        </p:nvSpPr>
        <p:spPr>
          <a:xfrm>
            <a:off x="4217920" y="702780"/>
            <a:ext cx="678520" cy="307777"/>
          </a:xfrm>
          <a:prstGeom prst="rect">
            <a:avLst/>
          </a:prstGeom>
          <a:noFill/>
        </p:spPr>
        <p:txBody>
          <a:bodyPr wrap="square">
            <a:spAutoFit/>
          </a:bodyPr>
          <a:lstStyle/>
          <a:p>
            <a:pPr algn="ctr" rtl="1"/>
            <a:r>
              <a:rPr lang="ar-SA" b="1" i="0" u="none" strike="noStrike" baseline="0" dirty="0">
                <a:solidFill>
                  <a:schemeClr val="tx1"/>
                </a:solidFill>
                <a:latin typeface="Calibri" panose="020F0502020204030204" pitchFamily="34" charset="0"/>
                <a:cs typeface="Calibri" panose="020F0502020204030204" pitchFamily="34" charset="0"/>
              </a:rPr>
              <a:t>التوقيت</a:t>
            </a:r>
            <a:endParaRPr lang="ar-SA" dirty="0">
              <a:solidFill>
                <a:schemeClr val="tx1"/>
              </a:solidFill>
            </a:endParaRPr>
          </a:p>
        </p:txBody>
      </p:sp>
      <p:sp>
        <p:nvSpPr>
          <p:cNvPr id="27" name="مربع نص 26">
            <a:extLst>
              <a:ext uri="{FF2B5EF4-FFF2-40B4-BE49-F238E27FC236}">
                <a16:creationId xmlns:a16="http://schemas.microsoft.com/office/drawing/2014/main" id="{BB912C3E-80E7-5EC7-A0FE-4A0FFF264B18}"/>
              </a:ext>
            </a:extLst>
          </p:cNvPr>
          <p:cNvSpPr txBox="1"/>
          <p:nvPr/>
        </p:nvSpPr>
        <p:spPr>
          <a:xfrm>
            <a:off x="2694649" y="1986297"/>
            <a:ext cx="923635" cy="523220"/>
          </a:xfrm>
          <a:prstGeom prst="rect">
            <a:avLst/>
          </a:prstGeom>
          <a:noFill/>
        </p:spPr>
        <p:txBody>
          <a:bodyPr wrap="square">
            <a:spAutoFit/>
          </a:bodyPr>
          <a:lstStyle/>
          <a:p>
            <a:pPr algn="ctr" rtl="1"/>
            <a:r>
              <a:rPr lang="ar-SA" b="1" i="0" u="none" strike="noStrike" baseline="0" dirty="0">
                <a:solidFill>
                  <a:schemeClr val="tx1"/>
                </a:solidFill>
                <a:latin typeface="Calibri" panose="020F0502020204030204" pitchFamily="34" charset="0"/>
                <a:cs typeface="Calibri" panose="020F0502020204030204" pitchFamily="34" charset="0"/>
              </a:rPr>
              <a:t>مستوى التفاصيل</a:t>
            </a:r>
            <a:endParaRPr lang="ar-SA" dirty="0">
              <a:solidFill>
                <a:schemeClr val="tx1"/>
              </a:solidFill>
            </a:endParaRPr>
          </a:p>
        </p:txBody>
      </p:sp>
      <p:sp>
        <p:nvSpPr>
          <p:cNvPr id="29" name="مربع نص 28">
            <a:extLst>
              <a:ext uri="{FF2B5EF4-FFF2-40B4-BE49-F238E27FC236}">
                <a16:creationId xmlns:a16="http://schemas.microsoft.com/office/drawing/2014/main" id="{E0359D29-422C-7D1B-D935-4DBAC75D8B9E}"/>
              </a:ext>
            </a:extLst>
          </p:cNvPr>
          <p:cNvSpPr txBox="1"/>
          <p:nvPr/>
        </p:nvSpPr>
        <p:spPr>
          <a:xfrm>
            <a:off x="6804374" y="2033420"/>
            <a:ext cx="678520" cy="307777"/>
          </a:xfrm>
          <a:prstGeom prst="rect">
            <a:avLst/>
          </a:prstGeom>
          <a:noFill/>
        </p:spPr>
        <p:txBody>
          <a:bodyPr wrap="square">
            <a:spAutoFit/>
          </a:bodyPr>
          <a:lstStyle/>
          <a:p>
            <a:pPr algn="ctr" rtl="1"/>
            <a:r>
              <a:rPr lang="ar-SA" b="1" i="0" u="none" strike="noStrike" baseline="0" dirty="0">
                <a:solidFill>
                  <a:schemeClr val="tx1"/>
                </a:solidFill>
                <a:latin typeface="Calibri" panose="020F0502020204030204" pitchFamily="34" charset="0"/>
                <a:cs typeface="Calibri" panose="020F0502020204030204" pitchFamily="34" charset="0"/>
              </a:rPr>
              <a:t>الدقة</a:t>
            </a:r>
            <a:endParaRPr lang="ar-SA"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ppt_x"/>
                                          </p:val>
                                        </p:tav>
                                        <p:tav tm="100000">
                                          <p:val>
                                            <p:strVal val="#ppt_x"/>
                                          </p:val>
                                        </p:tav>
                                      </p:tavLst>
                                    </p:anim>
                                    <p:anim calcmode="lin" valueType="num">
                                      <p:cBhvr additive="base">
                                        <p:cTn id="8"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circle(in)">
                                      <p:cBhvr>
                                        <p:cTn id="13" dur="20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23"/>
                                        </p:tgtEl>
                                        <p:attrNameLst>
                                          <p:attrName>style.visibility</p:attrName>
                                        </p:attrNameLst>
                                      </p:cBhvr>
                                      <p:to>
                                        <p:strVal val="visible"/>
                                      </p:to>
                                    </p:set>
                                    <p:anim calcmode="lin" valueType="num">
                                      <p:cBhvr additive="base">
                                        <p:cTn id="18" dur="500" fill="hold"/>
                                        <p:tgtEl>
                                          <p:spTgt spid="23"/>
                                        </p:tgtEl>
                                        <p:attrNameLst>
                                          <p:attrName>ppt_x</p:attrName>
                                        </p:attrNameLst>
                                      </p:cBhvr>
                                      <p:tavLst>
                                        <p:tav tm="0">
                                          <p:val>
                                            <p:strVal val="#ppt_x"/>
                                          </p:val>
                                        </p:tav>
                                        <p:tav tm="100000">
                                          <p:val>
                                            <p:strVal val="#ppt_x"/>
                                          </p:val>
                                        </p:tav>
                                      </p:tavLst>
                                    </p:anim>
                                    <p:anim calcmode="lin" valueType="num">
                                      <p:cBhvr additive="base">
                                        <p:cTn id="19"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circle(in)">
                                      <p:cBhvr>
                                        <p:cTn id="24" dur="20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 calcmode="lin" valueType="num">
                                      <p:cBhvr additive="base">
                                        <p:cTn id="29" dur="500" fill="hold"/>
                                        <p:tgtEl>
                                          <p:spTgt spid="25"/>
                                        </p:tgtEl>
                                        <p:attrNameLst>
                                          <p:attrName>ppt_x</p:attrName>
                                        </p:attrNameLst>
                                      </p:cBhvr>
                                      <p:tavLst>
                                        <p:tav tm="0">
                                          <p:val>
                                            <p:strVal val="#ppt_x"/>
                                          </p:val>
                                        </p:tav>
                                        <p:tav tm="100000">
                                          <p:val>
                                            <p:strVal val="#ppt_x"/>
                                          </p:val>
                                        </p:tav>
                                      </p:tavLst>
                                    </p:anim>
                                    <p:anim calcmode="lin" valueType="num">
                                      <p:cBhvr additive="base">
                                        <p:cTn id="30"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circle(in)">
                                      <p:cBhvr>
                                        <p:cTn id="35" dur="2000"/>
                                        <p:tgtEl>
                                          <p:spTgt spid="15"/>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27"/>
                                        </p:tgtEl>
                                        <p:attrNameLst>
                                          <p:attrName>style.visibility</p:attrName>
                                        </p:attrNameLst>
                                      </p:cBhvr>
                                      <p:to>
                                        <p:strVal val="visible"/>
                                      </p:to>
                                    </p:set>
                                    <p:anim calcmode="lin" valueType="num">
                                      <p:cBhvr additive="base">
                                        <p:cTn id="40" dur="500" fill="hold"/>
                                        <p:tgtEl>
                                          <p:spTgt spid="27"/>
                                        </p:tgtEl>
                                        <p:attrNameLst>
                                          <p:attrName>ppt_x</p:attrName>
                                        </p:attrNameLst>
                                      </p:cBhvr>
                                      <p:tavLst>
                                        <p:tav tm="0">
                                          <p:val>
                                            <p:strVal val="#ppt_x"/>
                                          </p:val>
                                        </p:tav>
                                        <p:tav tm="100000">
                                          <p:val>
                                            <p:strVal val="#ppt_x"/>
                                          </p:val>
                                        </p:tav>
                                      </p:tavLst>
                                    </p:anim>
                                    <p:anim calcmode="lin" valueType="num">
                                      <p:cBhvr additive="base">
                                        <p:cTn id="41"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6" presetClass="entr" presetSubtype="16" fill="hold" nodeType="click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circle(in)">
                                      <p:cBhvr>
                                        <p:cTn id="46" dur="2000"/>
                                        <p:tgtEl>
                                          <p:spTgt spid="17"/>
                                        </p:tgtEl>
                                      </p:cBhvr>
                                    </p:animEffect>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21"/>
                                        </p:tgtEl>
                                        <p:attrNameLst>
                                          <p:attrName>style.visibility</p:attrName>
                                        </p:attrNameLst>
                                      </p:cBhvr>
                                      <p:to>
                                        <p:strVal val="visible"/>
                                      </p:to>
                                    </p:set>
                                    <p:anim calcmode="lin" valueType="num">
                                      <p:cBhvr additive="base">
                                        <p:cTn id="51" dur="500" fill="hold"/>
                                        <p:tgtEl>
                                          <p:spTgt spid="21"/>
                                        </p:tgtEl>
                                        <p:attrNameLst>
                                          <p:attrName>ppt_x</p:attrName>
                                        </p:attrNameLst>
                                      </p:cBhvr>
                                      <p:tavLst>
                                        <p:tav tm="0">
                                          <p:val>
                                            <p:strVal val="#ppt_x"/>
                                          </p:val>
                                        </p:tav>
                                        <p:tav tm="100000">
                                          <p:val>
                                            <p:strVal val="#ppt_x"/>
                                          </p:val>
                                        </p:tav>
                                      </p:tavLst>
                                    </p:anim>
                                    <p:anim calcmode="lin" valueType="num">
                                      <p:cBhvr additive="base">
                                        <p:cTn id="5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6" presetClass="entr" presetSubtype="16" fill="hold" nodeType="clickEffect">
                                  <p:stCondLst>
                                    <p:cond delay="0"/>
                                  </p:stCondLst>
                                  <p:childTnLst>
                                    <p:set>
                                      <p:cBhvr>
                                        <p:cTn id="56" dur="1" fill="hold">
                                          <p:stCondLst>
                                            <p:cond delay="0"/>
                                          </p:stCondLst>
                                        </p:cTn>
                                        <p:tgtEl>
                                          <p:spTgt spid="19"/>
                                        </p:tgtEl>
                                        <p:attrNameLst>
                                          <p:attrName>style.visibility</p:attrName>
                                        </p:attrNameLst>
                                      </p:cBhvr>
                                      <p:to>
                                        <p:strVal val="visible"/>
                                      </p:to>
                                    </p:set>
                                    <p:animEffect transition="in" filter="circle(in)">
                                      <p:cBhvr>
                                        <p:cTn id="57"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3" grpId="0"/>
      <p:bldP spid="25" grpId="0"/>
      <p:bldP spid="27" grpId="0"/>
      <p:bldP spid="2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grpSp>
        <p:nvGrpSpPr>
          <p:cNvPr id="60" name="Google Shape;60;p15"/>
          <p:cNvGrpSpPr/>
          <p:nvPr/>
        </p:nvGrpSpPr>
        <p:grpSpPr>
          <a:xfrm>
            <a:off x="125788" y="564899"/>
            <a:ext cx="3510546" cy="3177761"/>
            <a:chOff x="469913" y="410386"/>
            <a:chExt cx="4266884" cy="4170975"/>
          </a:xfrm>
        </p:grpSpPr>
        <p:sp>
          <p:nvSpPr>
            <p:cNvPr id="61" name="Google Shape;61;p15"/>
            <p:cNvSpPr/>
            <p:nvPr/>
          </p:nvSpPr>
          <p:spPr>
            <a:xfrm>
              <a:off x="3787006" y="1299861"/>
              <a:ext cx="949792" cy="1150771"/>
            </a:xfrm>
            <a:custGeom>
              <a:avLst/>
              <a:gdLst/>
              <a:ahLst/>
              <a:cxnLst/>
              <a:rect l="l" t="t" r="r" b="b"/>
              <a:pathLst>
                <a:path w="6843" h="8291" extrusionOk="0">
                  <a:moveTo>
                    <a:pt x="5862" y="2901"/>
                  </a:moveTo>
                  <a:cubicBezTo>
                    <a:pt x="5772" y="3357"/>
                    <a:pt x="6043" y="3768"/>
                    <a:pt x="6020" y="4219"/>
                  </a:cubicBezTo>
                  <a:cubicBezTo>
                    <a:pt x="6003" y="4613"/>
                    <a:pt x="5716" y="4900"/>
                    <a:pt x="5384" y="5069"/>
                  </a:cubicBezTo>
                  <a:cubicBezTo>
                    <a:pt x="4967" y="5272"/>
                    <a:pt x="4488" y="5266"/>
                    <a:pt x="4044" y="5368"/>
                  </a:cubicBezTo>
                  <a:cubicBezTo>
                    <a:pt x="3638" y="5464"/>
                    <a:pt x="3266" y="5666"/>
                    <a:pt x="3109" y="6072"/>
                  </a:cubicBezTo>
                  <a:cubicBezTo>
                    <a:pt x="3030" y="6280"/>
                    <a:pt x="3002" y="6500"/>
                    <a:pt x="2951" y="6714"/>
                  </a:cubicBezTo>
                  <a:cubicBezTo>
                    <a:pt x="2906" y="6911"/>
                    <a:pt x="2838" y="7102"/>
                    <a:pt x="2743" y="7283"/>
                  </a:cubicBezTo>
                  <a:cubicBezTo>
                    <a:pt x="2562" y="7620"/>
                    <a:pt x="2286" y="7919"/>
                    <a:pt x="1937" y="8088"/>
                  </a:cubicBezTo>
                  <a:cubicBezTo>
                    <a:pt x="1594" y="8257"/>
                    <a:pt x="1183" y="8291"/>
                    <a:pt x="817" y="8167"/>
                  </a:cubicBezTo>
                  <a:cubicBezTo>
                    <a:pt x="473" y="8048"/>
                    <a:pt x="197" y="7784"/>
                    <a:pt x="85" y="7429"/>
                  </a:cubicBezTo>
                  <a:cubicBezTo>
                    <a:pt x="0" y="7187"/>
                    <a:pt x="6" y="6916"/>
                    <a:pt x="96" y="6674"/>
                  </a:cubicBezTo>
                  <a:cubicBezTo>
                    <a:pt x="237" y="5920"/>
                    <a:pt x="1138" y="5644"/>
                    <a:pt x="1690" y="5221"/>
                  </a:cubicBezTo>
                  <a:cubicBezTo>
                    <a:pt x="1853" y="5092"/>
                    <a:pt x="1999" y="4945"/>
                    <a:pt x="2095" y="4760"/>
                  </a:cubicBezTo>
                  <a:cubicBezTo>
                    <a:pt x="2208" y="4551"/>
                    <a:pt x="2236" y="4309"/>
                    <a:pt x="2236" y="4073"/>
                  </a:cubicBezTo>
                  <a:cubicBezTo>
                    <a:pt x="2236" y="3661"/>
                    <a:pt x="2151" y="3250"/>
                    <a:pt x="2225" y="2839"/>
                  </a:cubicBezTo>
                  <a:cubicBezTo>
                    <a:pt x="2292" y="2484"/>
                    <a:pt x="2484" y="2163"/>
                    <a:pt x="2833" y="2028"/>
                  </a:cubicBezTo>
                  <a:cubicBezTo>
                    <a:pt x="3035" y="1949"/>
                    <a:pt x="3255" y="1938"/>
                    <a:pt x="3463" y="1882"/>
                  </a:cubicBezTo>
                  <a:cubicBezTo>
                    <a:pt x="3666" y="1831"/>
                    <a:pt x="3852" y="1730"/>
                    <a:pt x="4010" y="1595"/>
                  </a:cubicBezTo>
                  <a:cubicBezTo>
                    <a:pt x="4618" y="1082"/>
                    <a:pt x="4950" y="85"/>
                    <a:pt x="5857" y="23"/>
                  </a:cubicBezTo>
                  <a:cubicBezTo>
                    <a:pt x="6229" y="1"/>
                    <a:pt x="6578" y="181"/>
                    <a:pt x="6707" y="547"/>
                  </a:cubicBezTo>
                  <a:cubicBezTo>
                    <a:pt x="6842" y="936"/>
                    <a:pt x="6718" y="1341"/>
                    <a:pt x="6521" y="1685"/>
                  </a:cubicBezTo>
                  <a:cubicBezTo>
                    <a:pt x="6290" y="2079"/>
                    <a:pt x="5958" y="2439"/>
                    <a:pt x="5862" y="290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15"/>
            <p:cNvSpPr/>
            <p:nvPr/>
          </p:nvSpPr>
          <p:spPr>
            <a:xfrm>
              <a:off x="3858902" y="1374117"/>
              <a:ext cx="821543" cy="1026547"/>
            </a:xfrm>
            <a:custGeom>
              <a:avLst/>
              <a:gdLst/>
              <a:ahLst/>
              <a:cxnLst/>
              <a:rect l="l" t="t" r="r" b="b"/>
              <a:pathLst>
                <a:path w="5919" h="7396" extrusionOk="0">
                  <a:moveTo>
                    <a:pt x="5801" y="23"/>
                  </a:moveTo>
                  <a:cubicBezTo>
                    <a:pt x="5204" y="136"/>
                    <a:pt x="4680" y="558"/>
                    <a:pt x="4449" y="1122"/>
                  </a:cubicBezTo>
                  <a:cubicBezTo>
                    <a:pt x="4432" y="1172"/>
                    <a:pt x="4415" y="1217"/>
                    <a:pt x="4404" y="1268"/>
                  </a:cubicBezTo>
                  <a:cubicBezTo>
                    <a:pt x="4370" y="1161"/>
                    <a:pt x="4342" y="1054"/>
                    <a:pt x="4308" y="947"/>
                  </a:cubicBezTo>
                  <a:cubicBezTo>
                    <a:pt x="4297" y="902"/>
                    <a:pt x="4241" y="879"/>
                    <a:pt x="4196" y="896"/>
                  </a:cubicBezTo>
                  <a:cubicBezTo>
                    <a:pt x="4151" y="913"/>
                    <a:pt x="4134" y="964"/>
                    <a:pt x="4145" y="1003"/>
                  </a:cubicBezTo>
                  <a:lnTo>
                    <a:pt x="4331" y="1623"/>
                  </a:lnTo>
                  <a:cubicBezTo>
                    <a:pt x="4314" y="1769"/>
                    <a:pt x="4303" y="1921"/>
                    <a:pt x="4291" y="2068"/>
                  </a:cubicBezTo>
                  <a:cubicBezTo>
                    <a:pt x="4269" y="2389"/>
                    <a:pt x="4235" y="2738"/>
                    <a:pt x="4021" y="2997"/>
                  </a:cubicBezTo>
                  <a:cubicBezTo>
                    <a:pt x="3886" y="3160"/>
                    <a:pt x="3700" y="3262"/>
                    <a:pt x="3503" y="3340"/>
                  </a:cubicBezTo>
                  <a:cubicBezTo>
                    <a:pt x="3492" y="3318"/>
                    <a:pt x="3492" y="3284"/>
                    <a:pt x="3492" y="3262"/>
                  </a:cubicBezTo>
                  <a:cubicBezTo>
                    <a:pt x="3486" y="3217"/>
                    <a:pt x="3486" y="3177"/>
                    <a:pt x="3480" y="3132"/>
                  </a:cubicBezTo>
                  <a:lnTo>
                    <a:pt x="3469" y="2850"/>
                  </a:lnTo>
                  <a:cubicBezTo>
                    <a:pt x="3458" y="2665"/>
                    <a:pt x="3447" y="2484"/>
                    <a:pt x="3435" y="2304"/>
                  </a:cubicBezTo>
                  <a:cubicBezTo>
                    <a:pt x="3430" y="2192"/>
                    <a:pt x="3261" y="2208"/>
                    <a:pt x="3266" y="2315"/>
                  </a:cubicBezTo>
                  <a:cubicBezTo>
                    <a:pt x="3278" y="2524"/>
                    <a:pt x="3289" y="2732"/>
                    <a:pt x="3300" y="2935"/>
                  </a:cubicBezTo>
                  <a:cubicBezTo>
                    <a:pt x="3306" y="3036"/>
                    <a:pt x="3312" y="3143"/>
                    <a:pt x="3317" y="3245"/>
                  </a:cubicBezTo>
                  <a:cubicBezTo>
                    <a:pt x="3323" y="3295"/>
                    <a:pt x="3323" y="3352"/>
                    <a:pt x="3345" y="3402"/>
                  </a:cubicBezTo>
                  <a:cubicBezTo>
                    <a:pt x="3317" y="3408"/>
                    <a:pt x="3289" y="3419"/>
                    <a:pt x="3261" y="3431"/>
                  </a:cubicBezTo>
                  <a:cubicBezTo>
                    <a:pt x="2974" y="3526"/>
                    <a:pt x="2681" y="3622"/>
                    <a:pt x="2439" y="3813"/>
                  </a:cubicBezTo>
                  <a:cubicBezTo>
                    <a:pt x="2258" y="3954"/>
                    <a:pt x="2123" y="4129"/>
                    <a:pt x="2016" y="4320"/>
                  </a:cubicBezTo>
                  <a:cubicBezTo>
                    <a:pt x="2011" y="4275"/>
                    <a:pt x="1999" y="4230"/>
                    <a:pt x="1994" y="4185"/>
                  </a:cubicBezTo>
                  <a:cubicBezTo>
                    <a:pt x="1977" y="4095"/>
                    <a:pt x="1954" y="4005"/>
                    <a:pt x="1937" y="3915"/>
                  </a:cubicBezTo>
                  <a:lnTo>
                    <a:pt x="1830" y="3374"/>
                  </a:lnTo>
                  <a:cubicBezTo>
                    <a:pt x="1819" y="3329"/>
                    <a:pt x="1785" y="3290"/>
                    <a:pt x="1740" y="3295"/>
                  </a:cubicBezTo>
                  <a:cubicBezTo>
                    <a:pt x="1695" y="3301"/>
                    <a:pt x="1650" y="3346"/>
                    <a:pt x="1661" y="3391"/>
                  </a:cubicBezTo>
                  <a:lnTo>
                    <a:pt x="1780" y="3994"/>
                  </a:lnTo>
                  <a:cubicBezTo>
                    <a:pt x="1802" y="4095"/>
                    <a:pt x="1825" y="4202"/>
                    <a:pt x="1842" y="4309"/>
                  </a:cubicBezTo>
                  <a:cubicBezTo>
                    <a:pt x="1859" y="4388"/>
                    <a:pt x="1870" y="4472"/>
                    <a:pt x="1909" y="4546"/>
                  </a:cubicBezTo>
                  <a:cubicBezTo>
                    <a:pt x="1774" y="4878"/>
                    <a:pt x="1695" y="5244"/>
                    <a:pt x="1611" y="5587"/>
                  </a:cubicBezTo>
                  <a:cubicBezTo>
                    <a:pt x="1526" y="5948"/>
                    <a:pt x="1425" y="6325"/>
                    <a:pt x="1200" y="6635"/>
                  </a:cubicBezTo>
                  <a:lnTo>
                    <a:pt x="946" y="5655"/>
                  </a:lnTo>
                  <a:cubicBezTo>
                    <a:pt x="918" y="5554"/>
                    <a:pt x="755" y="5610"/>
                    <a:pt x="783" y="5717"/>
                  </a:cubicBezTo>
                  <a:cubicBezTo>
                    <a:pt x="879" y="6077"/>
                    <a:pt x="974" y="6438"/>
                    <a:pt x="1065" y="6793"/>
                  </a:cubicBezTo>
                  <a:cubicBezTo>
                    <a:pt x="828" y="7046"/>
                    <a:pt x="490" y="7215"/>
                    <a:pt x="135" y="7142"/>
                  </a:cubicBezTo>
                  <a:cubicBezTo>
                    <a:pt x="28" y="7119"/>
                    <a:pt x="0" y="7288"/>
                    <a:pt x="107" y="7311"/>
                  </a:cubicBezTo>
                  <a:cubicBezTo>
                    <a:pt x="535" y="7395"/>
                    <a:pt x="907" y="7204"/>
                    <a:pt x="1188" y="6905"/>
                  </a:cubicBezTo>
                  <a:cubicBezTo>
                    <a:pt x="1188" y="6905"/>
                    <a:pt x="1194" y="6905"/>
                    <a:pt x="1194" y="6905"/>
                  </a:cubicBezTo>
                  <a:cubicBezTo>
                    <a:pt x="1515" y="6826"/>
                    <a:pt x="1842" y="6748"/>
                    <a:pt x="2163" y="6669"/>
                  </a:cubicBezTo>
                  <a:cubicBezTo>
                    <a:pt x="2208" y="6657"/>
                    <a:pt x="2225" y="6595"/>
                    <a:pt x="2213" y="6556"/>
                  </a:cubicBezTo>
                  <a:cubicBezTo>
                    <a:pt x="2196" y="6511"/>
                    <a:pt x="2146" y="6494"/>
                    <a:pt x="2101" y="6505"/>
                  </a:cubicBezTo>
                  <a:lnTo>
                    <a:pt x="1363" y="6691"/>
                  </a:lnTo>
                  <a:cubicBezTo>
                    <a:pt x="1453" y="6562"/>
                    <a:pt x="1526" y="6427"/>
                    <a:pt x="1583" y="6286"/>
                  </a:cubicBezTo>
                  <a:cubicBezTo>
                    <a:pt x="1791" y="5762"/>
                    <a:pt x="1836" y="5171"/>
                    <a:pt x="2050" y="4653"/>
                  </a:cubicBezTo>
                  <a:cubicBezTo>
                    <a:pt x="2151" y="4686"/>
                    <a:pt x="2281" y="4664"/>
                    <a:pt x="2388" y="4653"/>
                  </a:cubicBezTo>
                  <a:cubicBezTo>
                    <a:pt x="2596" y="4641"/>
                    <a:pt x="2799" y="4624"/>
                    <a:pt x="3007" y="4608"/>
                  </a:cubicBezTo>
                  <a:cubicBezTo>
                    <a:pt x="3120" y="4602"/>
                    <a:pt x="3103" y="4433"/>
                    <a:pt x="2991" y="4439"/>
                  </a:cubicBezTo>
                  <a:lnTo>
                    <a:pt x="2456" y="4478"/>
                  </a:lnTo>
                  <a:cubicBezTo>
                    <a:pt x="2371" y="4484"/>
                    <a:pt x="2281" y="4495"/>
                    <a:pt x="2196" y="4495"/>
                  </a:cubicBezTo>
                  <a:cubicBezTo>
                    <a:pt x="2168" y="4501"/>
                    <a:pt x="2140" y="4501"/>
                    <a:pt x="2118" y="4495"/>
                  </a:cubicBezTo>
                  <a:cubicBezTo>
                    <a:pt x="2163" y="4410"/>
                    <a:pt x="2208" y="4332"/>
                    <a:pt x="2258" y="4253"/>
                  </a:cubicBezTo>
                  <a:cubicBezTo>
                    <a:pt x="2444" y="3982"/>
                    <a:pt x="2703" y="3819"/>
                    <a:pt x="3007" y="3701"/>
                  </a:cubicBezTo>
                  <a:cubicBezTo>
                    <a:pt x="3171" y="3639"/>
                    <a:pt x="3340" y="3588"/>
                    <a:pt x="3503" y="3526"/>
                  </a:cubicBezTo>
                  <a:cubicBezTo>
                    <a:pt x="3548" y="3532"/>
                    <a:pt x="3587" y="3532"/>
                    <a:pt x="3633" y="3532"/>
                  </a:cubicBezTo>
                  <a:cubicBezTo>
                    <a:pt x="3740" y="3532"/>
                    <a:pt x="3841" y="3526"/>
                    <a:pt x="3948" y="3526"/>
                  </a:cubicBezTo>
                  <a:lnTo>
                    <a:pt x="4579" y="3515"/>
                  </a:lnTo>
                  <a:cubicBezTo>
                    <a:pt x="4686" y="3515"/>
                    <a:pt x="4674" y="3346"/>
                    <a:pt x="4562" y="3346"/>
                  </a:cubicBezTo>
                  <a:cubicBezTo>
                    <a:pt x="4376" y="3352"/>
                    <a:pt x="4190" y="3352"/>
                    <a:pt x="4004" y="3357"/>
                  </a:cubicBezTo>
                  <a:cubicBezTo>
                    <a:pt x="3954" y="3357"/>
                    <a:pt x="3908" y="3357"/>
                    <a:pt x="3858" y="3357"/>
                  </a:cubicBezTo>
                  <a:cubicBezTo>
                    <a:pt x="4106" y="3205"/>
                    <a:pt x="4286" y="2974"/>
                    <a:pt x="4370" y="2693"/>
                  </a:cubicBezTo>
                  <a:cubicBezTo>
                    <a:pt x="4466" y="2372"/>
                    <a:pt x="4455" y="2034"/>
                    <a:pt x="4494" y="1702"/>
                  </a:cubicBezTo>
                  <a:cubicBezTo>
                    <a:pt x="4494" y="1696"/>
                    <a:pt x="4494" y="1690"/>
                    <a:pt x="4494" y="1685"/>
                  </a:cubicBezTo>
                  <a:lnTo>
                    <a:pt x="5142" y="1386"/>
                  </a:lnTo>
                  <a:cubicBezTo>
                    <a:pt x="5187" y="1369"/>
                    <a:pt x="5209" y="1324"/>
                    <a:pt x="5192" y="1279"/>
                  </a:cubicBezTo>
                  <a:cubicBezTo>
                    <a:pt x="5181" y="1234"/>
                    <a:pt x="5125" y="1206"/>
                    <a:pt x="5085" y="1229"/>
                  </a:cubicBezTo>
                  <a:lnTo>
                    <a:pt x="4528" y="1482"/>
                  </a:lnTo>
                  <a:cubicBezTo>
                    <a:pt x="4590" y="1206"/>
                    <a:pt x="4702" y="947"/>
                    <a:pt x="4900" y="727"/>
                  </a:cubicBezTo>
                  <a:cubicBezTo>
                    <a:pt x="5136" y="457"/>
                    <a:pt x="5457" y="260"/>
                    <a:pt x="5812" y="192"/>
                  </a:cubicBezTo>
                  <a:cubicBezTo>
                    <a:pt x="5919" y="176"/>
                    <a:pt x="5908" y="1"/>
                    <a:pt x="5801" y="2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15"/>
            <p:cNvSpPr/>
            <p:nvPr/>
          </p:nvSpPr>
          <p:spPr>
            <a:xfrm>
              <a:off x="3604767" y="1199095"/>
              <a:ext cx="611403" cy="1185886"/>
            </a:xfrm>
            <a:custGeom>
              <a:avLst/>
              <a:gdLst/>
              <a:ahLst/>
              <a:cxnLst/>
              <a:rect l="l" t="t" r="r" b="b"/>
              <a:pathLst>
                <a:path w="4405" h="8544" extrusionOk="0">
                  <a:moveTo>
                    <a:pt x="3768" y="3813"/>
                  </a:moveTo>
                  <a:cubicBezTo>
                    <a:pt x="3701" y="4016"/>
                    <a:pt x="3701" y="4218"/>
                    <a:pt x="3746" y="4427"/>
                  </a:cubicBezTo>
                  <a:cubicBezTo>
                    <a:pt x="3825" y="4793"/>
                    <a:pt x="4005" y="5148"/>
                    <a:pt x="3977" y="5536"/>
                  </a:cubicBezTo>
                  <a:cubicBezTo>
                    <a:pt x="3954" y="5857"/>
                    <a:pt x="3752" y="6099"/>
                    <a:pt x="3492" y="6274"/>
                  </a:cubicBezTo>
                  <a:cubicBezTo>
                    <a:pt x="3245" y="6443"/>
                    <a:pt x="2952" y="6567"/>
                    <a:pt x="2727" y="6770"/>
                  </a:cubicBezTo>
                  <a:cubicBezTo>
                    <a:pt x="2597" y="6882"/>
                    <a:pt x="2507" y="7029"/>
                    <a:pt x="2462" y="7198"/>
                  </a:cubicBezTo>
                  <a:cubicBezTo>
                    <a:pt x="2411" y="7400"/>
                    <a:pt x="2411" y="7614"/>
                    <a:pt x="2349" y="7817"/>
                  </a:cubicBezTo>
                  <a:cubicBezTo>
                    <a:pt x="2248" y="8161"/>
                    <a:pt x="1961" y="8425"/>
                    <a:pt x="1606" y="8493"/>
                  </a:cubicBezTo>
                  <a:cubicBezTo>
                    <a:pt x="1319" y="8543"/>
                    <a:pt x="1015" y="8448"/>
                    <a:pt x="801" y="8251"/>
                  </a:cubicBezTo>
                  <a:cubicBezTo>
                    <a:pt x="558" y="8110"/>
                    <a:pt x="350" y="7902"/>
                    <a:pt x="221" y="7648"/>
                  </a:cubicBezTo>
                  <a:cubicBezTo>
                    <a:pt x="40" y="7299"/>
                    <a:pt x="1" y="6882"/>
                    <a:pt x="125" y="6511"/>
                  </a:cubicBezTo>
                  <a:cubicBezTo>
                    <a:pt x="243" y="6128"/>
                    <a:pt x="564" y="5801"/>
                    <a:pt x="587" y="5384"/>
                  </a:cubicBezTo>
                  <a:cubicBezTo>
                    <a:pt x="603" y="5013"/>
                    <a:pt x="395" y="4669"/>
                    <a:pt x="271" y="4325"/>
                  </a:cubicBezTo>
                  <a:cubicBezTo>
                    <a:pt x="159" y="4004"/>
                    <a:pt x="130" y="3667"/>
                    <a:pt x="328" y="3368"/>
                  </a:cubicBezTo>
                  <a:cubicBezTo>
                    <a:pt x="508" y="3092"/>
                    <a:pt x="806" y="2923"/>
                    <a:pt x="1015" y="2670"/>
                  </a:cubicBezTo>
                  <a:cubicBezTo>
                    <a:pt x="1127" y="2535"/>
                    <a:pt x="1200" y="2377"/>
                    <a:pt x="1212" y="2197"/>
                  </a:cubicBezTo>
                  <a:cubicBezTo>
                    <a:pt x="1229" y="1994"/>
                    <a:pt x="1178" y="1780"/>
                    <a:pt x="1133" y="1583"/>
                  </a:cubicBezTo>
                  <a:cubicBezTo>
                    <a:pt x="1048" y="1206"/>
                    <a:pt x="998" y="828"/>
                    <a:pt x="1217" y="490"/>
                  </a:cubicBezTo>
                  <a:cubicBezTo>
                    <a:pt x="1409" y="198"/>
                    <a:pt x="1741" y="0"/>
                    <a:pt x="2090" y="12"/>
                  </a:cubicBezTo>
                  <a:cubicBezTo>
                    <a:pt x="2434" y="23"/>
                    <a:pt x="2772" y="214"/>
                    <a:pt x="2952" y="507"/>
                  </a:cubicBezTo>
                  <a:cubicBezTo>
                    <a:pt x="3059" y="682"/>
                    <a:pt x="3087" y="879"/>
                    <a:pt x="3132" y="1076"/>
                  </a:cubicBezTo>
                  <a:cubicBezTo>
                    <a:pt x="3177" y="1256"/>
                    <a:pt x="3256" y="1403"/>
                    <a:pt x="3402" y="1527"/>
                  </a:cubicBezTo>
                  <a:cubicBezTo>
                    <a:pt x="3650" y="1735"/>
                    <a:pt x="3982" y="1848"/>
                    <a:pt x="4168" y="2124"/>
                  </a:cubicBezTo>
                  <a:cubicBezTo>
                    <a:pt x="4405" y="2484"/>
                    <a:pt x="4247" y="2918"/>
                    <a:pt x="4056" y="3255"/>
                  </a:cubicBezTo>
                  <a:cubicBezTo>
                    <a:pt x="3954" y="3441"/>
                    <a:pt x="3842" y="3616"/>
                    <a:pt x="3768" y="381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15"/>
            <p:cNvSpPr/>
            <p:nvPr/>
          </p:nvSpPr>
          <p:spPr>
            <a:xfrm>
              <a:off x="3709557" y="1263913"/>
              <a:ext cx="345606" cy="1079706"/>
            </a:xfrm>
            <a:custGeom>
              <a:avLst/>
              <a:gdLst/>
              <a:ahLst/>
              <a:cxnLst/>
              <a:rect l="l" t="t" r="r" b="b"/>
              <a:pathLst>
                <a:path w="2490" h="7779" extrusionOk="0">
                  <a:moveTo>
                    <a:pt x="2326" y="1274"/>
                  </a:moveTo>
                  <a:lnTo>
                    <a:pt x="1673" y="1566"/>
                  </a:lnTo>
                  <a:cubicBezTo>
                    <a:pt x="1718" y="1493"/>
                    <a:pt x="1758" y="1426"/>
                    <a:pt x="1791" y="1352"/>
                  </a:cubicBezTo>
                  <a:cubicBezTo>
                    <a:pt x="1910" y="1105"/>
                    <a:pt x="1938" y="823"/>
                    <a:pt x="1831" y="564"/>
                  </a:cubicBezTo>
                  <a:cubicBezTo>
                    <a:pt x="1729" y="305"/>
                    <a:pt x="1521" y="97"/>
                    <a:pt x="1256" y="7"/>
                  </a:cubicBezTo>
                  <a:cubicBezTo>
                    <a:pt x="1245" y="7"/>
                    <a:pt x="1239" y="7"/>
                    <a:pt x="1228" y="7"/>
                  </a:cubicBezTo>
                  <a:cubicBezTo>
                    <a:pt x="1223" y="1"/>
                    <a:pt x="1211" y="1"/>
                    <a:pt x="1206" y="1"/>
                  </a:cubicBezTo>
                  <a:cubicBezTo>
                    <a:pt x="1138" y="1"/>
                    <a:pt x="1121" y="57"/>
                    <a:pt x="1132" y="108"/>
                  </a:cubicBezTo>
                  <a:cubicBezTo>
                    <a:pt x="1138" y="130"/>
                    <a:pt x="1149" y="153"/>
                    <a:pt x="1183" y="164"/>
                  </a:cubicBezTo>
                  <a:cubicBezTo>
                    <a:pt x="1183" y="164"/>
                    <a:pt x="1183" y="164"/>
                    <a:pt x="1183" y="164"/>
                  </a:cubicBezTo>
                  <a:cubicBezTo>
                    <a:pt x="1183" y="164"/>
                    <a:pt x="1183" y="164"/>
                    <a:pt x="1183" y="164"/>
                  </a:cubicBezTo>
                  <a:cubicBezTo>
                    <a:pt x="1431" y="249"/>
                    <a:pt x="1617" y="446"/>
                    <a:pt x="1696" y="694"/>
                  </a:cubicBezTo>
                  <a:cubicBezTo>
                    <a:pt x="1774" y="941"/>
                    <a:pt x="1696" y="1189"/>
                    <a:pt x="1572" y="1409"/>
                  </a:cubicBezTo>
                  <a:cubicBezTo>
                    <a:pt x="1527" y="1482"/>
                    <a:pt x="1482" y="1550"/>
                    <a:pt x="1437" y="1617"/>
                  </a:cubicBezTo>
                  <a:cubicBezTo>
                    <a:pt x="1352" y="1448"/>
                    <a:pt x="1268" y="1279"/>
                    <a:pt x="1189" y="1105"/>
                  </a:cubicBezTo>
                  <a:cubicBezTo>
                    <a:pt x="1138" y="1009"/>
                    <a:pt x="975" y="1065"/>
                    <a:pt x="1025" y="1167"/>
                  </a:cubicBezTo>
                  <a:lnTo>
                    <a:pt x="1324" y="1775"/>
                  </a:lnTo>
                  <a:cubicBezTo>
                    <a:pt x="1132" y="2051"/>
                    <a:pt x="947" y="2327"/>
                    <a:pt x="941" y="2681"/>
                  </a:cubicBezTo>
                  <a:cubicBezTo>
                    <a:pt x="935" y="2907"/>
                    <a:pt x="997" y="3121"/>
                    <a:pt x="1076" y="3323"/>
                  </a:cubicBezTo>
                  <a:cubicBezTo>
                    <a:pt x="1037" y="3284"/>
                    <a:pt x="992" y="3250"/>
                    <a:pt x="947" y="3211"/>
                  </a:cubicBezTo>
                  <a:cubicBezTo>
                    <a:pt x="800" y="3087"/>
                    <a:pt x="654" y="2957"/>
                    <a:pt x="507" y="2834"/>
                  </a:cubicBezTo>
                  <a:cubicBezTo>
                    <a:pt x="423" y="2766"/>
                    <a:pt x="316" y="2895"/>
                    <a:pt x="400" y="2969"/>
                  </a:cubicBezTo>
                  <a:cubicBezTo>
                    <a:pt x="564" y="3109"/>
                    <a:pt x="727" y="3250"/>
                    <a:pt x="896" y="3391"/>
                  </a:cubicBezTo>
                  <a:cubicBezTo>
                    <a:pt x="975" y="3459"/>
                    <a:pt x="1054" y="3537"/>
                    <a:pt x="1138" y="3599"/>
                  </a:cubicBezTo>
                  <a:cubicBezTo>
                    <a:pt x="1155" y="3611"/>
                    <a:pt x="1178" y="3622"/>
                    <a:pt x="1200" y="3628"/>
                  </a:cubicBezTo>
                  <a:cubicBezTo>
                    <a:pt x="1285" y="3830"/>
                    <a:pt x="1363" y="4039"/>
                    <a:pt x="1386" y="4253"/>
                  </a:cubicBezTo>
                  <a:cubicBezTo>
                    <a:pt x="1425" y="4619"/>
                    <a:pt x="1296" y="4957"/>
                    <a:pt x="1121" y="5272"/>
                  </a:cubicBezTo>
                  <a:cubicBezTo>
                    <a:pt x="918" y="4951"/>
                    <a:pt x="710" y="4630"/>
                    <a:pt x="502" y="4309"/>
                  </a:cubicBezTo>
                  <a:cubicBezTo>
                    <a:pt x="440" y="4219"/>
                    <a:pt x="305" y="4315"/>
                    <a:pt x="361" y="4410"/>
                  </a:cubicBezTo>
                  <a:cubicBezTo>
                    <a:pt x="586" y="4748"/>
                    <a:pt x="806" y="5092"/>
                    <a:pt x="1025" y="5435"/>
                  </a:cubicBezTo>
                  <a:cubicBezTo>
                    <a:pt x="918" y="5616"/>
                    <a:pt x="806" y="5784"/>
                    <a:pt x="710" y="5953"/>
                  </a:cubicBezTo>
                  <a:cubicBezTo>
                    <a:pt x="620" y="6100"/>
                    <a:pt x="541" y="6263"/>
                    <a:pt x="479" y="6432"/>
                  </a:cubicBezTo>
                  <a:lnTo>
                    <a:pt x="215" y="5897"/>
                  </a:lnTo>
                  <a:cubicBezTo>
                    <a:pt x="164" y="5801"/>
                    <a:pt x="1" y="5858"/>
                    <a:pt x="51" y="5959"/>
                  </a:cubicBezTo>
                  <a:cubicBezTo>
                    <a:pt x="169" y="6196"/>
                    <a:pt x="293" y="6432"/>
                    <a:pt x="412" y="6674"/>
                  </a:cubicBezTo>
                  <a:cubicBezTo>
                    <a:pt x="333" y="7023"/>
                    <a:pt x="350" y="7384"/>
                    <a:pt x="581" y="7694"/>
                  </a:cubicBezTo>
                  <a:cubicBezTo>
                    <a:pt x="648" y="7778"/>
                    <a:pt x="783" y="7682"/>
                    <a:pt x="721" y="7592"/>
                  </a:cubicBezTo>
                  <a:cubicBezTo>
                    <a:pt x="530" y="7333"/>
                    <a:pt x="507" y="7040"/>
                    <a:pt x="569" y="6747"/>
                  </a:cubicBezTo>
                  <a:lnTo>
                    <a:pt x="1425" y="6241"/>
                  </a:lnTo>
                  <a:cubicBezTo>
                    <a:pt x="1521" y="6184"/>
                    <a:pt x="1420" y="6049"/>
                    <a:pt x="1330" y="6100"/>
                  </a:cubicBezTo>
                  <a:cubicBezTo>
                    <a:pt x="1099" y="6241"/>
                    <a:pt x="868" y="6376"/>
                    <a:pt x="637" y="6511"/>
                  </a:cubicBezTo>
                  <a:cubicBezTo>
                    <a:pt x="704" y="6308"/>
                    <a:pt x="811" y="6117"/>
                    <a:pt x="913" y="5942"/>
                  </a:cubicBezTo>
                  <a:cubicBezTo>
                    <a:pt x="1003" y="5796"/>
                    <a:pt x="1099" y="5649"/>
                    <a:pt x="1189" y="5497"/>
                  </a:cubicBezTo>
                  <a:cubicBezTo>
                    <a:pt x="1549" y="5221"/>
                    <a:pt x="1915" y="4945"/>
                    <a:pt x="2276" y="4669"/>
                  </a:cubicBezTo>
                  <a:cubicBezTo>
                    <a:pt x="2366" y="4602"/>
                    <a:pt x="2270" y="4467"/>
                    <a:pt x="2180" y="4529"/>
                  </a:cubicBezTo>
                  <a:cubicBezTo>
                    <a:pt x="1915" y="4731"/>
                    <a:pt x="1645" y="4934"/>
                    <a:pt x="1380" y="5137"/>
                  </a:cubicBezTo>
                  <a:cubicBezTo>
                    <a:pt x="1510" y="4861"/>
                    <a:pt x="1589" y="4568"/>
                    <a:pt x="1560" y="4253"/>
                  </a:cubicBezTo>
                  <a:cubicBezTo>
                    <a:pt x="1538" y="4027"/>
                    <a:pt x="1453" y="3808"/>
                    <a:pt x="1363" y="3594"/>
                  </a:cubicBezTo>
                  <a:cubicBezTo>
                    <a:pt x="1425" y="3543"/>
                    <a:pt x="1470" y="3464"/>
                    <a:pt x="1521" y="3402"/>
                  </a:cubicBezTo>
                  <a:cubicBezTo>
                    <a:pt x="1583" y="3312"/>
                    <a:pt x="1645" y="3222"/>
                    <a:pt x="1713" y="3132"/>
                  </a:cubicBezTo>
                  <a:cubicBezTo>
                    <a:pt x="1842" y="2952"/>
                    <a:pt x="1972" y="2772"/>
                    <a:pt x="2107" y="2586"/>
                  </a:cubicBezTo>
                  <a:cubicBezTo>
                    <a:pt x="2169" y="2501"/>
                    <a:pt x="2039" y="2389"/>
                    <a:pt x="1972" y="2479"/>
                  </a:cubicBezTo>
                  <a:cubicBezTo>
                    <a:pt x="1752" y="2783"/>
                    <a:pt x="1538" y="3087"/>
                    <a:pt x="1313" y="3391"/>
                  </a:cubicBezTo>
                  <a:cubicBezTo>
                    <a:pt x="1313" y="3397"/>
                    <a:pt x="1301" y="3414"/>
                    <a:pt x="1296" y="3425"/>
                  </a:cubicBezTo>
                  <a:cubicBezTo>
                    <a:pt x="1194" y="3183"/>
                    <a:pt x="1104" y="2935"/>
                    <a:pt x="1110" y="2665"/>
                  </a:cubicBezTo>
                  <a:cubicBezTo>
                    <a:pt x="1121" y="2349"/>
                    <a:pt x="1301" y="2090"/>
                    <a:pt x="1482" y="1837"/>
                  </a:cubicBezTo>
                  <a:cubicBezTo>
                    <a:pt x="1786" y="1702"/>
                    <a:pt x="2084" y="1566"/>
                    <a:pt x="2388" y="1437"/>
                  </a:cubicBezTo>
                  <a:cubicBezTo>
                    <a:pt x="2490" y="1392"/>
                    <a:pt x="2428" y="1229"/>
                    <a:pt x="2326" y="127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15"/>
            <p:cNvSpPr/>
            <p:nvPr/>
          </p:nvSpPr>
          <p:spPr>
            <a:xfrm>
              <a:off x="612179" y="1214711"/>
              <a:ext cx="1096778" cy="1329681"/>
            </a:xfrm>
            <a:custGeom>
              <a:avLst/>
              <a:gdLst/>
              <a:ahLst/>
              <a:cxnLst/>
              <a:rect l="l" t="t" r="r" b="b"/>
              <a:pathLst>
                <a:path w="7902" h="9580" extrusionOk="0">
                  <a:moveTo>
                    <a:pt x="1132" y="3357"/>
                  </a:moveTo>
                  <a:cubicBezTo>
                    <a:pt x="1239" y="3880"/>
                    <a:pt x="924" y="4359"/>
                    <a:pt x="946" y="4877"/>
                  </a:cubicBezTo>
                  <a:cubicBezTo>
                    <a:pt x="974" y="5333"/>
                    <a:pt x="1301" y="5671"/>
                    <a:pt x="1690" y="5857"/>
                  </a:cubicBezTo>
                  <a:cubicBezTo>
                    <a:pt x="2168" y="6093"/>
                    <a:pt x="2720" y="6088"/>
                    <a:pt x="3233" y="6206"/>
                  </a:cubicBezTo>
                  <a:cubicBezTo>
                    <a:pt x="3700" y="6319"/>
                    <a:pt x="4128" y="6550"/>
                    <a:pt x="4314" y="7017"/>
                  </a:cubicBezTo>
                  <a:cubicBezTo>
                    <a:pt x="4404" y="7259"/>
                    <a:pt x="4438" y="7513"/>
                    <a:pt x="4500" y="7760"/>
                  </a:cubicBezTo>
                  <a:cubicBezTo>
                    <a:pt x="4550" y="7986"/>
                    <a:pt x="4629" y="8205"/>
                    <a:pt x="4736" y="8414"/>
                  </a:cubicBezTo>
                  <a:cubicBezTo>
                    <a:pt x="4950" y="8808"/>
                    <a:pt x="5266" y="9151"/>
                    <a:pt x="5666" y="9349"/>
                  </a:cubicBezTo>
                  <a:cubicBezTo>
                    <a:pt x="6065" y="9546"/>
                    <a:pt x="6544" y="9579"/>
                    <a:pt x="6961" y="9439"/>
                  </a:cubicBezTo>
                  <a:cubicBezTo>
                    <a:pt x="7361" y="9303"/>
                    <a:pt x="7682" y="8994"/>
                    <a:pt x="7811" y="8588"/>
                  </a:cubicBezTo>
                  <a:cubicBezTo>
                    <a:pt x="7901" y="8307"/>
                    <a:pt x="7901" y="7991"/>
                    <a:pt x="7794" y="7715"/>
                  </a:cubicBezTo>
                  <a:cubicBezTo>
                    <a:pt x="7637" y="6842"/>
                    <a:pt x="6595" y="6527"/>
                    <a:pt x="5958" y="6032"/>
                  </a:cubicBezTo>
                  <a:cubicBezTo>
                    <a:pt x="5767" y="5891"/>
                    <a:pt x="5592" y="5716"/>
                    <a:pt x="5485" y="5502"/>
                  </a:cubicBezTo>
                  <a:cubicBezTo>
                    <a:pt x="5356" y="5260"/>
                    <a:pt x="5322" y="4984"/>
                    <a:pt x="5322" y="4708"/>
                  </a:cubicBezTo>
                  <a:cubicBezTo>
                    <a:pt x="5328" y="4235"/>
                    <a:pt x="5423" y="3762"/>
                    <a:pt x="5339" y="3283"/>
                  </a:cubicBezTo>
                  <a:cubicBezTo>
                    <a:pt x="5260" y="2872"/>
                    <a:pt x="5040" y="2501"/>
                    <a:pt x="4629" y="2349"/>
                  </a:cubicBezTo>
                  <a:cubicBezTo>
                    <a:pt x="4398" y="2258"/>
                    <a:pt x="4145" y="2242"/>
                    <a:pt x="3903" y="2180"/>
                  </a:cubicBezTo>
                  <a:cubicBezTo>
                    <a:pt x="3666" y="2118"/>
                    <a:pt x="3458" y="2005"/>
                    <a:pt x="3272" y="1847"/>
                  </a:cubicBezTo>
                  <a:cubicBezTo>
                    <a:pt x="2568" y="1250"/>
                    <a:pt x="2191" y="102"/>
                    <a:pt x="1138" y="28"/>
                  </a:cubicBezTo>
                  <a:cubicBezTo>
                    <a:pt x="704" y="0"/>
                    <a:pt x="304" y="214"/>
                    <a:pt x="158" y="631"/>
                  </a:cubicBezTo>
                  <a:cubicBezTo>
                    <a:pt x="0" y="1081"/>
                    <a:pt x="147" y="1554"/>
                    <a:pt x="372" y="1949"/>
                  </a:cubicBezTo>
                  <a:cubicBezTo>
                    <a:pt x="637" y="2405"/>
                    <a:pt x="1020" y="2822"/>
                    <a:pt x="1132" y="335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15"/>
            <p:cNvSpPr/>
            <p:nvPr/>
          </p:nvSpPr>
          <p:spPr>
            <a:xfrm>
              <a:off x="676997" y="1301459"/>
              <a:ext cx="949792" cy="1185886"/>
            </a:xfrm>
            <a:custGeom>
              <a:avLst/>
              <a:gdLst/>
              <a:ahLst/>
              <a:cxnLst/>
              <a:rect l="l" t="t" r="r" b="b"/>
              <a:pathLst>
                <a:path w="6843" h="8544" extrusionOk="0">
                  <a:moveTo>
                    <a:pt x="141" y="23"/>
                  </a:moveTo>
                  <a:cubicBezTo>
                    <a:pt x="828" y="152"/>
                    <a:pt x="1437" y="642"/>
                    <a:pt x="1696" y="1296"/>
                  </a:cubicBezTo>
                  <a:cubicBezTo>
                    <a:pt x="1718" y="1346"/>
                    <a:pt x="1735" y="1403"/>
                    <a:pt x="1752" y="1459"/>
                  </a:cubicBezTo>
                  <a:cubicBezTo>
                    <a:pt x="1791" y="1335"/>
                    <a:pt x="1825" y="1211"/>
                    <a:pt x="1865" y="1087"/>
                  </a:cubicBezTo>
                  <a:cubicBezTo>
                    <a:pt x="1882" y="1036"/>
                    <a:pt x="1944" y="1014"/>
                    <a:pt x="1989" y="1031"/>
                  </a:cubicBezTo>
                  <a:cubicBezTo>
                    <a:pt x="2045" y="1048"/>
                    <a:pt x="2067" y="1104"/>
                    <a:pt x="2051" y="1160"/>
                  </a:cubicBezTo>
                  <a:lnTo>
                    <a:pt x="1837" y="1870"/>
                  </a:lnTo>
                  <a:cubicBezTo>
                    <a:pt x="1859" y="2045"/>
                    <a:pt x="1870" y="2213"/>
                    <a:pt x="1882" y="2388"/>
                  </a:cubicBezTo>
                  <a:cubicBezTo>
                    <a:pt x="1910" y="2760"/>
                    <a:pt x="1944" y="3160"/>
                    <a:pt x="2191" y="3458"/>
                  </a:cubicBezTo>
                  <a:cubicBezTo>
                    <a:pt x="2349" y="3650"/>
                    <a:pt x="2569" y="3762"/>
                    <a:pt x="2794" y="3852"/>
                  </a:cubicBezTo>
                  <a:cubicBezTo>
                    <a:pt x="2805" y="3830"/>
                    <a:pt x="2805" y="3790"/>
                    <a:pt x="2811" y="3762"/>
                  </a:cubicBezTo>
                  <a:cubicBezTo>
                    <a:pt x="2811" y="3717"/>
                    <a:pt x="2816" y="3666"/>
                    <a:pt x="2816" y="3616"/>
                  </a:cubicBezTo>
                  <a:lnTo>
                    <a:pt x="2833" y="3289"/>
                  </a:lnTo>
                  <a:cubicBezTo>
                    <a:pt x="2845" y="3075"/>
                    <a:pt x="2861" y="2867"/>
                    <a:pt x="2873" y="2658"/>
                  </a:cubicBezTo>
                  <a:cubicBezTo>
                    <a:pt x="2878" y="2529"/>
                    <a:pt x="3075" y="2546"/>
                    <a:pt x="3070" y="2675"/>
                  </a:cubicBezTo>
                  <a:cubicBezTo>
                    <a:pt x="3053" y="2912"/>
                    <a:pt x="3042" y="3148"/>
                    <a:pt x="3030" y="3390"/>
                  </a:cubicBezTo>
                  <a:cubicBezTo>
                    <a:pt x="3019" y="3509"/>
                    <a:pt x="3013" y="3627"/>
                    <a:pt x="3008" y="3745"/>
                  </a:cubicBezTo>
                  <a:cubicBezTo>
                    <a:pt x="3002" y="3807"/>
                    <a:pt x="2997" y="3869"/>
                    <a:pt x="2974" y="3925"/>
                  </a:cubicBezTo>
                  <a:cubicBezTo>
                    <a:pt x="3008" y="3937"/>
                    <a:pt x="3042" y="3948"/>
                    <a:pt x="3075" y="3959"/>
                  </a:cubicBezTo>
                  <a:cubicBezTo>
                    <a:pt x="3402" y="4072"/>
                    <a:pt x="3746" y="4179"/>
                    <a:pt x="4022" y="4399"/>
                  </a:cubicBezTo>
                  <a:cubicBezTo>
                    <a:pt x="4230" y="4567"/>
                    <a:pt x="4388" y="4770"/>
                    <a:pt x="4511" y="4990"/>
                  </a:cubicBezTo>
                  <a:cubicBezTo>
                    <a:pt x="4523" y="4939"/>
                    <a:pt x="4528" y="4883"/>
                    <a:pt x="4540" y="4832"/>
                  </a:cubicBezTo>
                  <a:cubicBezTo>
                    <a:pt x="4562" y="4725"/>
                    <a:pt x="4579" y="4624"/>
                    <a:pt x="4602" y="4522"/>
                  </a:cubicBezTo>
                  <a:lnTo>
                    <a:pt x="4725" y="3892"/>
                  </a:lnTo>
                  <a:cubicBezTo>
                    <a:pt x="4737" y="3841"/>
                    <a:pt x="4776" y="3802"/>
                    <a:pt x="4832" y="3807"/>
                  </a:cubicBezTo>
                  <a:cubicBezTo>
                    <a:pt x="4883" y="3807"/>
                    <a:pt x="4934" y="3858"/>
                    <a:pt x="4923" y="3914"/>
                  </a:cubicBezTo>
                  <a:lnTo>
                    <a:pt x="4782" y="4607"/>
                  </a:lnTo>
                  <a:cubicBezTo>
                    <a:pt x="4759" y="4731"/>
                    <a:pt x="4737" y="4849"/>
                    <a:pt x="4714" y="4973"/>
                  </a:cubicBezTo>
                  <a:cubicBezTo>
                    <a:pt x="4692" y="5063"/>
                    <a:pt x="4680" y="5164"/>
                    <a:pt x="4635" y="5243"/>
                  </a:cubicBezTo>
                  <a:cubicBezTo>
                    <a:pt x="4793" y="5632"/>
                    <a:pt x="4883" y="6054"/>
                    <a:pt x="4979" y="6448"/>
                  </a:cubicBezTo>
                  <a:cubicBezTo>
                    <a:pt x="5080" y="6871"/>
                    <a:pt x="5199" y="7310"/>
                    <a:pt x="5452" y="7659"/>
                  </a:cubicBezTo>
                  <a:cubicBezTo>
                    <a:pt x="5553" y="7287"/>
                    <a:pt x="5649" y="6910"/>
                    <a:pt x="5750" y="6533"/>
                  </a:cubicBezTo>
                  <a:cubicBezTo>
                    <a:pt x="5779" y="6409"/>
                    <a:pt x="5964" y="6482"/>
                    <a:pt x="5936" y="6600"/>
                  </a:cubicBezTo>
                  <a:cubicBezTo>
                    <a:pt x="5824" y="7017"/>
                    <a:pt x="5717" y="7434"/>
                    <a:pt x="5610" y="7845"/>
                  </a:cubicBezTo>
                  <a:cubicBezTo>
                    <a:pt x="5886" y="8138"/>
                    <a:pt x="6274" y="8329"/>
                    <a:pt x="6685" y="8250"/>
                  </a:cubicBezTo>
                  <a:cubicBezTo>
                    <a:pt x="6809" y="8222"/>
                    <a:pt x="6843" y="8419"/>
                    <a:pt x="6719" y="8442"/>
                  </a:cubicBezTo>
                  <a:cubicBezTo>
                    <a:pt x="6223" y="8543"/>
                    <a:pt x="5790" y="8318"/>
                    <a:pt x="5469" y="7975"/>
                  </a:cubicBezTo>
                  <a:cubicBezTo>
                    <a:pt x="5469" y="7975"/>
                    <a:pt x="5463" y="7975"/>
                    <a:pt x="5463" y="7975"/>
                  </a:cubicBezTo>
                  <a:lnTo>
                    <a:pt x="4343" y="7699"/>
                  </a:lnTo>
                  <a:cubicBezTo>
                    <a:pt x="4292" y="7687"/>
                    <a:pt x="4269" y="7620"/>
                    <a:pt x="4286" y="7575"/>
                  </a:cubicBezTo>
                  <a:cubicBezTo>
                    <a:pt x="4303" y="7518"/>
                    <a:pt x="4359" y="7501"/>
                    <a:pt x="4410" y="7518"/>
                  </a:cubicBezTo>
                  <a:lnTo>
                    <a:pt x="5266" y="7727"/>
                  </a:lnTo>
                  <a:cubicBezTo>
                    <a:pt x="5165" y="7580"/>
                    <a:pt x="5080" y="7417"/>
                    <a:pt x="5013" y="7259"/>
                  </a:cubicBezTo>
                  <a:cubicBezTo>
                    <a:pt x="4776" y="6657"/>
                    <a:pt x="4720" y="5975"/>
                    <a:pt x="4478" y="5373"/>
                  </a:cubicBezTo>
                  <a:cubicBezTo>
                    <a:pt x="4354" y="5412"/>
                    <a:pt x="4207" y="5384"/>
                    <a:pt x="4083" y="5373"/>
                  </a:cubicBezTo>
                  <a:cubicBezTo>
                    <a:pt x="3841" y="5356"/>
                    <a:pt x="3605" y="5339"/>
                    <a:pt x="3368" y="5322"/>
                  </a:cubicBezTo>
                  <a:cubicBezTo>
                    <a:pt x="3239" y="5311"/>
                    <a:pt x="3256" y="5114"/>
                    <a:pt x="3385" y="5125"/>
                  </a:cubicBezTo>
                  <a:lnTo>
                    <a:pt x="4005" y="5170"/>
                  </a:lnTo>
                  <a:cubicBezTo>
                    <a:pt x="4100" y="5176"/>
                    <a:pt x="4202" y="5187"/>
                    <a:pt x="4303" y="5193"/>
                  </a:cubicBezTo>
                  <a:cubicBezTo>
                    <a:pt x="4337" y="5193"/>
                    <a:pt x="4365" y="5193"/>
                    <a:pt x="4393" y="5187"/>
                  </a:cubicBezTo>
                  <a:cubicBezTo>
                    <a:pt x="4348" y="5097"/>
                    <a:pt x="4292" y="5001"/>
                    <a:pt x="4230" y="4911"/>
                  </a:cubicBezTo>
                  <a:cubicBezTo>
                    <a:pt x="4016" y="4601"/>
                    <a:pt x="3717" y="4410"/>
                    <a:pt x="3368" y="4275"/>
                  </a:cubicBezTo>
                  <a:cubicBezTo>
                    <a:pt x="3177" y="4201"/>
                    <a:pt x="2985" y="4139"/>
                    <a:pt x="2794" y="4066"/>
                  </a:cubicBezTo>
                  <a:cubicBezTo>
                    <a:pt x="2743" y="4078"/>
                    <a:pt x="2692" y="4078"/>
                    <a:pt x="2642" y="4078"/>
                  </a:cubicBezTo>
                  <a:cubicBezTo>
                    <a:pt x="2524" y="4072"/>
                    <a:pt x="2400" y="4072"/>
                    <a:pt x="2281" y="4072"/>
                  </a:cubicBezTo>
                  <a:lnTo>
                    <a:pt x="1549" y="4061"/>
                  </a:lnTo>
                  <a:cubicBezTo>
                    <a:pt x="1425" y="4061"/>
                    <a:pt x="1442" y="3864"/>
                    <a:pt x="1572" y="3864"/>
                  </a:cubicBezTo>
                  <a:cubicBezTo>
                    <a:pt x="1786" y="3864"/>
                    <a:pt x="2000" y="3869"/>
                    <a:pt x="2214" y="3875"/>
                  </a:cubicBezTo>
                  <a:cubicBezTo>
                    <a:pt x="2270" y="3875"/>
                    <a:pt x="2326" y="3875"/>
                    <a:pt x="2383" y="3875"/>
                  </a:cubicBezTo>
                  <a:cubicBezTo>
                    <a:pt x="2096" y="3700"/>
                    <a:pt x="1893" y="3436"/>
                    <a:pt x="1791" y="3109"/>
                  </a:cubicBezTo>
                  <a:cubicBezTo>
                    <a:pt x="1679" y="2737"/>
                    <a:pt x="1690" y="2343"/>
                    <a:pt x="1651" y="1960"/>
                  </a:cubicBezTo>
                  <a:cubicBezTo>
                    <a:pt x="1651" y="1954"/>
                    <a:pt x="1651" y="1949"/>
                    <a:pt x="1651" y="1943"/>
                  </a:cubicBezTo>
                  <a:cubicBezTo>
                    <a:pt x="1397" y="1831"/>
                    <a:pt x="1149" y="1712"/>
                    <a:pt x="896" y="1600"/>
                  </a:cubicBezTo>
                  <a:cubicBezTo>
                    <a:pt x="851" y="1577"/>
                    <a:pt x="817" y="1526"/>
                    <a:pt x="840" y="1470"/>
                  </a:cubicBezTo>
                  <a:cubicBezTo>
                    <a:pt x="857" y="1425"/>
                    <a:pt x="919" y="1391"/>
                    <a:pt x="964" y="1414"/>
                  </a:cubicBezTo>
                  <a:cubicBezTo>
                    <a:pt x="1178" y="1510"/>
                    <a:pt x="1397" y="1611"/>
                    <a:pt x="1611" y="1712"/>
                  </a:cubicBezTo>
                  <a:cubicBezTo>
                    <a:pt x="1544" y="1386"/>
                    <a:pt x="1409" y="1093"/>
                    <a:pt x="1183" y="834"/>
                  </a:cubicBezTo>
                  <a:cubicBezTo>
                    <a:pt x="907" y="518"/>
                    <a:pt x="530" y="299"/>
                    <a:pt x="125" y="220"/>
                  </a:cubicBezTo>
                  <a:cubicBezTo>
                    <a:pt x="1" y="197"/>
                    <a:pt x="18" y="0"/>
                    <a:pt x="141" y="2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15"/>
            <p:cNvSpPr/>
            <p:nvPr/>
          </p:nvSpPr>
          <p:spPr>
            <a:xfrm>
              <a:off x="1213165" y="1098955"/>
              <a:ext cx="706757" cy="1370348"/>
            </a:xfrm>
            <a:custGeom>
              <a:avLst/>
              <a:gdLst/>
              <a:ahLst/>
              <a:cxnLst/>
              <a:rect l="l" t="t" r="r" b="b"/>
              <a:pathLst>
                <a:path w="5092" h="9873" extrusionOk="0">
                  <a:moveTo>
                    <a:pt x="739" y="4405"/>
                  </a:moveTo>
                  <a:cubicBezTo>
                    <a:pt x="817" y="4641"/>
                    <a:pt x="817" y="4878"/>
                    <a:pt x="767" y="5114"/>
                  </a:cubicBezTo>
                  <a:cubicBezTo>
                    <a:pt x="677" y="5537"/>
                    <a:pt x="468" y="5948"/>
                    <a:pt x="496" y="6392"/>
                  </a:cubicBezTo>
                  <a:cubicBezTo>
                    <a:pt x="525" y="6764"/>
                    <a:pt x="761" y="7046"/>
                    <a:pt x="1060" y="7248"/>
                  </a:cubicBezTo>
                  <a:cubicBezTo>
                    <a:pt x="1347" y="7446"/>
                    <a:pt x="1679" y="7581"/>
                    <a:pt x="1944" y="7817"/>
                  </a:cubicBezTo>
                  <a:cubicBezTo>
                    <a:pt x="2096" y="7952"/>
                    <a:pt x="2203" y="8116"/>
                    <a:pt x="2248" y="8313"/>
                  </a:cubicBezTo>
                  <a:cubicBezTo>
                    <a:pt x="2310" y="8549"/>
                    <a:pt x="2310" y="8797"/>
                    <a:pt x="2377" y="9028"/>
                  </a:cubicBezTo>
                  <a:cubicBezTo>
                    <a:pt x="2496" y="9428"/>
                    <a:pt x="2828" y="9732"/>
                    <a:pt x="3239" y="9811"/>
                  </a:cubicBezTo>
                  <a:cubicBezTo>
                    <a:pt x="3571" y="9873"/>
                    <a:pt x="3920" y="9755"/>
                    <a:pt x="4168" y="9529"/>
                  </a:cubicBezTo>
                  <a:cubicBezTo>
                    <a:pt x="4450" y="9366"/>
                    <a:pt x="4692" y="9129"/>
                    <a:pt x="4838" y="8837"/>
                  </a:cubicBezTo>
                  <a:cubicBezTo>
                    <a:pt x="5047" y="8437"/>
                    <a:pt x="5092" y="7952"/>
                    <a:pt x="4951" y="7524"/>
                  </a:cubicBezTo>
                  <a:cubicBezTo>
                    <a:pt x="4810" y="7080"/>
                    <a:pt x="4439" y="6702"/>
                    <a:pt x="4416" y="6218"/>
                  </a:cubicBezTo>
                  <a:cubicBezTo>
                    <a:pt x="4399" y="5790"/>
                    <a:pt x="4641" y="5390"/>
                    <a:pt x="4776" y="4996"/>
                  </a:cubicBezTo>
                  <a:cubicBezTo>
                    <a:pt x="4912" y="4624"/>
                    <a:pt x="4945" y="4236"/>
                    <a:pt x="4714" y="3892"/>
                  </a:cubicBezTo>
                  <a:cubicBezTo>
                    <a:pt x="4506" y="3571"/>
                    <a:pt x="4163" y="3374"/>
                    <a:pt x="3926" y="3081"/>
                  </a:cubicBezTo>
                  <a:cubicBezTo>
                    <a:pt x="3791" y="2923"/>
                    <a:pt x="3706" y="2743"/>
                    <a:pt x="3690" y="2541"/>
                  </a:cubicBezTo>
                  <a:cubicBezTo>
                    <a:pt x="3673" y="2298"/>
                    <a:pt x="3735" y="2056"/>
                    <a:pt x="3785" y="1825"/>
                  </a:cubicBezTo>
                  <a:cubicBezTo>
                    <a:pt x="3881" y="1392"/>
                    <a:pt x="3943" y="952"/>
                    <a:pt x="3684" y="564"/>
                  </a:cubicBezTo>
                  <a:cubicBezTo>
                    <a:pt x="3470" y="226"/>
                    <a:pt x="3081" y="1"/>
                    <a:pt x="2676" y="12"/>
                  </a:cubicBezTo>
                  <a:cubicBezTo>
                    <a:pt x="2282" y="23"/>
                    <a:pt x="1893" y="249"/>
                    <a:pt x="1685" y="586"/>
                  </a:cubicBezTo>
                  <a:cubicBezTo>
                    <a:pt x="1561" y="789"/>
                    <a:pt x="1527" y="1014"/>
                    <a:pt x="1471" y="1240"/>
                  </a:cubicBezTo>
                  <a:cubicBezTo>
                    <a:pt x="1420" y="1448"/>
                    <a:pt x="1330" y="1623"/>
                    <a:pt x="1161" y="1763"/>
                  </a:cubicBezTo>
                  <a:cubicBezTo>
                    <a:pt x="879" y="2006"/>
                    <a:pt x="491" y="2135"/>
                    <a:pt x="277" y="2456"/>
                  </a:cubicBezTo>
                  <a:cubicBezTo>
                    <a:pt x="1" y="2867"/>
                    <a:pt x="187" y="3368"/>
                    <a:pt x="406" y="3763"/>
                  </a:cubicBezTo>
                  <a:cubicBezTo>
                    <a:pt x="525" y="3971"/>
                    <a:pt x="660" y="4179"/>
                    <a:pt x="739" y="440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15"/>
            <p:cNvSpPr/>
            <p:nvPr/>
          </p:nvSpPr>
          <p:spPr>
            <a:xfrm>
              <a:off x="1399984" y="1173211"/>
              <a:ext cx="398765" cy="1248484"/>
            </a:xfrm>
            <a:custGeom>
              <a:avLst/>
              <a:gdLst/>
              <a:ahLst/>
              <a:cxnLst/>
              <a:rect l="l" t="t" r="r" b="b"/>
              <a:pathLst>
                <a:path w="2873" h="8995" extrusionOk="0">
                  <a:moveTo>
                    <a:pt x="187" y="1476"/>
                  </a:moveTo>
                  <a:lnTo>
                    <a:pt x="941" y="1808"/>
                  </a:lnTo>
                  <a:cubicBezTo>
                    <a:pt x="891" y="1730"/>
                    <a:pt x="846" y="1651"/>
                    <a:pt x="806" y="1566"/>
                  </a:cubicBezTo>
                  <a:cubicBezTo>
                    <a:pt x="671" y="1273"/>
                    <a:pt x="637" y="952"/>
                    <a:pt x="761" y="654"/>
                  </a:cubicBezTo>
                  <a:cubicBezTo>
                    <a:pt x="879" y="355"/>
                    <a:pt x="1121" y="113"/>
                    <a:pt x="1426" y="12"/>
                  </a:cubicBezTo>
                  <a:cubicBezTo>
                    <a:pt x="1437" y="6"/>
                    <a:pt x="1448" y="6"/>
                    <a:pt x="1454" y="6"/>
                  </a:cubicBezTo>
                  <a:cubicBezTo>
                    <a:pt x="1465" y="6"/>
                    <a:pt x="1476" y="1"/>
                    <a:pt x="1488" y="1"/>
                  </a:cubicBezTo>
                  <a:cubicBezTo>
                    <a:pt x="1561" y="1"/>
                    <a:pt x="1583" y="68"/>
                    <a:pt x="1566" y="125"/>
                  </a:cubicBezTo>
                  <a:cubicBezTo>
                    <a:pt x="1561" y="153"/>
                    <a:pt x="1544" y="175"/>
                    <a:pt x="1510" y="192"/>
                  </a:cubicBezTo>
                  <a:cubicBezTo>
                    <a:pt x="1510" y="192"/>
                    <a:pt x="1510" y="192"/>
                    <a:pt x="1510" y="192"/>
                  </a:cubicBezTo>
                  <a:cubicBezTo>
                    <a:pt x="1510" y="192"/>
                    <a:pt x="1510" y="192"/>
                    <a:pt x="1510" y="192"/>
                  </a:cubicBezTo>
                  <a:cubicBezTo>
                    <a:pt x="1223" y="288"/>
                    <a:pt x="1003" y="513"/>
                    <a:pt x="919" y="806"/>
                  </a:cubicBezTo>
                  <a:cubicBezTo>
                    <a:pt x="829" y="1093"/>
                    <a:pt x="913" y="1375"/>
                    <a:pt x="1060" y="1628"/>
                  </a:cubicBezTo>
                  <a:cubicBezTo>
                    <a:pt x="1110" y="1713"/>
                    <a:pt x="1161" y="1792"/>
                    <a:pt x="1217" y="1870"/>
                  </a:cubicBezTo>
                  <a:cubicBezTo>
                    <a:pt x="1313" y="1673"/>
                    <a:pt x="1409" y="1476"/>
                    <a:pt x="1504" y="1279"/>
                  </a:cubicBezTo>
                  <a:cubicBezTo>
                    <a:pt x="1561" y="1166"/>
                    <a:pt x="1747" y="1234"/>
                    <a:pt x="1690" y="1352"/>
                  </a:cubicBezTo>
                  <a:lnTo>
                    <a:pt x="1347" y="2056"/>
                  </a:lnTo>
                  <a:cubicBezTo>
                    <a:pt x="1566" y="2372"/>
                    <a:pt x="1780" y="2693"/>
                    <a:pt x="1792" y="3104"/>
                  </a:cubicBezTo>
                  <a:cubicBezTo>
                    <a:pt x="1792" y="3363"/>
                    <a:pt x="1718" y="3605"/>
                    <a:pt x="1628" y="3847"/>
                  </a:cubicBezTo>
                  <a:cubicBezTo>
                    <a:pt x="1679" y="3802"/>
                    <a:pt x="1730" y="3757"/>
                    <a:pt x="1786" y="3712"/>
                  </a:cubicBezTo>
                  <a:cubicBezTo>
                    <a:pt x="1949" y="3565"/>
                    <a:pt x="2118" y="3425"/>
                    <a:pt x="2287" y="3278"/>
                  </a:cubicBezTo>
                  <a:cubicBezTo>
                    <a:pt x="2383" y="3194"/>
                    <a:pt x="2512" y="3346"/>
                    <a:pt x="2417" y="3430"/>
                  </a:cubicBezTo>
                  <a:cubicBezTo>
                    <a:pt x="2225" y="3594"/>
                    <a:pt x="2034" y="3757"/>
                    <a:pt x="1842" y="3920"/>
                  </a:cubicBezTo>
                  <a:cubicBezTo>
                    <a:pt x="1752" y="3999"/>
                    <a:pt x="1662" y="4089"/>
                    <a:pt x="1561" y="4157"/>
                  </a:cubicBezTo>
                  <a:cubicBezTo>
                    <a:pt x="1538" y="4179"/>
                    <a:pt x="1510" y="4191"/>
                    <a:pt x="1488" y="4196"/>
                  </a:cubicBezTo>
                  <a:cubicBezTo>
                    <a:pt x="1392" y="4433"/>
                    <a:pt x="1302" y="4669"/>
                    <a:pt x="1274" y="4917"/>
                  </a:cubicBezTo>
                  <a:cubicBezTo>
                    <a:pt x="1228" y="5339"/>
                    <a:pt x="1375" y="5728"/>
                    <a:pt x="1578" y="6094"/>
                  </a:cubicBezTo>
                  <a:cubicBezTo>
                    <a:pt x="1820" y="5722"/>
                    <a:pt x="2056" y="5351"/>
                    <a:pt x="2298" y="4979"/>
                  </a:cubicBezTo>
                  <a:cubicBezTo>
                    <a:pt x="2366" y="4872"/>
                    <a:pt x="2529" y="4990"/>
                    <a:pt x="2456" y="5097"/>
                  </a:cubicBezTo>
                  <a:cubicBezTo>
                    <a:pt x="2203" y="5491"/>
                    <a:pt x="1944" y="5891"/>
                    <a:pt x="1690" y="6285"/>
                  </a:cubicBezTo>
                  <a:cubicBezTo>
                    <a:pt x="1814" y="6488"/>
                    <a:pt x="1944" y="6685"/>
                    <a:pt x="2056" y="6877"/>
                  </a:cubicBezTo>
                  <a:cubicBezTo>
                    <a:pt x="2158" y="7051"/>
                    <a:pt x="2248" y="7243"/>
                    <a:pt x="2321" y="7440"/>
                  </a:cubicBezTo>
                  <a:cubicBezTo>
                    <a:pt x="2422" y="7232"/>
                    <a:pt x="2529" y="7023"/>
                    <a:pt x="2631" y="6820"/>
                  </a:cubicBezTo>
                  <a:cubicBezTo>
                    <a:pt x="2687" y="6708"/>
                    <a:pt x="2873" y="6775"/>
                    <a:pt x="2817" y="6888"/>
                  </a:cubicBezTo>
                  <a:lnTo>
                    <a:pt x="2400" y="7716"/>
                  </a:lnTo>
                  <a:cubicBezTo>
                    <a:pt x="2496" y="8116"/>
                    <a:pt x="2467" y="8532"/>
                    <a:pt x="2208" y="8893"/>
                  </a:cubicBezTo>
                  <a:cubicBezTo>
                    <a:pt x="2130" y="8994"/>
                    <a:pt x="1966" y="8882"/>
                    <a:pt x="2045" y="8775"/>
                  </a:cubicBezTo>
                  <a:cubicBezTo>
                    <a:pt x="2265" y="8476"/>
                    <a:pt x="2293" y="8138"/>
                    <a:pt x="2220" y="7800"/>
                  </a:cubicBezTo>
                  <a:cubicBezTo>
                    <a:pt x="1887" y="7603"/>
                    <a:pt x="1561" y="7412"/>
                    <a:pt x="1228" y="7215"/>
                  </a:cubicBezTo>
                  <a:cubicBezTo>
                    <a:pt x="1116" y="7153"/>
                    <a:pt x="1234" y="6989"/>
                    <a:pt x="1341" y="7051"/>
                  </a:cubicBezTo>
                  <a:cubicBezTo>
                    <a:pt x="1611" y="7209"/>
                    <a:pt x="1876" y="7367"/>
                    <a:pt x="2141" y="7524"/>
                  </a:cubicBezTo>
                  <a:cubicBezTo>
                    <a:pt x="2056" y="7294"/>
                    <a:pt x="1944" y="7068"/>
                    <a:pt x="1820" y="6871"/>
                  </a:cubicBezTo>
                  <a:cubicBezTo>
                    <a:pt x="1718" y="6702"/>
                    <a:pt x="1606" y="6528"/>
                    <a:pt x="1504" y="6353"/>
                  </a:cubicBezTo>
                  <a:cubicBezTo>
                    <a:pt x="1082" y="6038"/>
                    <a:pt x="665" y="5717"/>
                    <a:pt x="243" y="5401"/>
                  </a:cubicBezTo>
                  <a:cubicBezTo>
                    <a:pt x="142" y="5323"/>
                    <a:pt x="254" y="5159"/>
                    <a:pt x="356" y="5238"/>
                  </a:cubicBezTo>
                  <a:cubicBezTo>
                    <a:pt x="665" y="5469"/>
                    <a:pt x="975" y="5705"/>
                    <a:pt x="1279" y="5936"/>
                  </a:cubicBezTo>
                  <a:cubicBezTo>
                    <a:pt x="1133" y="5615"/>
                    <a:pt x="1037" y="5283"/>
                    <a:pt x="1076" y="4917"/>
                  </a:cubicBezTo>
                  <a:cubicBezTo>
                    <a:pt x="1099" y="4652"/>
                    <a:pt x="1195" y="4405"/>
                    <a:pt x="1302" y="4157"/>
                  </a:cubicBezTo>
                  <a:cubicBezTo>
                    <a:pt x="1228" y="4100"/>
                    <a:pt x="1172" y="4005"/>
                    <a:pt x="1121" y="3932"/>
                  </a:cubicBezTo>
                  <a:cubicBezTo>
                    <a:pt x="1048" y="3830"/>
                    <a:pt x="969" y="3729"/>
                    <a:pt x="896" y="3622"/>
                  </a:cubicBezTo>
                  <a:lnTo>
                    <a:pt x="446" y="2991"/>
                  </a:lnTo>
                  <a:cubicBezTo>
                    <a:pt x="367" y="2890"/>
                    <a:pt x="519" y="2760"/>
                    <a:pt x="592" y="2867"/>
                  </a:cubicBezTo>
                  <a:cubicBezTo>
                    <a:pt x="851" y="3216"/>
                    <a:pt x="1099" y="3571"/>
                    <a:pt x="1358" y="3920"/>
                  </a:cubicBezTo>
                  <a:cubicBezTo>
                    <a:pt x="1364" y="3932"/>
                    <a:pt x="1369" y="3943"/>
                    <a:pt x="1381" y="3960"/>
                  </a:cubicBezTo>
                  <a:cubicBezTo>
                    <a:pt x="1499" y="3678"/>
                    <a:pt x="1600" y="3391"/>
                    <a:pt x="1595" y="3087"/>
                  </a:cubicBezTo>
                  <a:cubicBezTo>
                    <a:pt x="1583" y="2715"/>
                    <a:pt x="1375" y="2417"/>
                    <a:pt x="1161" y="2124"/>
                  </a:cubicBezTo>
                  <a:lnTo>
                    <a:pt x="119" y="1662"/>
                  </a:lnTo>
                  <a:cubicBezTo>
                    <a:pt x="1" y="1606"/>
                    <a:pt x="68" y="1420"/>
                    <a:pt x="187" y="147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15"/>
            <p:cNvSpPr/>
            <p:nvPr/>
          </p:nvSpPr>
          <p:spPr>
            <a:xfrm>
              <a:off x="469913" y="1954080"/>
              <a:ext cx="1267916" cy="830287"/>
            </a:xfrm>
            <a:custGeom>
              <a:avLst/>
              <a:gdLst/>
              <a:ahLst/>
              <a:cxnLst/>
              <a:rect l="l" t="t" r="r" b="b"/>
              <a:pathLst>
                <a:path w="9135" h="5982" extrusionOk="0">
                  <a:moveTo>
                    <a:pt x="2912" y="4551"/>
                  </a:moveTo>
                  <a:cubicBezTo>
                    <a:pt x="3154" y="4602"/>
                    <a:pt x="3351" y="4731"/>
                    <a:pt x="3526" y="4900"/>
                  </a:cubicBezTo>
                  <a:cubicBezTo>
                    <a:pt x="3841" y="5199"/>
                    <a:pt x="4077" y="5598"/>
                    <a:pt x="4472" y="5807"/>
                  </a:cubicBezTo>
                  <a:cubicBezTo>
                    <a:pt x="4798" y="5981"/>
                    <a:pt x="5164" y="5931"/>
                    <a:pt x="5491" y="5784"/>
                  </a:cubicBezTo>
                  <a:cubicBezTo>
                    <a:pt x="5812" y="5643"/>
                    <a:pt x="6105" y="5435"/>
                    <a:pt x="6448" y="5334"/>
                  </a:cubicBezTo>
                  <a:cubicBezTo>
                    <a:pt x="6640" y="5283"/>
                    <a:pt x="6837" y="5277"/>
                    <a:pt x="7028" y="5339"/>
                  </a:cubicBezTo>
                  <a:cubicBezTo>
                    <a:pt x="7259" y="5412"/>
                    <a:pt x="7468" y="5548"/>
                    <a:pt x="7704" y="5610"/>
                  </a:cubicBezTo>
                  <a:cubicBezTo>
                    <a:pt x="8098" y="5722"/>
                    <a:pt x="8538" y="5604"/>
                    <a:pt x="8819" y="5300"/>
                  </a:cubicBezTo>
                  <a:cubicBezTo>
                    <a:pt x="9050" y="5046"/>
                    <a:pt x="9135" y="4692"/>
                    <a:pt x="9073" y="4359"/>
                  </a:cubicBezTo>
                  <a:cubicBezTo>
                    <a:pt x="9090" y="4033"/>
                    <a:pt x="9011" y="3706"/>
                    <a:pt x="8847" y="3419"/>
                  </a:cubicBezTo>
                  <a:cubicBezTo>
                    <a:pt x="8617" y="3030"/>
                    <a:pt x="8228" y="2743"/>
                    <a:pt x="7789" y="2631"/>
                  </a:cubicBezTo>
                  <a:cubicBezTo>
                    <a:pt x="7338" y="2512"/>
                    <a:pt x="6826" y="2631"/>
                    <a:pt x="6403" y="2394"/>
                  </a:cubicBezTo>
                  <a:cubicBezTo>
                    <a:pt x="6026" y="2180"/>
                    <a:pt x="5818" y="1763"/>
                    <a:pt x="5559" y="1437"/>
                  </a:cubicBezTo>
                  <a:cubicBezTo>
                    <a:pt x="5311" y="1127"/>
                    <a:pt x="5001" y="890"/>
                    <a:pt x="4584" y="902"/>
                  </a:cubicBezTo>
                  <a:cubicBezTo>
                    <a:pt x="4207" y="913"/>
                    <a:pt x="3858" y="1093"/>
                    <a:pt x="3481" y="1144"/>
                  </a:cubicBezTo>
                  <a:cubicBezTo>
                    <a:pt x="3278" y="1172"/>
                    <a:pt x="3081" y="1149"/>
                    <a:pt x="2901" y="1054"/>
                  </a:cubicBezTo>
                  <a:cubicBezTo>
                    <a:pt x="2687" y="947"/>
                    <a:pt x="2512" y="761"/>
                    <a:pt x="2343" y="598"/>
                  </a:cubicBezTo>
                  <a:cubicBezTo>
                    <a:pt x="2028" y="288"/>
                    <a:pt x="1690" y="1"/>
                    <a:pt x="1217" y="12"/>
                  </a:cubicBezTo>
                  <a:cubicBezTo>
                    <a:pt x="817" y="17"/>
                    <a:pt x="423" y="220"/>
                    <a:pt x="214" y="575"/>
                  </a:cubicBezTo>
                  <a:cubicBezTo>
                    <a:pt x="17" y="919"/>
                    <a:pt x="0" y="1363"/>
                    <a:pt x="175" y="1718"/>
                  </a:cubicBezTo>
                  <a:cubicBezTo>
                    <a:pt x="282" y="1932"/>
                    <a:pt x="456" y="2079"/>
                    <a:pt x="620" y="2248"/>
                  </a:cubicBezTo>
                  <a:cubicBezTo>
                    <a:pt x="766" y="2400"/>
                    <a:pt x="868" y="2569"/>
                    <a:pt x="896" y="2783"/>
                  </a:cubicBezTo>
                  <a:cubicBezTo>
                    <a:pt x="952" y="3154"/>
                    <a:pt x="856" y="3554"/>
                    <a:pt x="1014" y="3903"/>
                  </a:cubicBezTo>
                  <a:cubicBezTo>
                    <a:pt x="1217" y="4354"/>
                    <a:pt x="1746" y="4466"/>
                    <a:pt x="2191" y="4489"/>
                  </a:cubicBezTo>
                  <a:cubicBezTo>
                    <a:pt x="2433" y="4495"/>
                    <a:pt x="2675" y="4495"/>
                    <a:pt x="2912" y="455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15"/>
            <p:cNvSpPr/>
            <p:nvPr/>
          </p:nvSpPr>
          <p:spPr>
            <a:xfrm>
              <a:off x="559714" y="2045546"/>
              <a:ext cx="1118708" cy="605851"/>
            </a:xfrm>
            <a:custGeom>
              <a:avLst/>
              <a:gdLst/>
              <a:ahLst/>
              <a:cxnLst/>
              <a:rect l="l" t="t" r="r" b="b"/>
              <a:pathLst>
                <a:path w="8060" h="4365" extrusionOk="0">
                  <a:moveTo>
                    <a:pt x="654" y="1943"/>
                  </a:moveTo>
                  <a:lnTo>
                    <a:pt x="1341" y="1482"/>
                  </a:lnTo>
                  <a:cubicBezTo>
                    <a:pt x="1245" y="1482"/>
                    <a:pt x="1155" y="1482"/>
                    <a:pt x="1060" y="1470"/>
                  </a:cubicBezTo>
                  <a:cubicBezTo>
                    <a:pt x="744" y="1431"/>
                    <a:pt x="457" y="1284"/>
                    <a:pt x="266" y="1020"/>
                  </a:cubicBezTo>
                  <a:cubicBezTo>
                    <a:pt x="80" y="766"/>
                    <a:pt x="1" y="428"/>
                    <a:pt x="74" y="119"/>
                  </a:cubicBezTo>
                  <a:cubicBezTo>
                    <a:pt x="74" y="107"/>
                    <a:pt x="80" y="102"/>
                    <a:pt x="85" y="91"/>
                  </a:cubicBezTo>
                  <a:cubicBezTo>
                    <a:pt x="91" y="79"/>
                    <a:pt x="91" y="74"/>
                    <a:pt x="97" y="62"/>
                  </a:cubicBezTo>
                  <a:cubicBezTo>
                    <a:pt x="136" y="0"/>
                    <a:pt x="209" y="17"/>
                    <a:pt x="243" y="62"/>
                  </a:cubicBezTo>
                  <a:cubicBezTo>
                    <a:pt x="266" y="79"/>
                    <a:pt x="277" y="102"/>
                    <a:pt x="271" y="141"/>
                  </a:cubicBezTo>
                  <a:cubicBezTo>
                    <a:pt x="271" y="141"/>
                    <a:pt x="271" y="141"/>
                    <a:pt x="271" y="141"/>
                  </a:cubicBezTo>
                  <a:lnTo>
                    <a:pt x="271" y="141"/>
                  </a:lnTo>
                  <a:cubicBezTo>
                    <a:pt x="204" y="434"/>
                    <a:pt x="277" y="744"/>
                    <a:pt x="474" y="969"/>
                  </a:cubicBezTo>
                  <a:cubicBezTo>
                    <a:pt x="671" y="1200"/>
                    <a:pt x="958" y="1273"/>
                    <a:pt x="1251" y="1284"/>
                  </a:cubicBezTo>
                  <a:cubicBezTo>
                    <a:pt x="1347" y="1290"/>
                    <a:pt x="1443" y="1284"/>
                    <a:pt x="1538" y="1284"/>
                  </a:cubicBezTo>
                  <a:cubicBezTo>
                    <a:pt x="1426" y="1099"/>
                    <a:pt x="1307" y="907"/>
                    <a:pt x="1195" y="721"/>
                  </a:cubicBezTo>
                  <a:cubicBezTo>
                    <a:pt x="1127" y="614"/>
                    <a:pt x="1279" y="496"/>
                    <a:pt x="1347" y="603"/>
                  </a:cubicBezTo>
                  <a:lnTo>
                    <a:pt x="1764" y="1273"/>
                  </a:lnTo>
                  <a:cubicBezTo>
                    <a:pt x="2152" y="1251"/>
                    <a:pt x="2535" y="1239"/>
                    <a:pt x="2884" y="1448"/>
                  </a:cubicBezTo>
                  <a:cubicBezTo>
                    <a:pt x="3109" y="1583"/>
                    <a:pt x="3278" y="1774"/>
                    <a:pt x="3430" y="1977"/>
                  </a:cubicBezTo>
                  <a:cubicBezTo>
                    <a:pt x="3419" y="1910"/>
                    <a:pt x="3408" y="1842"/>
                    <a:pt x="3402" y="1780"/>
                  </a:cubicBezTo>
                  <a:cubicBezTo>
                    <a:pt x="3369" y="1560"/>
                    <a:pt x="3335" y="1341"/>
                    <a:pt x="3301" y="1121"/>
                  </a:cubicBezTo>
                  <a:cubicBezTo>
                    <a:pt x="3284" y="992"/>
                    <a:pt x="3476" y="969"/>
                    <a:pt x="3498" y="1093"/>
                  </a:cubicBezTo>
                  <a:cubicBezTo>
                    <a:pt x="3532" y="1341"/>
                    <a:pt x="3571" y="1589"/>
                    <a:pt x="3611" y="1836"/>
                  </a:cubicBezTo>
                  <a:cubicBezTo>
                    <a:pt x="3628" y="1960"/>
                    <a:pt x="3656" y="2079"/>
                    <a:pt x="3661" y="2202"/>
                  </a:cubicBezTo>
                  <a:cubicBezTo>
                    <a:pt x="3667" y="2231"/>
                    <a:pt x="3661" y="2259"/>
                    <a:pt x="3656" y="2287"/>
                  </a:cubicBezTo>
                  <a:cubicBezTo>
                    <a:pt x="3802" y="2495"/>
                    <a:pt x="3954" y="2692"/>
                    <a:pt x="4151" y="2850"/>
                  </a:cubicBezTo>
                  <a:cubicBezTo>
                    <a:pt x="4484" y="3115"/>
                    <a:pt x="4895" y="3194"/>
                    <a:pt x="5311" y="3216"/>
                  </a:cubicBezTo>
                  <a:cubicBezTo>
                    <a:pt x="5126" y="2816"/>
                    <a:pt x="4934" y="2416"/>
                    <a:pt x="4748" y="2017"/>
                  </a:cubicBezTo>
                  <a:cubicBezTo>
                    <a:pt x="4692" y="1904"/>
                    <a:pt x="4878" y="1825"/>
                    <a:pt x="4928" y="1943"/>
                  </a:cubicBezTo>
                  <a:cubicBezTo>
                    <a:pt x="5131" y="2366"/>
                    <a:pt x="5334" y="2794"/>
                    <a:pt x="5531" y="3222"/>
                  </a:cubicBezTo>
                  <a:cubicBezTo>
                    <a:pt x="5768" y="3227"/>
                    <a:pt x="6004" y="3222"/>
                    <a:pt x="6229" y="3227"/>
                  </a:cubicBezTo>
                  <a:cubicBezTo>
                    <a:pt x="6432" y="3233"/>
                    <a:pt x="6640" y="3256"/>
                    <a:pt x="6843" y="3301"/>
                  </a:cubicBezTo>
                  <a:lnTo>
                    <a:pt x="6483" y="2709"/>
                  </a:lnTo>
                  <a:cubicBezTo>
                    <a:pt x="6415" y="2602"/>
                    <a:pt x="6573" y="2478"/>
                    <a:pt x="6640" y="2585"/>
                  </a:cubicBezTo>
                  <a:cubicBezTo>
                    <a:pt x="6798" y="2850"/>
                    <a:pt x="6961" y="3115"/>
                    <a:pt x="7119" y="3379"/>
                  </a:cubicBezTo>
                  <a:cubicBezTo>
                    <a:pt x="7513" y="3515"/>
                    <a:pt x="7851" y="3757"/>
                    <a:pt x="8015" y="4168"/>
                  </a:cubicBezTo>
                  <a:cubicBezTo>
                    <a:pt x="8060" y="4286"/>
                    <a:pt x="7879" y="4365"/>
                    <a:pt x="7834" y="4247"/>
                  </a:cubicBezTo>
                  <a:cubicBezTo>
                    <a:pt x="7694" y="3898"/>
                    <a:pt x="7423" y="3695"/>
                    <a:pt x="7097" y="3577"/>
                  </a:cubicBezTo>
                  <a:cubicBezTo>
                    <a:pt x="6759" y="3751"/>
                    <a:pt x="6415" y="3931"/>
                    <a:pt x="6077" y="4106"/>
                  </a:cubicBezTo>
                  <a:cubicBezTo>
                    <a:pt x="5965" y="4168"/>
                    <a:pt x="5886" y="3982"/>
                    <a:pt x="5998" y="3926"/>
                  </a:cubicBezTo>
                  <a:cubicBezTo>
                    <a:pt x="6274" y="3785"/>
                    <a:pt x="6550" y="3638"/>
                    <a:pt x="6821" y="3498"/>
                  </a:cubicBezTo>
                  <a:cubicBezTo>
                    <a:pt x="6579" y="3441"/>
                    <a:pt x="6331" y="3424"/>
                    <a:pt x="6100" y="3419"/>
                  </a:cubicBezTo>
                  <a:cubicBezTo>
                    <a:pt x="5897" y="3419"/>
                    <a:pt x="5694" y="3419"/>
                    <a:pt x="5492" y="3413"/>
                  </a:cubicBezTo>
                  <a:cubicBezTo>
                    <a:pt x="4996" y="3605"/>
                    <a:pt x="4506" y="3791"/>
                    <a:pt x="4016" y="3976"/>
                  </a:cubicBezTo>
                  <a:cubicBezTo>
                    <a:pt x="3898" y="4021"/>
                    <a:pt x="3819" y="3841"/>
                    <a:pt x="3937" y="3796"/>
                  </a:cubicBezTo>
                  <a:cubicBezTo>
                    <a:pt x="4298" y="3661"/>
                    <a:pt x="4658" y="3520"/>
                    <a:pt x="5019" y="3385"/>
                  </a:cubicBezTo>
                  <a:cubicBezTo>
                    <a:pt x="4669" y="3340"/>
                    <a:pt x="4337" y="3244"/>
                    <a:pt x="4050" y="3019"/>
                  </a:cubicBezTo>
                  <a:cubicBezTo>
                    <a:pt x="3836" y="2856"/>
                    <a:pt x="3678" y="2642"/>
                    <a:pt x="3521" y="2422"/>
                  </a:cubicBezTo>
                  <a:cubicBezTo>
                    <a:pt x="3430" y="2456"/>
                    <a:pt x="3329" y="2450"/>
                    <a:pt x="3233" y="2456"/>
                  </a:cubicBezTo>
                  <a:lnTo>
                    <a:pt x="2856" y="2484"/>
                  </a:lnTo>
                  <a:cubicBezTo>
                    <a:pt x="2597" y="2501"/>
                    <a:pt x="2338" y="2518"/>
                    <a:pt x="2079" y="2535"/>
                  </a:cubicBezTo>
                  <a:cubicBezTo>
                    <a:pt x="1955" y="2540"/>
                    <a:pt x="1927" y="2343"/>
                    <a:pt x="2051" y="2338"/>
                  </a:cubicBezTo>
                  <a:cubicBezTo>
                    <a:pt x="2484" y="2309"/>
                    <a:pt x="2918" y="2281"/>
                    <a:pt x="3352" y="2253"/>
                  </a:cubicBezTo>
                  <a:cubicBezTo>
                    <a:pt x="3363" y="2253"/>
                    <a:pt x="3380" y="2253"/>
                    <a:pt x="3397" y="2253"/>
                  </a:cubicBezTo>
                  <a:cubicBezTo>
                    <a:pt x="3222" y="2000"/>
                    <a:pt x="3031" y="1763"/>
                    <a:pt x="2766" y="1605"/>
                  </a:cubicBezTo>
                  <a:cubicBezTo>
                    <a:pt x="2451" y="1420"/>
                    <a:pt x="2085" y="1437"/>
                    <a:pt x="1724" y="1459"/>
                  </a:cubicBezTo>
                  <a:cubicBezTo>
                    <a:pt x="1409" y="1673"/>
                    <a:pt x="1093" y="1887"/>
                    <a:pt x="778" y="2101"/>
                  </a:cubicBezTo>
                  <a:cubicBezTo>
                    <a:pt x="671" y="2174"/>
                    <a:pt x="553" y="2017"/>
                    <a:pt x="654" y="194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15"/>
            <p:cNvSpPr/>
            <p:nvPr/>
          </p:nvSpPr>
          <p:spPr>
            <a:xfrm>
              <a:off x="1246892" y="1958799"/>
              <a:ext cx="2947644" cy="2107363"/>
            </a:xfrm>
            <a:custGeom>
              <a:avLst/>
              <a:gdLst/>
              <a:ahLst/>
              <a:cxnLst/>
              <a:rect l="l" t="t" r="r" b="b"/>
              <a:pathLst>
                <a:path w="21237" h="15183" extrusionOk="0">
                  <a:moveTo>
                    <a:pt x="21237" y="15183"/>
                  </a:moveTo>
                  <a:lnTo>
                    <a:pt x="0" y="15183"/>
                  </a:lnTo>
                  <a:lnTo>
                    <a:pt x="0" y="0"/>
                  </a:lnTo>
                  <a:lnTo>
                    <a:pt x="2123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15"/>
            <p:cNvSpPr/>
            <p:nvPr/>
          </p:nvSpPr>
          <p:spPr>
            <a:xfrm>
              <a:off x="1320315" y="1959631"/>
              <a:ext cx="2874219" cy="2106530"/>
            </a:xfrm>
            <a:custGeom>
              <a:avLst/>
              <a:gdLst/>
              <a:ahLst/>
              <a:cxnLst/>
              <a:rect l="l" t="t" r="r" b="b"/>
              <a:pathLst>
                <a:path w="20708" h="15177" extrusionOk="0">
                  <a:moveTo>
                    <a:pt x="20708" y="15177"/>
                  </a:moveTo>
                  <a:lnTo>
                    <a:pt x="0" y="15177"/>
                  </a:lnTo>
                  <a:lnTo>
                    <a:pt x="0" y="0"/>
                  </a:lnTo>
                  <a:lnTo>
                    <a:pt x="2070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15"/>
            <p:cNvSpPr/>
            <p:nvPr/>
          </p:nvSpPr>
          <p:spPr>
            <a:xfrm>
              <a:off x="1370282" y="2072889"/>
              <a:ext cx="2774286" cy="1931646"/>
            </a:xfrm>
            <a:custGeom>
              <a:avLst/>
              <a:gdLst/>
              <a:ahLst/>
              <a:cxnLst/>
              <a:rect l="l" t="t" r="r" b="b"/>
              <a:pathLst>
                <a:path w="19988" h="13917" extrusionOk="0">
                  <a:moveTo>
                    <a:pt x="19987" y="13916"/>
                  </a:moveTo>
                  <a:lnTo>
                    <a:pt x="1" y="13916"/>
                  </a:lnTo>
                  <a:lnTo>
                    <a:pt x="1" y="1"/>
                  </a:lnTo>
                  <a:lnTo>
                    <a:pt x="1998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15"/>
            <p:cNvSpPr/>
            <p:nvPr/>
          </p:nvSpPr>
          <p:spPr>
            <a:xfrm>
              <a:off x="2112840" y="4066005"/>
              <a:ext cx="1727613" cy="515355"/>
            </a:xfrm>
            <a:custGeom>
              <a:avLst/>
              <a:gdLst/>
              <a:ahLst/>
              <a:cxnLst/>
              <a:rect l="l" t="t" r="r" b="b"/>
              <a:pathLst>
                <a:path w="12447" h="3713" extrusionOk="0">
                  <a:moveTo>
                    <a:pt x="1043" y="1"/>
                  </a:moveTo>
                  <a:cubicBezTo>
                    <a:pt x="1043" y="1"/>
                    <a:pt x="1" y="575"/>
                    <a:pt x="1" y="3712"/>
                  </a:cubicBezTo>
                  <a:lnTo>
                    <a:pt x="12446" y="3712"/>
                  </a:lnTo>
                  <a:lnTo>
                    <a:pt x="12446" y="2800"/>
                  </a:lnTo>
                  <a:lnTo>
                    <a:pt x="5666" y="2800"/>
                  </a:lnTo>
                  <a:cubicBezTo>
                    <a:pt x="5666" y="2800"/>
                    <a:pt x="5469" y="1448"/>
                    <a:pt x="64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15"/>
            <p:cNvSpPr/>
            <p:nvPr/>
          </p:nvSpPr>
          <p:spPr>
            <a:xfrm>
              <a:off x="2128524" y="4066005"/>
              <a:ext cx="885667" cy="287866"/>
            </a:xfrm>
            <a:custGeom>
              <a:avLst/>
              <a:gdLst/>
              <a:ahLst/>
              <a:cxnLst/>
              <a:rect l="l" t="t" r="r" b="b"/>
              <a:pathLst>
                <a:path w="6381" h="2074" extrusionOk="0">
                  <a:moveTo>
                    <a:pt x="6381" y="1"/>
                  </a:moveTo>
                  <a:lnTo>
                    <a:pt x="0" y="2073"/>
                  </a:lnTo>
                  <a:cubicBezTo>
                    <a:pt x="0" y="2073"/>
                    <a:pt x="192" y="536"/>
                    <a:pt x="9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15"/>
            <p:cNvSpPr/>
            <p:nvPr/>
          </p:nvSpPr>
          <p:spPr>
            <a:xfrm>
              <a:off x="2115199" y="4454496"/>
              <a:ext cx="1725254" cy="36087"/>
            </a:xfrm>
            <a:custGeom>
              <a:avLst/>
              <a:gdLst/>
              <a:ahLst/>
              <a:cxnLst/>
              <a:rect l="l" t="t" r="r" b="b"/>
              <a:pathLst>
                <a:path w="12430" h="260" extrusionOk="0">
                  <a:moveTo>
                    <a:pt x="1" y="260"/>
                  </a:moveTo>
                  <a:lnTo>
                    <a:pt x="12429" y="260"/>
                  </a:lnTo>
                  <a:lnTo>
                    <a:pt x="12429" y="1"/>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15"/>
            <p:cNvSpPr/>
            <p:nvPr/>
          </p:nvSpPr>
          <p:spPr>
            <a:xfrm>
              <a:off x="2664692" y="1979063"/>
              <a:ext cx="78282" cy="77588"/>
            </a:xfrm>
            <a:custGeom>
              <a:avLst/>
              <a:gdLst/>
              <a:ahLst/>
              <a:cxnLst/>
              <a:rect l="l" t="t" r="r" b="b"/>
              <a:pathLst>
                <a:path w="564" h="559" extrusionOk="0">
                  <a:moveTo>
                    <a:pt x="564" y="282"/>
                  </a:moveTo>
                  <a:cubicBezTo>
                    <a:pt x="564" y="434"/>
                    <a:pt x="440" y="558"/>
                    <a:pt x="282" y="558"/>
                  </a:cubicBezTo>
                  <a:cubicBezTo>
                    <a:pt x="130" y="558"/>
                    <a:pt x="1" y="434"/>
                    <a:pt x="1" y="282"/>
                  </a:cubicBezTo>
                  <a:cubicBezTo>
                    <a:pt x="1" y="125"/>
                    <a:pt x="130" y="1"/>
                    <a:pt x="282" y="1"/>
                  </a:cubicBezTo>
                  <a:cubicBezTo>
                    <a:pt x="440" y="1"/>
                    <a:pt x="564" y="125"/>
                    <a:pt x="564" y="282"/>
                  </a:cubicBezTo>
                  <a:close/>
                </a:path>
              </a:pathLst>
            </a:custGeom>
            <a:solidFill>
              <a:srgbClr val="8E8E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15"/>
            <p:cNvSpPr/>
            <p:nvPr/>
          </p:nvSpPr>
          <p:spPr>
            <a:xfrm>
              <a:off x="1481319" y="2258182"/>
              <a:ext cx="583227" cy="518270"/>
            </a:xfrm>
            <a:custGeom>
              <a:avLst/>
              <a:gdLst/>
              <a:ahLst/>
              <a:cxnLst/>
              <a:rect l="l" t="t" r="r" b="b"/>
              <a:pathLst>
                <a:path w="4202" h="3734" extrusionOk="0">
                  <a:moveTo>
                    <a:pt x="4202" y="0"/>
                  </a:moveTo>
                  <a:lnTo>
                    <a:pt x="4202" y="3734"/>
                  </a:lnTo>
                  <a:lnTo>
                    <a:pt x="0" y="3734"/>
                  </a:lnTo>
                  <a:lnTo>
                    <a:pt x="0" y="648"/>
                  </a:lnTo>
                  <a:lnTo>
                    <a:pt x="1639" y="648"/>
                  </a:lnTo>
                  <a:lnTo>
                    <a:pt x="1791" y="0"/>
                  </a:lnTo>
                  <a:close/>
                </a:path>
              </a:pathLst>
            </a:custGeom>
            <a:solidFill>
              <a:srgbClr val="DFAF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15"/>
            <p:cNvSpPr/>
            <p:nvPr/>
          </p:nvSpPr>
          <p:spPr>
            <a:xfrm>
              <a:off x="1481319" y="2347984"/>
              <a:ext cx="645825" cy="428468"/>
            </a:xfrm>
            <a:custGeom>
              <a:avLst/>
              <a:gdLst/>
              <a:ahLst/>
              <a:cxnLst/>
              <a:rect l="l" t="t" r="r" b="b"/>
              <a:pathLst>
                <a:path w="4653" h="3087" extrusionOk="0">
                  <a:moveTo>
                    <a:pt x="4202" y="3087"/>
                  </a:moveTo>
                  <a:lnTo>
                    <a:pt x="0" y="3087"/>
                  </a:lnTo>
                  <a:lnTo>
                    <a:pt x="451" y="1"/>
                  </a:lnTo>
                  <a:lnTo>
                    <a:pt x="465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15"/>
            <p:cNvSpPr/>
            <p:nvPr/>
          </p:nvSpPr>
          <p:spPr>
            <a:xfrm>
              <a:off x="1481319" y="2831134"/>
              <a:ext cx="583227" cy="518270"/>
            </a:xfrm>
            <a:custGeom>
              <a:avLst/>
              <a:gdLst/>
              <a:ahLst/>
              <a:cxnLst/>
              <a:rect l="l" t="t" r="r" b="b"/>
              <a:pathLst>
                <a:path w="4202" h="3734" extrusionOk="0">
                  <a:moveTo>
                    <a:pt x="4202" y="0"/>
                  </a:moveTo>
                  <a:lnTo>
                    <a:pt x="4202" y="3734"/>
                  </a:lnTo>
                  <a:lnTo>
                    <a:pt x="0" y="3734"/>
                  </a:lnTo>
                  <a:lnTo>
                    <a:pt x="0" y="648"/>
                  </a:lnTo>
                  <a:lnTo>
                    <a:pt x="1639" y="648"/>
                  </a:lnTo>
                  <a:lnTo>
                    <a:pt x="1791" y="0"/>
                  </a:lnTo>
                  <a:close/>
                </a:path>
              </a:pathLst>
            </a:custGeom>
            <a:solidFill>
              <a:srgbClr val="DFAF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15"/>
            <p:cNvSpPr/>
            <p:nvPr/>
          </p:nvSpPr>
          <p:spPr>
            <a:xfrm>
              <a:off x="1481319" y="2920935"/>
              <a:ext cx="645825" cy="428468"/>
            </a:xfrm>
            <a:custGeom>
              <a:avLst/>
              <a:gdLst/>
              <a:ahLst/>
              <a:cxnLst/>
              <a:rect l="l" t="t" r="r" b="b"/>
              <a:pathLst>
                <a:path w="4653" h="3087" extrusionOk="0">
                  <a:moveTo>
                    <a:pt x="4202" y="3087"/>
                  </a:moveTo>
                  <a:lnTo>
                    <a:pt x="0" y="3087"/>
                  </a:lnTo>
                  <a:lnTo>
                    <a:pt x="451" y="1"/>
                  </a:lnTo>
                  <a:lnTo>
                    <a:pt x="465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15"/>
            <p:cNvSpPr/>
            <p:nvPr/>
          </p:nvSpPr>
          <p:spPr>
            <a:xfrm>
              <a:off x="1500056" y="3424350"/>
              <a:ext cx="583227" cy="518409"/>
            </a:xfrm>
            <a:custGeom>
              <a:avLst/>
              <a:gdLst/>
              <a:ahLst/>
              <a:cxnLst/>
              <a:rect l="l" t="t" r="r" b="b"/>
              <a:pathLst>
                <a:path w="4202" h="3735" extrusionOk="0">
                  <a:moveTo>
                    <a:pt x="4202" y="1"/>
                  </a:moveTo>
                  <a:lnTo>
                    <a:pt x="4202" y="3734"/>
                  </a:lnTo>
                  <a:lnTo>
                    <a:pt x="1" y="3734"/>
                  </a:lnTo>
                  <a:lnTo>
                    <a:pt x="1" y="648"/>
                  </a:lnTo>
                  <a:lnTo>
                    <a:pt x="1634" y="648"/>
                  </a:lnTo>
                  <a:lnTo>
                    <a:pt x="1791" y="1"/>
                  </a:lnTo>
                  <a:close/>
                </a:path>
              </a:pathLst>
            </a:custGeom>
            <a:solidFill>
              <a:srgbClr val="DFAF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15"/>
            <p:cNvSpPr/>
            <p:nvPr/>
          </p:nvSpPr>
          <p:spPr>
            <a:xfrm>
              <a:off x="1500056" y="3514290"/>
              <a:ext cx="645825" cy="428468"/>
            </a:xfrm>
            <a:custGeom>
              <a:avLst/>
              <a:gdLst/>
              <a:ahLst/>
              <a:cxnLst/>
              <a:rect l="l" t="t" r="r" b="b"/>
              <a:pathLst>
                <a:path w="4653" h="3087" extrusionOk="0">
                  <a:moveTo>
                    <a:pt x="4202" y="3086"/>
                  </a:moveTo>
                  <a:lnTo>
                    <a:pt x="1" y="3086"/>
                  </a:lnTo>
                  <a:lnTo>
                    <a:pt x="451" y="0"/>
                  </a:lnTo>
                  <a:lnTo>
                    <a:pt x="465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15"/>
            <p:cNvSpPr/>
            <p:nvPr/>
          </p:nvSpPr>
          <p:spPr>
            <a:xfrm>
              <a:off x="2382520" y="3358699"/>
              <a:ext cx="356571" cy="530068"/>
            </a:xfrm>
            <a:custGeom>
              <a:avLst/>
              <a:gdLst/>
              <a:ahLst/>
              <a:cxnLst/>
              <a:rect l="l" t="t" r="r" b="b"/>
              <a:pathLst>
                <a:path w="2569" h="3819" extrusionOk="0">
                  <a:moveTo>
                    <a:pt x="2569" y="3819"/>
                  </a:moveTo>
                  <a:lnTo>
                    <a:pt x="1" y="3819"/>
                  </a:lnTo>
                  <a:lnTo>
                    <a:pt x="1" y="0"/>
                  </a:lnTo>
                  <a:lnTo>
                    <a:pt x="256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15"/>
            <p:cNvSpPr/>
            <p:nvPr/>
          </p:nvSpPr>
          <p:spPr>
            <a:xfrm>
              <a:off x="2414582" y="3330523"/>
              <a:ext cx="357404" cy="530068"/>
            </a:xfrm>
            <a:custGeom>
              <a:avLst/>
              <a:gdLst/>
              <a:ahLst/>
              <a:cxnLst/>
              <a:rect l="l" t="t" r="r" b="b"/>
              <a:pathLst>
                <a:path w="2575" h="3819" extrusionOk="0">
                  <a:moveTo>
                    <a:pt x="2574" y="3819"/>
                  </a:moveTo>
                  <a:lnTo>
                    <a:pt x="1" y="3819"/>
                  </a:lnTo>
                  <a:lnTo>
                    <a:pt x="1" y="1"/>
                  </a:lnTo>
                  <a:lnTo>
                    <a:pt x="2574"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15"/>
            <p:cNvSpPr/>
            <p:nvPr/>
          </p:nvSpPr>
          <p:spPr>
            <a:xfrm>
              <a:off x="2456082" y="3295408"/>
              <a:ext cx="357265" cy="530901"/>
            </a:xfrm>
            <a:custGeom>
              <a:avLst/>
              <a:gdLst/>
              <a:ahLst/>
              <a:cxnLst/>
              <a:rect l="l" t="t" r="r" b="b"/>
              <a:pathLst>
                <a:path w="2574" h="3825" extrusionOk="0">
                  <a:moveTo>
                    <a:pt x="2574" y="3824"/>
                  </a:moveTo>
                  <a:lnTo>
                    <a:pt x="0" y="3824"/>
                  </a:lnTo>
                  <a:lnTo>
                    <a:pt x="0" y="0"/>
                  </a:lnTo>
                  <a:lnTo>
                    <a:pt x="25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15"/>
            <p:cNvSpPr/>
            <p:nvPr/>
          </p:nvSpPr>
          <p:spPr>
            <a:xfrm>
              <a:off x="2494251" y="3385209"/>
              <a:ext cx="285507" cy="25955"/>
            </a:xfrm>
            <a:custGeom>
              <a:avLst/>
              <a:gdLst/>
              <a:ahLst/>
              <a:cxnLst/>
              <a:rect l="l" t="t" r="r" b="b"/>
              <a:pathLst>
                <a:path w="2057" h="187" extrusionOk="0">
                  <a:moveTo>
                    <a:pt x="1921" y="1"/>
                  </a:moveTo>
                  <a:lnTo>
                    <a:pt x="119" y="1"/>
                  </a:lnTo>
                  <a:cubicBezTo>
                    <a:pt x="1" y="1"/>
                    <a:pt x="18" y="187"/>
                    <a:pt x="136" y="187"/>
                  </a:cubicBezTo>
                  <a:lnTo>
                    <a:pt x="1938" y="187"/>
                  </a:lnTo>
                  <a:cubicBezTo>
                    <a:pt x="2056" y="187"/>
                    <a:pt x="2040" y="1"/>
                    <a:pt x="19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15"/>
            <p:cNvSpPr/>
            <p:nvPr/>
          </p:nvSpPr>
          <p:spPr>
            <a:xfrm>
              <a:off x="2494251" y="3454885"/>
              <a:ext cx="285507" cy="25816"/>
            </a:xfrm>
            <a:custGeom>
              <a:avLst/>
              <a:gdLst/>
              <a:ahLst/>
              <a:cxnLst/>
              <a:rect l="l" t="t" r="r" b="b"/>
              <a:pathLst>
                <a:path w="2057" h="186" extrusionOk="0">
                  <a:moveTo>
                    <a:pt x="1921" y="0"/>
                  </a:moveTo>
                  <a:lnTo>
                    <a:pt x="119" y="0"/>
                  </a:lnTo>
                  <a:cubicBezTo>
                    <a:pt x="1" y="0"/>
                    <a:pt x="18" y="186"/>
                    <a:pt x="136" y="186"/>
                  </a:cubicBezTo>
                  <a:lnTo>
                    <a:pt x="1938" y="186"/>
                  </a:lnTo>
                  <a:cubicBezTo>
                    <a:pt x="2056" y="186"/>
                    <a:pt x="2040" y="0"/>
                    <a:pt x="19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15"/>
            <p:cNvSpPr/>
            <p:nvPr/>
          </p:nvSpPr>
          <p:spPr>
            <a:xfrm>
              <a:off x="2494251" y="3523589"/>
              <a:ext cx="285507" cy="25955"/>
            </a:xfrm>
            <a:custGeom>
              <a:avLst/>
              <a:gdLst/>
              <a:ahLst/>
              <a:cxnLst/>
              <a:rect l="l" t="t" r="r" b="b"/>
              <a:pathLst>
                <a:path w="2057" h="187" extrusionOk="0">
                  <a:moveTo>
                    <a:pt x="1921" y="1"/>
                  </a:moveTo>
                  <a:lnTo>
                    <a:pt x="119" y="1"/>
                  </a:lnTo>
                  <a:cubicBezTo>
                    <a:pt x="1" y="1"/>
                    <a:pt x="18" y="187"/>
                    <a:pt x="136" y="187"/>
                  </a:cubicBezTo>
                  <a:lnTo>
                    <a:pt x="1938" y="187"/>
                  </a:lnTo>
                  <a:cubicBezTo>
                    <a:pt x="2056" y="187"/>
                    <a:pt x="2040" y="1"/>
                    <a:pt x="19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15"/>
            <p:cNvSpPr/>
            <p:nvPr/>
          </p:nvSpPr>
          <p:spPr>
            <a:xfrm>
              <a:off x="2494251" y="3593126"/>
              <a:ext cx="285507" cy="25955"/>
            </a:xfrm>
            <a:custGeom>
              <a:avLst/>
              <a:gdLst/>
              <a:ahLst/>
              <a:cxnLst/>
              <a:rect l="l" t="t" r="r" b="b"/>
              <a:pathLst>
                <a:path w="2057" h="187" extrusionOk="0">
                  <a:moveTo>
                    <a:pt x="1921" y="1"/>
                  </a:moveTo>
                  <a:lnTo>
                    <a:pt x="119" y="1"/>
                  </a:lnTo>
                  <a:cubicBezTo>
                    <a:pt x="1" y="1"/>
                    <a:pt x="18" y="187"/>
                    <a:pt x="136" y="187"/>
                  </a:cubicBezTo>
                  <a:lnTo>
                    <a:pt x="1938" y="187"/>
                  </a:lnTo>
                  <a:cubicBezTo>
                    <a:pt x="2056" y="187"/>
                    <a:pt x="2040" y="1"/>
                    <a:pt x="19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15"/>
            <p:cNvSpPr/>
            <p:nvPr/>
          </p:nvSpPr>
          <p:spPr>
            <a:xfrm>
              <a:off x="2495916" y="3652531"/>
              <a:ext cx="286201" cy="25955"/>
            </a:xfrm>
            <a:custGeom>
              <a:avLst/>
              <a:gdLst/>
              <a:ahLst/>
              <a:cxnLst/>
              <a:rect l="l" t="t" r="r" b="b"/>
              <a:pathLst>
                <a:path w="2062" h="187" extrusionOk="0">
                  <a:moveTo>
                    <a:pt x="1921" y="1"/>
                  </a:moveTo>
                  <a:lnTo>
                    <a:pt x="124" y="1"/>
                  </a:lnTo>
                  <a:cubicBezTo>
                    <a:pt x="0" y="1"/>
                    <a:pt x="17" y="187"/>
                    <a:pt x="135" y="187"/>
                  </a:cubicBezTo>
                  <a:lnTo>
                    <a:pt x="1937" y="187"/>
                  </a:lnTo>
                  <a:cubicBezTo>
                    <a:pt x="2061" y="187"/>
                    <a:pt x="2044" y="1"/>
                    <a:pt x="19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15"/>
            <p:cNvSpPr/>
            <p:nvPr/>
          </p:nvSpPr>
          <p:spPr>
            <a:xfrm>
              <a:off x="2505215" y="3722207"/>
              <a:ext cx="286201" cy="25816"/>
            </a:xfrm>
            <a:custGeom>
              <a:avLst/>
              <a:gdLst/>
              <a:ahLst/>
              <a:cxnLst/>
              <a:rect l="l" t="t" r="r" b="b"/>
              <a:pathLst>
                <a:path w="2062" h="186" extrusionOk="0">
                  <a:moveTo>
                    <a:pt x="1921" y="0"/>
                  </a:moveTo>
                  <a:lnTo>
                    <a:pt x="125" y="0"/>
                  </a:lnTo>
                  <a:cubicBezTo>
                    <a:pt x="1" y="0"/>
                    <a:pt x="18" y="186"/>
                    <a:pt x="142" y="186"/>
                  </a:cubicBezTo>
                  <a:lnTo>
                    <a:pt x="1938" y="186"/>
                  </a:lnTo>
                  <a:cubicBezTo>
                    <a:pt x="2062" y="186"/>
                    <a:pt x="2045" y="0"/>
                    <a:pt x="19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3" name="Google Shape;93;p15"/>
            <p:cNvGrpSpPr/>
            <p:nvPr/>
          </p:nvGrpSpPr>
          <p:grpSpPr>
            <a:xfrm>
              <a:off x="2935899" y="3295408"/>
              <a:ext cx="430827" cy="593359"/>
              <a:chOff x="2935899" y="3295408"/>
              <a:chExt cx="430827" cy="593359"/>
            </a:xfrm>
          </p:grpSpPr>
          <p:sp>
            <p:nvSpPr>
              <p:cNvPr id="94" name="Google Shape;94;p15"/>
              <p:cNvSpPr/>
              <p:nvPr/>
            </p:nvSpPr>
            <p:spPr>
              <a:xfrm>
                <a:off x="2935899" y="3358699"/>
                <a:ext cx="357404" cy="530068"/>
              </a:xfrm>
              <a:custGeom>
                <a:avLst/>
                <a:gdLst/>
                <a:ahLst/>
                <a:cxnLst/>
                <a:rect l="l" t="t" r="r" b="b"/>
                <a:pathLst>
                  <a:path w="2575" h="3819" extrusionOk="0">
                    <a:moveTo>
                      <a:pt x="2574" y="3819"/>
                    </a:moveTo>
                    <a:lnTo>
                      <a:pt x="1" y="3819"/>
                    </a:lnTo>
                    <a:lnTo>
                      <a:pt x="1" y="0"/>
                    </a:lnTo>
                    <a:lnTo>
                      <a:pt x="257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15"/>
              <p:cNvSpPr/>
              <p:nvPr/>
            </p:nvSpPr>
            <p:spPr>
              <a:xfrm>
                <a:off x="2967961" y="3330523"/>
                <a:ext cx="357404" cy="530068"/>
              </a:xfrm>
              <a:custGeom>
                <a:avLst/>
                <a:gdLst/>
                <a:ahLst/>
                <a:cxnLst/>
                <a:rect l="l" t="t" r="r" b="b"/>
                <a:pathLst>
                  <a:path w="2575" h="3819" extrusionOk="0">
                    <a:moveTo>
                      <a:pt x="2574" y="3819"/>
                    </a:moveTo>
                    <a:lnTo>
                      <a:pt x="1" y="3819"/>
                    </a:lnTo>
                    <a:lnTo>
                      <a:pt x="1" y="1"/>
                    </a:lnTo>
                    <a:lnTo>
                      <a:pt x="2574"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15"/>
              <p:cNvSpPr/>
              <p:nvPr/>
            </p:nvSpPr>
            <p:spPr>
              <a:xfrm>
                <a:off x="3010155" y="3295408"/>
                <a:ext cx="356571" cy="530901"/>
              </a:xfrm>
              <a:custGeom>
                <a:avLst/>
                <a:gdLst/>
                <a:ahLst/>
                <a:cxnLst/>
                <a:rect l="l" t="t" r="r" b="b"/>
                <a:pathLst>
                  <a:path w="2569" h="3825" extrusionOk="0">
                    <a:moveTo>
                      <a:pt x="2569" y="3824"/>
                    </a:moveTo>
                    <a:lnTo>
                      <a:pt x="1" y="3824"/>
                    </a:lnTo>
                    <a:lnTo>
                      <a:pt x="1" y="0"/>
                    </a:lnTo>
                    <a:lnTo>
                      <a:pt x="256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15"/>
              <p:cNvSpPr/>
              <p:nvPr/>
            </p:nvSpPr>
            <p:spPr>
              <a:xfrm>
                <a:off x="3047768" y="3385209"/>
                <a:ext cx="285368" cy="25955"/>
              </a:xfrm>
              <a:custGeom>
                <a:avLst/>
                <a:gdLst/>
                <a:ahLst/>
                <a:cxnLst/>
                <a:rect l="l" t="t" r="r" b="b"/>
                <a:pathLst>
                  <a:path w="2056" h="187" extrusionOk="0">
                    <a:moveTo>
                      <a:pt x="1920" y="1"/>
                    </a:moveTo>
                    <a:lnTo>
                      <a:pt x="118" y="1"/>
                    </a:lnTo>
                    <a:cubicBezTo>
                      <a:pt x="0" y="1"/>
                      <a:pt x="17" y="187"/>
                      <a:pt x="135" y="187"/>
                    </a:cubicBezTo>
                    <a:lnTo>
                      <a:pt x="1937" y="187"/>
                    </a:lnTo>
                    <a:cubicBezTo>
                      <a:pt x="2056" y="187"/>
                      <a:pt x="2039" y="1"/>
                      <a:pt x="19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15"/>
              <p:cNvSpPr/>
              <p:nvPr/>
            </p:nvSpPr>
            <p:spPr>
              <a:xfrm>
                <a:off x="3047768" y="3454885"/>
                <a:ext cx="285368" cy="25816"/>
              </a:xfrm>
              <a:custGeom>
                <a:avLst/>
                <a:gdLst/>
                <a:ahLst/>
                <a:cxnLst/>
                <a:rect l="l" t="t" r="r" b="b"/>
                <a:pathLst>
                  <a:path w="2056" h="186" extrusionOk="0">
                    <a:moveTo>
                      <a:pt x="1920" y="0"/>
                    </a:moveTo>
                    <a:lnTo>
                      <a:pt x="118" y="0"/>
                    </a:lnTo>
                    <a:cubicBezTo>
                      <a:pt x="0" y="0"/>
                      <a:pt x="17" y="186"/>
                      <a:pt x="135" y="186"/>
                    </a:cubicBezTo>
                    <a:lnTo>
                      <a:pt x="1937" y="186"/>
                    </a:lnTo>
                    <a:cubicBezTo>
                      <a:pt x="2056" y="186"/>
                      <a:pt x="2039" y="0"/>
                      <a:pt x="19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15"/>
              <p:cNvSpPr/>
              <p:nvPr/>
            </p:nvSpPr>
            <p:spPr>
              <a:xfrm>
                <a:off x="3047768" y="3523589"/>
                <a:ext cx="285368" cy="25955"/>
              </a:xfrm>
              <a:custGeom>
                <a:avLst/>
                <a:gdLst/>
                <a:ahLst/>
                <a:cxnLst/>
                <a:rect l="l" t="t" r="r" b="b"/>
                <a:pathLst>
                  <a:path w="2056" h="187" extrusionOk="0">
                    <a:moveTo>
                      <a:pt x="1920" y="1"/>
                    </a:moveTo>
                    <a:lnTo>
                      <a:pt x="118" y="1"/>
                    </a:lnTo>
                    <a:cubicBezTo>
                      <a:pt x="0" y="1"/>
                      <a:pt x="17" y="187"/>
                      <a:pt x="135" y="187"/>
                    </a:cubicBezTo>
                    <a:lnTo>
                      <a:pt x="1937" y="187"/>
                    </a:lnTo>
                    <a:cubicBezTo>
                      <a:pt x="2056" y="187"/>
                      <a:pt x="2039" y="1"/>
                      <a:pt x="19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15"/>
              <p:cNvSpPr/>
              <p:nvPr/>
            </p:nvSpPr>
            <p:spPr>
              <a:xfrm>
                <a:off x="3047768" y="3593126"/>
                <a:ext cx="285368" cy="25955"/>
              </a:xfrm>
              <a:custGeom>
                <a:avLst/>
                <a:gdLst/>
                <a:ahLst/>
                <a:cxnLst/>
                <a:rect l="l" t="t" r="r" b="b"/>
                <a:pathLst>
                  <a:path w="2056" h="187" extrusionOk="0">
                    <a:moveTo>
                      <a:pt x="1920" y="1"/>
                    </a:moveTo>
                    <a:lnTo>
                      <a:pt x="118" y="1"/>
                    </a:lnTo>
                    <a:cubicBezTo>
                      <a:pt x="0" y="1"/>
                      <a:pt x="17" y="187"/>
                      <a:pt x="135" y="187"/>
                    </a:cubicBezTo>
                    <a:lnTo>
                      <a:pt x="1937" y="187"/>
                    </a:lnTo>
                    <a:cubicBezTo>
                      <a:pt x="2056" y="187"/>
                      <a:pt x="2039" y="1"/>
                      <a:pt x="19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15"/>
              <p:cNvSpPr/>
              <p:nvPr/>
            </p:nvSpPr>
            <p:spPr>
              <a:xfrm>
                <a:off x="3049295" y="3652531"/>
                <a:ext cx="286201" cy="25955"/>
              </a:xfrm>
              <a:custGeom>
                <a:avLst/>
                <a:gdLst/>
                <a:ahLst/>
                <a:cxnLst/>
                <a:rect l="l" t="t" r="r" b="b"/>
                <a:pathLst>
                  <a:path w="2062" h="187" extrusionOk="0">
                    <a:moveTo>
                      <a:pt x="1926" y="1"/>
                    </a:moveTo>
                    <a:lnTo>
                      <a:pt x="124" y="1"/>
                    </a:lnTo>
                    <a:cubicBezTo>
                      <a:pt x="0" y="1"/>
                      <a:pt x="17" y="187"/>
                      <a:pt x="141" y="187"/>
                    </a:cubicBezTo>
                    <a:lnTo>
                      <a:pt x="1938" y="187"/>
                    </a:lnTo>
                    <a:cubicBezTo>
                      <a:pt x="2061" y="187"/>
                      <a:pt x="2045" y="1"/>
                      <a:pt x="19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15"/>
              <p:cNvSpPr/>
              <p:nvPr/>
            </p:nvSpPr>
            <p:spPr>
              <a:xfrm>
                <a:off x="3059427" y="3722207"/>
                <a:ext cx="285507" cy="25816"/>
              </a:xfrm>
              <a:custGeom>
                <a:avLst/>
                <a:gdLst/>
                <a:ahLst/>
                <a:cxnLst/>
                <a:rect l="l" t="t" r="r" b="b"/>
                <a:pathLst>
                  <a:path w="2057" h="186" extrusionOk="0">
                    <a:moveTo>
                      <a:pt x="1921" y="0"/>
                    </a:moveTo>
                    <a:lnTo>
                      <a:pt x="119" y="0"/>
                    </a:lnTo>
                    <a:cubicBezTo>
                      <a:pt x="1" y="0"/>
                      <a:pt x="17" y="186"/>
                      <a:pt x="136" y="186"/>
                    </a:cubicBezTo>
                    <a:lnTo>
                      <a:pt x="1938" y="186"/>
                    </a:lnTo>
                    <a:cubicBezTo>
                      <a:pt x="2056" y="186"/>
                      <a:pt x="2039" y="0"/>
                      <a:pt x="19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3" name="Google Shape;103;p15"/>
            <p:cNvSpPr/>
            <p:nvPr/>
          </p:nvSpPr>
          <p:spPr>
            <a:xfrm>
              <a:off x="2377801" y="2741194"/>
              <a:ext cx="357404" cy="530901"/>
            </a:xfrm>
            <a:custGeom>
              <a:avLst/>
              <a:gdLst/>
              <a:ahLst/>
              <a:cxnLst/>
              <a:rect l="l" t="t" r="r" b="b"/>
              <a:pathLst>
                <a:path w="2575" h="3825" extrusionOk="0">
                  <a:moveTo>
                    <a:pt x="2574" y="3824"/>
                  </a:moveTo>
                  <a:lnTo>
                    <a:pt x="1" y="3824"/>
                  </a:lnTo>
                  <a:lnTo>
                    <a:pt x="1" y="1"/>
                  </a:lnTo>
                  <a:lnTo>
                    <a:pt x="257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15"/>
            <p:cNvSpPr/>
            <p:nvPr/>
          </p:nvSpPr>
          <p:spPr>
            <a:xfrm>
              <a:off x="2409863" y="2713018"/>
              <a:ext cx="357404" cy="530901"/>
            </a:xfrm>
            <a:custGeom>
              <a:avLst/>
              <a:gdLst/>
              <a:ahLst/>
              <a:cxnLst/>
              <a:rect l="l" t="t" r="r" b="b"/>
              <a:pathLst>
                <a:path w="2575" h="3825" extrusionOk="0">
                  <a:moveTo>
                    <a:pt x="2574" y="3825"/>
                  </a:moveTo>
                  <a:lnTo>
                    <a:pt x="1" y="3825"/>
                  </a:lnTo>
                  <a:lnTo>
                    <a:pt x="1" y="1"/>
                  </a:lnTo>
                  <a:lnTo>
                    <a:pt x="2574"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15"/>
            <p:cNvSpPr/>
            <p:nvPr/>
          </p:nvSpPr>
          <p:spPr>
            <a:xfrm>
              <a:off x="2451363" y="2678736"/>
              <a:ext cx="357265" cy="530068"/>
            </a:xfrm>
            <a:custGeom>
              <a:avLst/>
              <a:gdLst/>
              <a:ahLst/>
              <a:cxnLst/>
              <a:rect l="l" t="t" r="r" b="b"/>
              <a:pathLst>
                <a:path w="2574" h="3819" extrusionOk="0">
                  <a:moveTo>
                    <a:pt x="2574" y="3818"/>
                  </a:moveTo>
                  <a:lnTo>
                    <a:pt x="0" y="3818"/>
                  </a:lnTo>
                  <a:lnTo>
                    <a:pt x="0" y="0"/>
                  </a:lnTo>
                  <a:lnTo>
                    <a:pt x="25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15"/>
            <p:cNvSpPr/>
            <p:nvPr/>
          </p:nvSpPr>
          <p:spPr>
            <a:xfrm>
              <a:off x="2489670" y="2767843"/>
              <a:ext cx="285368" cy="25816"/>
            </a:xfrm>
            <a:custGeom>
              <a:avLst/>
              <a:gdLst/>
              <a:ahLst/>
              <a:cxnLst/>
              <a:rect l="l" t="t" r="r" b="b"/>
              <a:pathLst>
                <a:path w="2056" h="186" extrusionOk="0">
                  <a:moveTo>
                    <a:pt x="1921" y="0"/>
                  </a:moveTo>
                  <a:lnTo>
                    <a:pt x="118" y="0"/>
                  </a:lnTo>
                  <a:cubicBezTo>
                    <a:pt x="0" y="0"/>
                    <a:pt x="17" y="186"/>
                    <a:pt x="135" y="186"/>
                  </a:cubicBezTo>
                  <a:lnTo>
                    <a:pt x="1937" y="186"/>
                  </a:lnTo>
                  <a:cubicBezTo>
                    <a:pt x="2056" y="186"/>
                    <a:pt x="2039" y="0"/>
                    <a:pt x="19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15"/>
            <p:cNvSpPr/>
            <p:nvPr/>
          </p:nvSpPr>
          <p:spPr>
            <a:xfrm>
              <a:off x="2489670" y="2837380"/>
              <a:ext cx="285368" cy="25955"/>
            </a:xfrm>
            <a:custGeom>
              <a:avLst/>
              <a:gdLst/>
              <a:ahLst/>
              <a:cxnLst/>
              <a:rect l="l" t="t" r="r" b="b"/>
              <a:pathLst>
                <a:path w="2056" h="187" extrusionOk="0">
                  <a:moveTo>
                    <a:pt x="1921" y="0"/>
                  </a:moveTo>
                  <a:lnTo>
                    <a:pt x="118" y="0"/>
                  </a:lnTo>
                  <a:cubicBezTo>
                    <a:pt x="0" y="0"/>
                    <a:pt x="17" y="186"/>
                    <a:pt x="135" y="186"/>
                  </a:cubicBezTo>
                  <a:lnTo>
                    <a:pt x="1937" y="186"/>
                  </a:lnTo>
                  <a:cubicBezTo>
                    <a:pt x="2056" y="186"/>
                    <a:pt x="2039" y="0"/>
                    <a:pt x="19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15"/>
            <p:cNvSpPr/>
            <p:nvPr/>
          </p:nvSpPr>
          <p:spPr>
            <a:xfrm>
              <a:off x="2489670" y="2906084"/>
              <a:ext cx="285368" cy="26788"/>
            </a:xfrm>
            <a:custGeom>
              <a:avLst/>
              <a:gdLst/>
              <a:ahLst/>
              <a:cxnLst/>
              <a:rect l="l" t="t" r="r" b="b"/>
              <a:pathLst>
                <a:path w="2056" h="193" extrusionOk="0">
                  <a:moveTo>
                    <a:pt x="1921" y="1"/>
                  </a:moveTo>
                  <a:lnTo>
                    <a:pt x="118" y="1"/>
                  </a:lnTo>
                  <a:cubicBezTo>
                    <a:pt x="0" y="1"/>
                    <a:pt x="17" y="192"/>
                    <a:pt x="135" y="192"/>
                  </a:cubicBezTo>
                  <a:lnTo>
                    <a:pt x="1937" y="192"/>
                  </a:lnTo>
                  <a:cubicBezTo>
                    <a:pt x="2056" y="192"/>
                    <a:pt x="2039" y="1"/>
                    <a:pt x="19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15"/>
            <p:cNvSpPr/>
            <p:nvPr/>
          </p:nvSpPr>
          <p:spPr>
            <a:xfrm>
              <a:off x="2489670" y="2975760"/>
              <a:ext cx="285368" cy="25816"/>
            </a:xfrm>
            <a:custGeom>
              <a:avLst/>
              <a:gdLst/>
              <a:ahLst/>
              <a:cxnLst/>
              <a:rect l="l" t="t" r="r" b="b"/>
              <a:pathLst>
                <a:path w="2056" h="186" extrusionOk="0">
                  <a:moveTo>
                    <a:pt x="1921" y="0"/>
                  </a:moveTo>
                  <a:lnTo>
                    <a:pt x="118" y="0"/>
                  </a:lnTo>
                  <a:cubicBezTo>
                    <a:pt x="0" y="0"/>
                    <a:pt x="17" y="186"/>
                    <a:pt x="135" y="186"/>
                  </a:cubicBezTo>
                  <a:lnTo>
                    <a:pt x="1937" y="186"/>
                  </a:lnTo>
                  <a:cubicBezTo>
                    <a:pt x="2056" y="186"/>
                    <a:pt x="2039" y="0"/>
                    <a:pt x="19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15"/>
            <p:cNvSpPr/>
            <p:nvPr/>
          </p:nvSpPr>
          <p:spPr>
            <a:xfrm>
              <a:off x="2491197" y="3035165"/>
              <a:ext cx="286201" cy="25816"/>
            </a:xfrm>
            <a:custGeom>
              <a:avLst/>
              <a:gdLst/>
              <a:ahLst/>
              <a:cxnLst/>
              <a:rect l="l" t="t" r="r" b="b"/>
              <a:pathLst>
                <a:path w="2062" h="186" extrusionOk="0">
                  <a:moveTo>
                    <a:pt x="1921" y="0"/>
                  </a:moveTo>
                  <a:lnTo>
                    <a:pt x="124" y="0"/>
                  </a:lnTo>
                  <a:cubicBezTo>
                    <a:pt x="0" y="0"/>
                    <a:pt x="17" y="186"/>
                    <a:pt x="141" y="186"/>
                  </a:cubicBezTo>
                  <a:lnTo>
                    <a:pt x="1938" y="186"/>
                  </a:lnTo>
                  <a:cubicBezTo>
                    <a:pt x="2062" y="186"/>
                    <a:pt x="2045" y="0"/>
                    <a:pt x="19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15"/>
            <p:cNvSpPr/>
            <p:nvPr/>
          </p:nvSpPr>
          <p:spPr>
            <a:xfrm>
              <a:off x="2500635" y="3104702"/>
              <a:ext cx="286201" cy="25955"/>
            </a:xfrm>
            <a:custGeom>
              <a:avLst/>
              <a:gdLst/>
              <a:ahLst/>
              <a:cxnLst/>
              <a:rect l="l" t="t" r="r" b="b"/>
              <a:pathLst>
                <a:path w="2062" h="187" extrusionOk="0">
                  <a:moveTo>
                    <a:pt x="1926" y="0"/>
                  </a:moveTo>
                  <a:lnTo>
                    <a:pt x="124" y="0"/>
                  </a:lnTo>
                  <a:cubicBezTo>
                    <a:pt x="0" y="0"/>
                    <a:pt x="17" y="186"/>
                    <a:pt x="141" y="186"/>
                  </a:cubicBezTo>
                  <a:lnTo>
                    <a:pt x="1943" y="186"/>
                  </a:lnTo>
                  <a:cubicBezTo>
                    <a:pt x="2061" y="186"/>
                    <a:pt x="2044" y="0"/>
                    <a:pt x="19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15"/>
            <p:cNvSpPr/>
            <p:nvPr/>
          </p:nvSpPr>
          <p:spPr>
            <a:xfrm>
              <a:off x="2244140" y="410386"/>
              <a:ext cx="1093725" cy="1230440"/>
            </a:xfrm>
            <a:custGeom>
              <a:avLst/>
              <a:gdLst/>
              <a:ahLst/>
              <a:cxnLst/>
              <a:rect l="l" t="t" r="r" b="b"/>
              <a:pathLst>
                <a:path w="7880" h="8865" extrusionOk="0">
                  <a:moveTo>
                    <a:pt x="7879" y="3942"/>
                  </a:moveTo>
                  <a:lnTo>
                    <a:pt x="7879" y="8864"/>
                  </a:lnTo>
                  <a:lnTo>
                    <a:pt x="7068" y="8436"/>
                  </a:lnTo>
                  <a:lnTo>
                    <a:pt x="6500" y="8138"/>
                  </a:lnTo>
                  <a:lnTo>
                    <a:pt x="6500" y="3942"/>
                  </a:lnTo>
                  <a:cubicBezTo>
                    <a:pt x="6500" y="2529"/>
                    <a:pt x="5351" y="1380"/>
                    <a:pt x="3937" y="1380"/>
                  </a:cubicBezTo>
                  <a:cubicBezTo>
                    <a:pt x="3802" y="1380"/>
                    <a:pt x="3667" y="1391"/>
                    <a:pt x="3532" y="1414"/>
                  </a:cubicBezTo>
                  <a:cubicBezTo>
                    <a:pt x="2315" y="1605"/>
                    <a:pt x="1381" y="2664"/>
                    <a:pt x="1381" y="3942"/>
                  </a:cubicBezTo>
                  <a:lnTo>
                    <a:pt x="1381" y="7941"/>
                  </a:lnTo>
                  <a:lnTo>
                    <a:pt x="570" y="8363"/>
                  </a:lnTo>
                  <a:lnTo>
                    <a:pt x="1" y="8662"/>
                  </a:lnTo>
                  <a:lnTo>
                    <a:pt x="1" y="3942"/>
                  </a:lnTo>
                  <a:cubicBezTo>
                    <a:pt x="1" y="1904"/>
                    <a:pt x="1550" y="226"/>
                    <a:pt x="3532" y="23"/>
                  </a:cubicBezTo>
                  <a:cubicBezTo>
                    <a:pt x="3667" y="6"/>
                    <a:pt x="3802" y="0"/>
                    <a:pt x="3937" y="0"/>
                  </a:cubicBezTo>
                  <a:cubicBezTo>
                    <a:pt x="6111" y="0"/>
                    <a:pt x="7879" y="1769"/>
                    <a:pt x="7879" y="394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15"/>
            <p:cNvSpPr/>
            <p:nvPr/>
          </p:nvSpPr>
          <p:spPr>
            <a:xfrm>
              <a:off x="2205139" y="1145868"/>
              <a:ext cx="1202264" cy="1395332"/>
            </a:xfrm>
            <a:custGeom>
              <a:avLst/>
              <a:gdLst/>
              <a:ahLst/>
              <a:cxnLst/>
              <a:rect l="l" t="t" r="r" b="b"/>
              <a:pathLst>
                <a:path w="8662" h="10053" extrusionOk="0">
                  <a:moveTo>
                    <a:pt x="8662" y="2270"/>
                  </a:moveTo>
                  <a:lnTo>
                    <a:pt x="8662" y="5880"/>
                  </a:lnTo>
                  <a:cubicBezTo>
                    <a:pt x="8662" y="7705"/>
                    <a:pt x="6978" y="9371"/>
                    <a:pt x="4466" y="10019"/>
                  </a:cubicBezTo>
                  <a:cubicBezTo>
                    <a:pt x="4421" y="10030"/>
                    <a:pt x="4376" y="10042"/>
                    <a:pt x="4331" y="10053"/>
                  </a:cubicBezTo>
                  <a:cubicBezTo>
                    <a:pt x="4286" y="10042"/>
                    <a:pt x="4246" y="10030"/>
                    <a:pt x="4201" y="10019"/>
                  </a:cubicBezTo>
                  <a:cubicBezTo>
                    <a:pt x="4151" y="10008"/>
                    <a:pt x="4100" y="9997"/>
                    <a:pt x="4049" y="9980"/>
                  </a:cubicBezTo>
                  <a:cubicBezTo>
                    <a:pt x="1622" y="9304"/>
                    <a:pt x="0" y="7671"/>
                    <a:pt x="0" y="5880"/>
                  </a:cubicBezTo>
                  <a:lnTo>
                    <a:pt x="0" y="2270"/>
                  </a:lnTo>
                  <a:lnTo>
                    <a:pt x="4049" y="147"/>
                  </a:lnTo>
                  <a:lnTo>
                    <a:pt x="433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15"/>
            <p:cNvSpPr/>
            <p:nvPr/>
          </p:nvSpPr>
          <p:spPr>
            <a:xfrm>
              <a:off x="2635843" y="1391324"/>
              <a:ext cx="340887" cy="867068"/>
            </a:xfrm>
            <a:custGeom>
              <a:avLst/>
              <a:gdLst/>
              <a:ahLst/>
              <a:cxnLst/>
              <a:rect l="l" t="t" r="r" b="b"/>
              <a:pathLst>
                <a:path w="2456" h="6247" extrusionOk="0">
                  <a:moveTo>
                    <a:pt x="1025" y="1"/>
                  </a:moveTo>
                  <a:cubicBezTo>
                    <a:pt x="1679" y="74"/>
                    <a:pt x="2185" y="632"/>
                    <a:pt x="2185" y="1307"/>
                  </a:cubicBezTo>
                  <a:cubicBezTo>
                    <a:pt x="2185" y="1696"/>
                    <a:pt x="2016" y="2045"/>
                    <a:pt x="1746" y="2287"/>
                  </a:cubicBezTo>
                  <a:cubicBezTo>
                    <a:pt x="1684" y="2344"/>
                    <a:pt x="1617" y="2394"/>
                    <a:pt x="1543" y="2434"/>
                  </a:cubicBezTo>
                  <a:lnTo>
                    <a:pt x="2456" y="6246"/>
                  </a:lnTo>
                  <a:lnTo>
                    <a:pt x="0" y="6246"/>
                  </a:lnTo>
                  <a:lnTo>
                    <a:pt x="839" y="2507"/>
                  </a:lnTo>
                  <a:cubicBezTo>
                    <a:pt x="349" y="2321"/>
                    <a:pt x="0" y="1842"/>
                    <a:pt x="0" y="1285"/>
                  </a:cubicBezTo>
                  <a:cubicBezTo>
                    <a:pt x="0" y="654"/>
                    <a:pt x="440" y="136"/>
                    <a:pt x="10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15"/>
            <p:cNvSpPr/>
            <p:nvPr/>
          </p:nvSpPr>
          <p:spPr>
            <a:xfrm>
              <a:off x="2087856" y="1013734"/>
              <a:ext cx="1436832" cy="1648637"/>
            </a:xfrm>
            <a:custGeom>
              <a:avLst/>
              <a:gdLst/>
              <a:ahLst/>
              <a:cxnLst/>
              <a:rect l="l" t="t" r="r" b="b"/>
              <a:pathLst>
                <a:path w="10352" h="11878" extrusionOk="0">
                  <a:moveTo>
                    <a:pt x="9507" y="6832"/>
                  </a:moveTo>
                  <a:cubicBezTo>
                    <a:pt x="9507" y="8657"/>
                    <a:pt x="7823" y="10323"/>
                    <a:pt x="5311" y="10971"/>
                  </a:cubicBezTo>
                  <a:cubicBezTo>
                    <a:pt x="5266" y="10982"/>
                    <a:pt x="5221" y="10994"/>
                    <a:pt x="5176" y="11005"/>
                  </a:cubicBezTo>
                  <a:cubicBezTo>
                    <a:pt x="5131" y="10994"/>
                    <a:pt x="5091" y="10982"/>
                    <a:pt x="5046" y="10971"/>
                  </a:cubicBezTo>
                  <a:cubicBezTo>
                    <a:pt x="4996" y="10960"/>
                    <a:pt x="4945" y="10949"/>
                    <a:pt x="4894" y="10932"/>
                  </a:cubicBezTo>
                  <a:cubicBezTo>
                    <a:pt x="2467" y="10256"/>
                    <a:pt x="845" y="8623"/>
                    <a:pt x="845" y="6832"/>
                  </a:cubicBezTo>
                  <a:lnTo>
                    <a:pt x="845" y="3228"/>
                  </a:lnTo>
                  <a:lnTo>
                    <a:pt x="2157" y="2541"/>
                  </a:lnTo>
                  <a:lnTo>
                    <a:pt x="4894" y="1105"/>
                  </a:lnTo>
                  <a:lnTo>
                    <a:pt x="5176" y="953"/>
                  </a:lnTo>
                  <a:lnTo>
                    <a:pt x="8076" y="2473"/>
                  </a:lnTo>
                  <a:lnTo>
                    <a:pt x="9507" y="3228"/>
                  </a:lnTo>
                  <a:close/>
                  <a:moveTo>
                    <a:pt x="9670" y="2355"/>
                  </a:moveTo>
                  <a:lnTo>
                    <a:pt x="8076" y="1521"/>
                  </a:lnTo>
                  <a:lnTo>
                    <a:pt x="5176" y="1"/>
                  </a:lnTo>
                  <a:lnTo>
                    <a:pt x="4894" y="147"/>
                  </a:lnTo>
                  <a:lnTo>
                    <a:pt x="2157" y="1583"/>
                  </a:lnTo>
                  <a:lnTo>
                    <a:pt x="558" y="2422"/>
                  </a:lnTo>
                  <a:lnTo>
                    <a:pt x="1" y="2715"/>
                  </a:lnTo>
                  <a:lnTo>
                    <a:pt x="1" y="6832"/>
                  </a:lnTo>
                  <a:cubicBezTo>
                    <a:pt x="1" y="9051"/>
                    <a:pt x="1943" y="11044"/>
                    <a:pt x="4832" y="11793"/>
                  </a:cubicBezTo>
                  <a:cubicBezTo>
                    <a:pt x="4855" y="11799"/>
                    <a:pt x="4877" y="11799"/>
                    <a:pt x="4894" y="11805"/>
                  </a:cubicBezTo>
                  <a:cubicBezTo>
                    <a:pt x="4956" y="11821"/>
                    <a:pt x="5018" y="11838"/>
                    <a:pt x="5075" y="11850"/>
                  </a:cubicBezTo>
                  <a:lnTo>
                    <a:pt x="5176" y="11878"/>
                  </a:lnTo>
                  <a:lnTo>
                    <a:pt x="5277" y="11850"/>
                  </a:lnTo>
                  <a:cubicBezTo>
                    <a:pt x="5362" y="11833"/>
                    <a:pt x="5441" y="11810"/>
                    <a:pt x="5525" y="11793"/>
                  </a:cubicBezTo>
                  <a:cubicBezTo>
                    <a:pt x="8414" y="11044"/>
                    <a:pt x="10351" y="9051"/>
                    <a:pt x="10351" y="6832"/>
                  </a:cubicBezTo>
                  <a:lnTo>
                    <a:pt x="10351" y="2715"/>
                  </a:lnTo>
                  <a:close/>
                </a:path>
              </a:pathLst>
            </a:custGeom>
            <a:solidFill>
              <a:srgbClr val="DFAF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6" name="Google Shape;116;p15"/>
            <p:cNvGrpSpPr/>
            <p:nvPr/>
          </p:nvGrpSpPr>
          <p:grpSpPr>
            <a:xfrm>
              <a:off x="2935899" y="2682208"/>
              <a:ext cx="430827" cy="593359"/>
              <a:chOff x="2935899" y="3295408"/>
              <a:chExt cx="430827" cy="593359"/>
            </a:xfrm>
          </p:grpSpPr>
          <p:sp>
            <p:nvSpPr>
              <p:cNvPr id="117" name="Google Shape;117;p15"/>
              <p:cNvSpPr/>
              <p:nvPr/>
            </p:nvSpPr>
            <p:spPr>
              <a:xfrm>
                <a:off x="2935899" y="3358699"/>
                <a:ext cx="357404" cy="530068"/>
              </a:xfrm>
              <a:custGeom>
                <a:avLst/>
                <a:gdLst/>
                <a:ahLst/>
                <a:cxnLst/>
                <a:rect l="l" t="t" r="r" b="b"/>
                <a:pathLst>
                  <a:path w="2575" h="3819" extrusionOk="0">
                    <a:moveTo>
                      <a:pt x="2574" y="3819"/>
                    </a:moveTo>
                    <a:lnTo>
                      <a:pt x="1" y="3819"/>
                    </a:lnTo>
                    <a:lnTo>
                      <a:pt x="1" y="0"/>
                    </a:lnTo>
                    <a:lnTo>
                      <a:pt x="257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15"/>
              <p:cNvSpPr/>
              <p:nvPr/>
            </p:nvSpPr>
            <p:spPr>
              <a:xfrm>
                <a:off x="2967961" y="3330523"/>
                <a:ext cx="357404" cy="530068"/>
              </a:xfrm>
              <a:custGeom>
                <a:avLst/>
                <a:gdLst/>
                <a:ahLst/>
                <a:cxnLst/>
                <a:rect l="l" t="t" r="r" b="b"/>
                <a:pathLst>
                  <a:path w="2575" h="3819" extrusionOk="0">
                    <a:moveTo>
                      <a:pt x="2574" y="3819"/>
                    </a:moveTo>
                    <a:lnTo>
                      <a:pt x="1" y="3819"/>
                    </a:lnTo>
                    <a:lnTo>
                      <a:pt x="1" y="1"/>
                    </a:lnTo>
                    <a:lnTo>
                      <a:pt x="2574"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15"/>
              <p:cNvSpPr/>
              <p:nvPr/>
            </p:nvSpPr>
            <p:spPr>
              <a:xfrm>
                <a:off x="3010155" y="3295408"/>
                <a:ext cx="356571" cy="530900"/>
              </a:xfrm>
              <a:custGeom>
                <a:avLst/>
                <a:gdLst/>
                <a:ahLst/>
                <a:cxnLst/>
                <a:rect l="l" t="t" r="r" b="b"/>
                <a:pathLst>
                  <a:path w="2569" h="3825" extrusionOk="0">
                    <a:moveTo>
                      <a:pt x="2569" y="3824"/>
                    </a:moveTo>
                    <a:lnTo>
                      <a:pt x="1" y="3824"/>
                    </a:lnTo>
                    <a:lnTo>
                      <a:pt x="1" y="0"/>
                    </a:lnTo>
                    <a:lnTo>
                      <a:pt x="256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15"/>
              <p:cNvSpPr/>
              <p:nvPr/>
            </p:nvSpPr>
            <p:spPr>
              <a:xfrm>
                <a:off x="3047768" y="3385209"/>
                <a:ext cx="285368" cy="25955"/>
              </a:xfrm>
              <a:custGeom>
                <a:avLst/>
                <a:gdLst/>
                <a:ahLst/>
                <a:cxnLst/>
                <a:rect l="l" t="t" r="r" b="b"/>
                <a:pathLst>
                  <a:path w="2056" h="187" extrusionOk="0">
                    <a:moveTo>
                      <a:pt x="1920" y="1"/>
                    </a:moveTo>
                    <a:lnTo>
                      <a:pt x="118" y="1"/>
                    </a:lnTo>
                    <a:cubicBezTo>
                      <a:pt x="0" y="1"/>
                      <a:pt x="17" y="187"/>
                      <a:pt x="135" y="187"/>
                    </a:cubicBezTo>
                    <a:lnTo>
                      <a:pt x="1937" y="187"/>
                    </a:lnTo>
                    <a:cubicBezTo>
                      <a:pt x="2056" y="187"/>
                      <a:pt x="2039" y="1"/>
                      <a:pt x="19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15"/>
              <p:cNvSpPr/>
              <p:nvPr/>
            </p:nvSpPr>
            <p:spPr>
              <a:xfrm>
                <a:off x="3047768" y="3454885"/>
                <a:ext cx="285368" cy="25816"/>
              </a:xfrm>
              <a:custGeom>
                <a:avLst/>
                <a:gdLst/>
                <a:ahLst/>
                <a:cxnLst/>
                <a:rect l="l" t="t" r="r" b="b"/>
                <a:pathLst>
                  <a:path w="2056" h="186" extrusionOk="0">
                    <a:moveTo>
                      <a:pt x="1920" y="0"/>
                    </a:moveTo>
                    <a:lnTo>
                      <a:pt x="118" y="0"/>
                    </a:lnTo>
                    <a:cubicBezTo>
                      <a:pt x="0" y="0"/>
                      <a:pt x="17" y="186"/>
                      <a:pt x="135" y="186"/>
                    </a:cubicBezTo>
                    <a:lnTo>
                      <a:pt x="1937" y="186"/>
                    </a:lnTo>
                    <a:cubicBezTo>
                      <a:pt x="2056" y="186"/>
                      <a:pt x="2039" y="0"/>
                      <a:pt x="19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15"/>
              <p:cNvSpPr/>
              <p:nvPr/>
            </p:nvSpPr>
            <p:spPr>
              <a:xfrm>
                <a:off x="3047768" y="3523589"/>
                <a:ext cx="285368" cy="25955"/>
              </a:xfrm>
              <a:custGeom>
                <a:avLst/>
                <a:gdLst/>
                <a:ahLst/>
                <a:cxnLst/>
                <a:rect l="l" t="t" r="r" b="b"/>
                <a:pathLst>
                  <a:path w="2056" h="187" extrusionOk="0">
                    <a:moveTo>
                      <a:pt x="1920" y="1"/>
                    </a:moveTo>
                    <a:lnTo>
                      <a:pt x="118" y="1"/>
                    </a:lnTo>
                    <a:cubicBezTo>
                      <a:pt x="0" y="1"/>
                      <a:pt x="17" y="187"/>
                      <a:pt x="135" y="187"/>
                    </a:cubicBezTo>
                    <a:lnTo>
                      <a:pt x="1937" y="187"/>
                    </a:lnTo>
                    <a:cubicBezTo>
                      <a:pt x="2056" y="187"/>
                      <a:pt x="2039" y="1"/>
                      <a:pt x="19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15"/>
              <p:cNvSpPr/>
              <p:nvPr/>
            </p:nvSpPr>
            <p:spPr>
              <a:xfrm>
                <a:off x="3047768" y="3593126"/>
                <a:ext cx="285368" cy="25955"/>
              </a:xfrm>
              <a:custGeom>
                <a:avLst/>
                <a:gdLst/>
                <a:ahLst/>
                <a:cxnLst/>
                <a:rect l="l" t="t" r="r" b="b"/>
                <a:pathLst>
                  <a:path w="2056" h="187" extrusionOk="0">
                    <a:moveTo>
                      <a:pt x="1920" y="1"/>
                    </a:moveTo>
                    <a:lnTo>
                      <a:pt x="118" y="1"/>
                    </a:lnTo>
                    <a:cubicBezTo>
                      <a:pt x="0" y="1"/>
                      <a:pt x="17" y="187"/>
                      <a:pt x="135" y="187"/>
                    </a:cubicBezTo>
                    <a:lnTo>
                      <a:pt x="1937" y="187"/>
                    </a:lnTo>
                    <a:cubicBezTo>
                      <a:pt x="2056" y="187"/>
                      <a:pt x="2039" y="1"/>
                      <a:pt x="19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15"/>
              <p:cNvSpPr/>
              <p:nvPr/>
            </p:nvSpPr>
            <p:spPr>
              <a:xfrm>
                <a:off x="3049295" y="3652531"/>
                <a:ext cx="286200" cy="25955"/>
              </a:xfrm>
              <a:custGeom>
                <a:avLst/>
                <a:gdLst/>
                <a:ahLst/>
                <a:cxnLst/>
                <a:rect l="l" t="t" r="r" b="b"/>
                <a:pathLst>
                  <a:path w="2062" h="187" extrusionOk="0">
                    <a:moveTo>
                      <a:pt x="1926" y="1"/>
                    </a:moveTo>
                    <a:lnTo>
                      <a:pt x="124" y="1"/>
                    </a:lnTo>
                    <a:cubicBezTo>
                      <a:pt x="0" y="1"/>
                      <a:pt x="17" y="187"/>
                      <a:pt x="141" y="187"/>
                    </a:cubicBezTo>
                    <a:lnTo>
                      <a:pt x="1938" y="187"/>
                    </a:lnTo>
                    <a:cubicBezTo>
                      <a:pt x="2061" y="187"/>
                      <a:pt x="2045" y="1"/>
                      <a:pt x="19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15"/>
              <p:cNvSpPr/>
              <p:nvPr/>
            </p:nvSpPr>
            <p:spPr>
              <a:xfrm>
                <a:off x="3059427" y="3722207"/>
                <a:ext cx="285506" cy="25816"/>
              </a:xfrm>
              <a:custGeom>
                <a:avLst/>
                <a:gdLst/>
                <a:ahLst/>
                <a:cxnLst/>
                <a:rect l="l" t="t" r="r" b="b"/>
                <a:pathLst>
                  <a:path w="2057" h="186" extrusionOk="0">
                    <a:moveTo>
                      <a:pt x="1921" y="0"/>
                    </a:moveTo>
                    <a:lnTo>
                      <a:pt x="119" y="0"/>
                    </a:lnTo>
                    <a:cubicBezTo>
                      <a:pt x="1" y="0"/>
                      <a:pt x="17" y="186"/>
                      <a:pt x="136" y="186"/>
                    </a:cubicBezTo>
                    <a:lnTo>
                      <a:pt x="1938" y="186"/>
                    </a:lnTo>
                    <a:cubicBezTo>
                      <a:pt x="2056" y="186"/>
                      <a:pt x="2039" y="0"/>
                      <a:pt x="19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6" name="Google Shape;126;p15"/>
            <p:cNvGrpSpPr/>
            <p:nvPr/>
          </p:nvGrpSpPr>
          <p:grpSpPr>
            <a:xfrm>
              <a:off x="3493999" y="2682208"/>
              <a:ext cx="430827" cy="593359"/>
              <a:chOff x="2935899" y="3295408"/>
              <a:chExt cx="430827" cy="593359"/>
            </a:xfrm>
          </p:grpSpPr>
          <p:sp>
            <p:nvSpPr>
              <p:cNvPr id="127" name="Google Shape;127;p15"/>
              <p:cNvSpPr/>
              <p:nvPr/>
            </p:nvSpPr>
            <p:spPr>
              <a:xfrm>
                <a:off x="2935899" y="3358699"/>
                <a:ext cx="357404" cy="530068"/>
              </a:xfrm>
              <a:custGeom>
                <a:avLst/>
                <a:gdLst/>
                <a:ahLst/>
                <a:cxnLst/>
                <a:rect l="l" t="t" r="r" b="b"/>
                <a:pathLst>
                  <a:path w="2575" h="3819" extrusionOk="0">
                    <a:moveTo>
                      <a:pt x="2574" y="3819"/>
                    </a:moveTo>
                    <a:lnTo>
                      <a:pt x="1" y="3819"/>
                    </a:lnTo>
                    <a:lnTo>
                      <a:pt x="1" y="0"/>
                    </a:lnTo>
                    <a:lnTo>
                      <a:pt x="257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15"/>
              <p:cNvSpPr/>
              <p:nvPr/>
            </p:nvSpPr>
            <p:spPr>
              <a:xfrm>
                <a:off x="2967961" y="3330523"/>
                <a:ext cx="357404" cy="530068"/>
              </a:xfrm>
              <a:custGeom>
                <a:avLst/>
                <a:gdLst/>
                <a:ahLst/>
                <a:cxnLst/>
                <a:rect l="l" t="t" r="r" b="b"/>
                <a:pathLst>
                  <a:path w="2575" h="3819" extrusionOk="0">
                    <a:moveTo>
                      <a:pt x="2574" y="3819"/>
                    </a:moveTo>
                    <a:lnTo>
                      <a:pt x="1" y="3819"/>
                    </a:lnTo>
                    <a:lnTo>
                      <a:pt x="1" y="1"/>
                    </a:lnTo>
                    <a:lnTo>
                      <a:pt x="2574"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15"/>
              <p:cNvSpPr/>
              <p:nvPr/>
            </p:nvSpPr>
            <p:spPr>
              <a:xfrm>
                <a:off x="3010155" y="3295408"/>
                <a:ext cx="356571" cy="530900"/>
              </a:xfrm>
              <a:custGeom>
                <a:avLst/>
                <a:gdLst/>
                <a:ahLst/>
                <a:cxnLst/>
                <a:rect l="l" t="t" r="r" b="b"/>
                <a:pathLst>
                  <a:path w="2569" h="3825" extrusionOk="0">
                    <a:moveTo>
                      <a:pt x="2569" y="3824"/>
                    </a:moveTo>
                    <a:lnTo>
                      <a:pt x="1" y="3824"/>
                    </a:lnTo>
                    <a:lnTo>
                      <a:pt x="1" y="0"/>
                    </a:lnTo>
                    <a:lnTo>
                      <a:pt x="256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15"/>
              <p:cNvSpPr/>
              <p:nvPr/>
            </p:nvSpPr>
            <p:spPr>
              <a:xfrm>
                <a:off x="3047768" y="3385209"/>
                <a:ext cx="285368" cy="25955"/>
              </a:xfrm>
              <a:custGeom>
                <a:avLst/>
                <a:gdLst/>
                <a:ahLst/>
                <a:cxnLst/>
                <a:rect l="l" t="t" r="r" b="b"/>
                <a:pathLst>
                  <a:path w="2056" h="187" extrusionOk="0">
                    <a:moveTo>
                      <a:pt x="1920" y="1"/>
                    </a:moveTo>
                    <a:lnTo>
                      <a:pt x="118" y="1"/>
                    </a:lnTo>
                    <a:cubicBezTo>
                      <a:pt x="0" y="1"/>
                      <a:pt x="17" y="187"/>
                      <a:pt x="135" y="187"/>
                    </a:cubicBezTo>
                    <a:lnTo>
                      <a:pt x="1937" y="187"/>
                    </a:lnTo>
                    <a:cubicBezTo>
                      <a:pt x="2056" y="187"/>
                      <a:pt x="2039" y="1"/>
                      <a:pt x="19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15"/>
              <p:cNvSpPr/>
              <p:nvPr/>
            </p:nvSpPr>
            <p:spPr>
              <a:xfrm>
                <a:off x="3047768" y="3454885"/>
                <a:ext cx="285368" cy="25816"/>
              </a:xfrm>
              <a:custGeom>
                <a:avLst/>
                <a:gdLst/>
                <a:ahLst/>
                <a:cxnLst/>
                <a:rect l="l" t="t" r="r" b="b"/>
                <a:pathLst>
                  <a:path w="2056" h="186" extrusionOk="0">
                    <a:moveTo>
                      <a:pt x="1920" y="0"/>
                    </a:moveTo>
                    <a:lnTo>
                      <a:pt x="118" y="0"/>
                    </a:lnTo>
                    <a:cubicBezTo>
                      <a:pt x="0" y="0"/>
                      <a:pt x="17" y="186"/>
                      <a:pt x="135" y="186"/>
                    </a:cubicBezTo>
                    <a:lnTo>
                      <a:pt x="1937" y="186"/>
                    </a:lnTo>
                    <a:cubicBezTo>
                      <a:pt x="2056" y="186"/>
                      <a:pt x="2039" y="0"/>
                      <a:pt x="19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15"/>
              <p:cNvSpPr/>
              <p:nvPr/>
            </p:nvSpPr>
            <p:spPr>
              <a:xfrm>
                <a:off x="3047768" y="3523589"/>
                <a:ext cx="285368" cy="25955"/>
              </a:xfrm>
              <a:custGeom>
                <a:avLst/>
                <a:gdLst/>
                <a:ahLst/>
                <a:cxnLst/>
                <a:rect l="l" t="t" r="r" b="b"/>
                <a:pathLst>
                  <a:path w="2056" h="187" extrusionOk="0">
                    <a:moveTo>
                      <a:pt x="1920" y="1"/>
                    </a:moveTo>
                    <a:lnTo>
                      <a:pt x="118" y="1"/>
                    </a:lnTo>
                    <a:cubicBezTo>
                      <a:pt x="0" y="1"/>
                      <a:pt x="17" y="187"/>
                      <a:pt x="135" y="187"/>
                    </a:cubicBezTo>
                    <a:lnTo>
                      <a:pt x="1937" y="187"/>
                    </a:lnTo>
                    <a:cubicBezTo>
                      <a:pt x="2056" y="187"/>
                      <a:pt x="2039" y="1"/>
                      <a:pt x="19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15"/>
              <p:cNvSpPr/>
              <p:nvPr/>
            </p:nvSpPr>
            <p:spPr>
              <a:xfrm>
                <a:off x="3047768" y="3593126"/>
                <a:ext cx="285368" cy="25955"/>
              </a:xfrm>
              <a:custGeom>
                <a:avLst/>
                <a:gdLst/>
                <a:ahLst/>
                <a:cxnLst/>
                <a:rect l="l" t="t" r="r" b="b"/>
                <a:pathLst>
                  <a:path w="2056" h="187" extrusionOk="0">
                    <a:moveTo>
                      <a:pt x="1920" y="1"/>
                    </a:moveTo>
                    <a:lnTo>
                      <a:pt x="118" y="1"/>
                    </a:lnTo>
                    <a:cubicBezTo>
                      <a:pt x="0" y="1"/>
                      <a:pt x="17" y="187"/>
                      <a:pt x="135" y="187"/>
                    </a:cubicBezTo>
                    <a:lnTo>
                      <a:pt x="1937" y="187"/>
                    </a:lnTo>
                    <a:cubicBezTo>
                      <a:pt x="2056" y="187"/>
                      <a:pt x="2039" y="1"/>
                      <a:pt x="19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15"/>
              <p:cNvSpPr/>
              <p:nvPr/>
            </p:nvSpPr>
            <p:spPr>
              <a:xfrm>
                <a:off x="3049295" y="3652531"/>
                <a:ext cx="286200" cy="25955"/>
              </a:xfrm>
              <a:custGeom>
                <a:avLst/>
                <a:gdLst/>
                <a:ahLst/>
                <a:cxnLst/>
                <a:rect l="l" t="t" r="r" b="b"/>
                <a:pathLst>
                  <a:path w="2062" h="187" extrusionOk="0">
                    <a:moveTo>
                      <a:pt x="1926" y="1"/>
                    </a:moveTo>
                    <a:lnTo>
                      <a:pt x="124" y="1"/>
                    </a:lnTo>
                    <a:cubicBezTo>
                      <a:pt x="0" y="1"/>
                      <a:pt x="17" y="187"/>
                      <a:pt x="141" y="187"/>
                    </a:cubicBezTo>
                    <a:lnTo>
                      <a:pt x="1938" y="187"/>
                    </a:lnTo>
                    <a:cubicBezTo>
                      <a:pt x="2061" y="187"/>
                      <a:pt x="2045" y="1"/>
                      <a:pt x="19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15"/>
              <p:cNvSpPr/>
              <p:nvPr/>
            </p:nvSpPr>
            <p:spPr>
              <a:xfrm>
                <a:off x="3059427" y="3722207"/>
                <a:ext cx="285506" cy="25816"/>
              </a:xfrm>
              <a:custGeom>
                <a:avLst/>
                <a:gdLst/>
                <a:ahLst/>
                <a:cxnLst/>
                <a:rect l="l" t="t" r="r" b="b"/>
                <a:pathLst>
                  <a:path w="2057" h="186" extrusionOk="0">
                    <a:moveTo>
                      <a:pt x="1921" y="0"/>
                    </a:moveTo>
                    <a:lnTo>
                      <a:pt x="119" y="0"/>
                    </a:lnTo>
                    <a:cubicBezTo>
                      <a:pt x="1" y="0"/>
                      <a:pt x="17" y="186"/>
                      <a:pt x="136" y="186"/>
                    </a:cubicBezTo>
                    <a:lnTo>
                      <a:pt x="1938" y="186"/>
                    </a:lnTo>
                    <a:cubicBezTo>
                      <a:pt x="2056" y="186"/>
                      <a:pt x="2039" y="0"/>
                      <a:pt x="19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6" name="Google Shape;136;p15"/>
            <p:cNvGrpSpPr/>
            <p:nvPr/>
          </p:nvGrpSpPr>
          <p:grpSpPr>
            <a:xfrm>
              <a:off x="3493999" y="3295408"/>
              <a:ext cx="430827" cy="593359"/>
              <a:chOff x="2935899" y="3295408"/>
              <a:chExt cx="430827" cy="593359"/>
            </a:xfrm>
          </p:grpSpPr>
          <p:sp>
            <p:nvSpPr>
              <p:cNvPr id="137" name="Google Shape;137;p15"/>
              <p:cNvSpPr/>
              <p:nvPr/>
            </p:nvSpPr>
            <p:spPr>
              <a:xfrm>
                <a:off x="2935899" y="3358699"/>
                <a:ext cx="357404" cy="530068"/>
              </a:xfrm>
              <a:custGeom>
                <a:avLst/>
                <a:gdLst/>
                <a:ahLst/>
                <a:cxnLst/>
                <a:rect l="l" t="t" r="r" b="b"/>
                <a:pathLst>
                  <a:path w="2575" h="3819" extrusionOk="0">
                    <a:moveTo>
                      <a:pt x="2574" y="3819"/>
                    </a:moveTo>
                    <a:lnTo>
                      <a:pt x="1" y="3819"/>
                    </a:lnTo>
                    <a:lnTo>
                      <a:pt x="1" y="0"/>
                    </a:lnTo>
                    <a:lnTo>
                      <a:pt x="257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15"/>
              <p:cNvSpPr/>
              <p:nvPr/>
            </p:nvSpPr>
            <p:spPr>
              <a:xfrm>
                <a:off x="2967961" y="3330523"/>
                <a:ext cx="357404" cy="530068"/>
              </a:xfrm>
              <a:custGeom>
                <a:avLst/>
                <a:gdLst/>
                <a:ahLst/>
                <a:cxnLst/>
                <a:rect l="l" t="t" r="r" b="b"/>
                <a:pathLst>
                  <a:path w="2575" h="3819" extrusionOk="0">
                    <a:moveTo>
                      <a:pt x="2574" y="3819"/>
                    </a:moveTo>
                    <a:lnTo>
                      <a:pt x="1" y="3819"/>
                    </a:lnTo>
                    <a:lnTo>
                      <a:pt x="1" y="1"/>
                    </a:lnTo>
                    <a:lnTo>
                      <a:pt x="2574"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15"/>
              <p:cNvSpPr/>
              <p:nvPr/>
            </p:nvSpPr>
            <p:spPr>
              <a:xfrm>
                <a:off x="3010155" y="3295408"/>
                <a:ext cx="356571" cy="530900"/>
              </a:xfrm>
              <a:custGeom>
                <a:avLst/>
                <a:gdLst/>
                <a:ahLst/>
                <a:cxnLst/>
                <a:rect l="l" t="t" r="r" b="b"/>
                <a:pathLst>
                  <a:path w="2569" h="3825" extrusionOk="0">
                    <a:moveTo>
                      <a:pt x="2569" y="3824"/>
                    </a:moveTo>
                    <a:lnTo>
                      <a:pt x="1" y="3824"/>
                    </a:lnTo>
                    <a:lnTo>
                      <a:pt x="1" y="0"/>
                    </a:lnTo>
                    <a:lnTo>
                      <a:pt x="256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15"/>
              <p:cNvSpPr/>
              <p:nvPr/>
            </p:nvSpPr>
            <p:spPr>
              <a:xfrm>
                <a:off x="3047768" y="3385209"/>
                <a:ext cx="285368" cy="25955"/>
              </a:xfrm>
              <a:custGeom>
                <a:avLst/>
                <a:gdLst/>
                <a:ahLst/>
                <a:cxnLst/>
                <a:rect l="l" t="t" r="r" b="b"/>
                <a:pathLst>
                  <a:path w="2056" h="187" extrusionOk="0">
                    <a:moveTo>
                      <a:pt x="1920" y="1"/>
                    </a:moveTo>
                    <a:lnTo>
                      <a:pt x="118" y="1"/>
                    </a:lnTo>
                    <a:cubicBezTo>
                      <a:pt x="0" y="1"/>
                      <a:pt x="17" y="187"/>
                      <a:pt x="135" y="187"/>
                    </a:cubicBezTo>
                    <a:lnTo>
                      <a:pt x="1937" y="187"/>
                    </a:lnTo>
                    <a:cubicBezTo>
                      <a:pt x="2056" y="187"/>
                      <a:pt x="2039" y="1"/>
                      <a:pt x="19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15"/>
              <p:cNvSpPr/>
              <p:nvPr/>
            </p:nvSpPr>
            <p:spPr>
              <a:xfrm>
                <a:off x="3047768" y="3454885"/>
                <a:ext cx="285368" cy="25816"/>
              </a:xfrm>
              <a:custGeom>
                <a:avLst/>
                <a:gdLst/>
                <a:ahLst/>
                <a:cxnLst/>
                <a:rect l="l" t="t" r="r" b="b"/>
                <a:pathLst>
                  <a:path w="2056" h="186" extrusionOk="0">
                    <a:moveTo>
                      <a:pt x="1920" y="0"/>
                    </a:moveTo>
                    <a:lnTo>
                      <a:pt x="118" y="0"/>
                    </a:lnTo>
                    <a:cubicBezTo>
                      <a:pt x="0" y="0"/>
                      <a:pt x="17" y="186"/>
                      <a:pt x="135" y="186"/>
                    </a:cubicBezTo>
                    <a:lnTo>
                      <a:pt x="1937" y="186"/>
                    </a:lnTo>
                    <a:cubicBezTo>
                      <a:pt x="2056" y="186"/>
                      <a:pt x="2039" y="0"/>
                      <a:pt x="19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15"/>
              <p:cNvSpPr/>
              <p:nvPr/>
            </p:nvSpPr>
            <p:spPr>
              <a:xfrm>
                <a:off x="3047768" y="3523589"/>
                <a:ext cx="285368" cy="25955"/>
              </a:xfrm>
              <a:custGeom>
                <a:avLst/>
                <a:gdLst/>
                <a:ahLst/>
                <a:cxnLst/>
                <a:rect l="l" t="t" r="r" b="b"/>
                <a:pathLst>
                  <a:path w="2056" h="187" extrusionOk="0">
                    <a:moveTo>
                      <a:pt x="1920" y="1"/>
                    </a:moveTo>
                    <a:lnTo>
                      <a:pt x="118" y="1"/>
                    </a:lnTo>
                    <a:cubicBezTo>
                      <a:pt x="0" y="1"/>
                      <a:pt x="17" y="187"/>
                      <a:pt x="135" y="187"/>
                    </a:cubicBezTo>
                    <a:lnTo>
                      <a:pt x="1937" y="187"/>
                    </a:lnTo>
                    <a:cubicBezTo>
                      <a:pt x="2056" y="187"/>
                      <a:pt x="2039" y="1"/>
                      <a:pt x="19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15"/>
              <p:cNvSpPr/>
              <p:nvPr/>
            </p:nvSpPr>
            <p:spPr>
              <a:xfrm>
                <a:off x="3047768" y="3593126"/>
                <a:ext cx="285368" cy="25955"/>
              </a:xfrm>
              <a:custGeom>
                <a:avLst/>
                <a:gdLst/>
                <a:ahLst/>
                <a:cxnLst/>
                <a:rect l="l" t="t" r="r" b="b"/>
                <a:pathLst>
                  <a:path w="2056" h="187" extrusionOk="0">
                    <a:moveTo>
                      <a:pt x="1920" y="1"/>
                    </a:moveTo>
                    <a:lnTo>
                      <a:pt x="118" y="1"/>
                    </a:lnTo>
                    <a:cubicBezTo>
                      <a:pt x="0" y="1"/>
                      <a:pt x="17" y="187"/>
                      <a:pt x="135" y="187"/>
                    </a:cubicBezTo>
                    <a:lnTo>
                      <a:pt x="1937" y="187"/>
                    </a:lnTo>
                    <a:cubicBezTo>
                      <a:pt x="2056" y="187"/>
                      <a:pt x="2039" y="1"/>
                      <a:pt x="19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15"/>
              <p:cNvSpPr/>
              <p:nvPr/>
            </p:nvSpPr>
            <p:spPr>
              <a:xfrm>
                <a:off x="3049295" y="3652531"/>
                <a:ext cx="286200" cy="25955"/>
              </a:xfrm>
              <a:custGeom>
                <a:avLst/>
                <a:gdLst/>
                <a:ahLst/>
                <a:cxnLst/>
                <a:rect l="l" t="t" r="r" b="b"/>
                <a:pathLst>
                  <a:path w="2062" h="187" extrusionOk="0">
                    <a:moveTo>
                      <a:pt x="1926" y="1"/>
                    </a:moveTo>
                    <a:lnTo>
                      <a:pt x="124" y="1"/>
                    </a:lnTo>
                    <a:cubicBezTo>
                      <a:pt x="0" y="1"/>
                      <a:pt x="17" y="187"/>
                      <a:pt x="141" y="187"/>
                    </a:cubicBezTo>
                    <a:lnTo>
                      <a:pt x="1938" y="187"/>
                    </a:lnTo>
                    <a:cubicBezTo>
                      <a:pt x="2061" y="187"/>
                      <a:pt x="2045" y="1"/>
                      <a:pt x="19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15"/>
              <p:cNvSpPr/>
              <p:nvPr/>
            </p:nvSpPr>
            <p:spPr>
              <a:xfrm>
                <a:off x="3059427" y="3722207"/>
                <a:ext cx="285506" cy="25816"/>
              </a:xfrm>
              <a:custGeom>
                <a:avLst/>
                <a:gdLst/>
                <a:ahLst/>
                <a:cxnLst/>
                <a:rect l="l" t="t" r="r" b="b"/>
                <a:pathLst>
                  <a:path w="2057" h="186" extrusionOk="0">
                    <a:moveTo>
                      <a:pt x="1921" y="0"/>
                    </a:moveTo>
                    <a:lnTo>
                      <a:pt x="119" y="0"/>
                    </a:lnTo>
                    <a:cubicBezTo>
                      <a:pt x="1" y="0"/>
                      <a:pt x="17" y="186"/>
                      <a:pt x="136" y="186"/>
                    </a:cubicBezTo>
                    <a:lnTo>
                      <a:pt x="1938" y="186"/>
                    </a:lnTo>
                    <a:cubicBezTo>
                      <a:pt x="2056" y="186"/>
                      <a:pt x="2039" y="0"/>
                      <a:pt x="19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 name="Google Shape;2499;p38">
            <a:extLst>
              <a:ext uri="{FF2B5EF4-FFF2-40B4-BE49-F238E27FC236}">
                <a16:creationId xmlns:a16="http://schemas.microsoft.com/office/drawing/2014/main" id="{4D6FC415-72B9-75F8-9CCA-46801E16DA1B}"/>
              </a:ext>
            </a:extLst>
          </p:cNvPr>
          <p:cNvGrpSpPr/>
          <p:nvPr/>
        </p:nvGrpSpPr>
        <p:grpSpPr>
          <a:xfrm>
            <a:off x="4138790" y="1219877"/>
            <a:ext cx="4531058" cy="3101516"/>
            <a:chOff x="3661200" y="1478750"/>
            <a:chExt cx="1821600" cy="2443200"/>
          </a:xfrm>
        </p:grpSpPr>
        <p:sp>
          <p:nvSpPr>
            <p:cNvPr id="4" name="Google Shape;2500;p38">
              <a:extLst>
                <a:ext uri="{FF2B5EF4-FFF2-40B4-BE49-F238E27FC236}">
                  <a16:creationId xmlns:a16="http://schemas.microsoft.com/office/drawing/2014/main" id="{EB2180E9-47E3-F221-D9C5-892009D2965E}"/>
                </a:ext>
              </a:extLst>
            </p:cNvPr>
            <p:cNvSpPr/>
            <p:nvPr/>
          </p:nvSpPr>
          <p:spPr>
            <a:xfrm>
              <a:off x="3661200" y="1478750"/>
              <a:ext cx="1821600" cy="2443200"/>
            </a:xfrm>
            <a:prstGeom prst="roundRect">
              <a:avLst>
                <a:gd name="adj" fmla="val 16667"/>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2501;p38">
              <a:extLst>
                <a:ext uri="{FF2B5EF4-FFF2-40B4-BE49-F238E27FC236}">
                  <a16:creationId xmlns:a16="http://schemas.microsoft.com/office/drawing/2014/main" id="{4CB10808-243A-F60A-986B-A1D5FADDF208}"/>
                </a:ext>
              </a:extLst>
            </p:cNvPr>
            <p:cNvSpPr/>
            <p:nvPr/>
          </p:nvSpPr>
          <p:spPr>
            <a:xfrm>
              <a:off x="3930000" y="1696875"/>
              <a:ext cx="1284000" cy="12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 name="مجموعة 9">
            <a:extLst>
              <a:ext uri="{FF2B5EF4-FFF2-40B4-BE49-F238E27FC236}">
                <a16:creationId xmlns:a16="http://schemas.microsoft.com/office/drawing/2014/main" id="{30F9B09A-9C4B-D24B-E0DA-5041A05388C9}"/>
              </a:ext>
            </a:extLst>
          </p:cNvPr>
          <p:cNvGrpSpPr/>
          <p:nvPr/>
        </p:nvGrpSpPr>
        <p:grpSpPr>
          <a:xfrm>
            <a:off x="4985454" y="345688"/>
            <a:ext cx="2837725" cy="584777"/>
            <a:chOff x="2727175" y="4337575"/>
            <a:chExt cx="1494900" cy="256201"/>
          </a:xfrm>
        </p:grpSpPr>
        <p:sp>
          <p:nvSpPr>
            <p:cNvPr id="11" name="Google Shape;2888;p43">
              <a:extLst>
                <a:ext uri="{FF2B5EF4-FFF2-40B4-BE49-F238E27FC236}">
                  <a16:creationId xmlns:a16="http://schemas.microsoft.com/office/drawing/2014/main" id="{3E106E56-8E7E-0E3D-742A-5FA844275CAA}"/>
                </a:ext>
              </a:extLst>
            </p:cNvPr>
            <p:cNvSpPr/>
            <p:nvPr/>
          </p:nvSpPr>
          <p:spPr>
            <a:xfrm>
              <a:off x="2727175" y="4337576"/>
              <a:ext cx="1494900" cy="256200"/>
            </a:xfrm>
            <a:prstGeom prst="roundRect">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2889;p43">
              <a:extLst>
                <a:ext uri="{FF2B5EF4-FFF2-40B4-BE49-F238E27FC236}">
                  <a16:creationId xmlns:a16="http://schemas.microsoft.com/office/drawing/2014/main" id="{4F764C83-E545-948C-E100-2FC96583ABC1}"/>
                </a:ext>
              </a:extLst>
            </p:cNvPr>
            <p:cNvSpPr/>
            <p:nvPr/>
          </p:nvSpPr>
          <p:spPr>
            <a:xfrm>
              <a:off x="2727175" y="4337575"/>
              <a:ext cx="1325400" cy="256200"/>
            </a:xfrm>
            <a:prstGeom prst="roundRect">
              <a:avLst>
                <a:gd name="adj" fmla="val 50000"/>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solidFill>
                  <a:schemeClr val="lt1"/>
                </a:solidFill>
              </a:endParaRPr>
            </a:p>
          </p:txBody>
        </p:sp>
      </p:grpSp>
      <p:pic>
        <p:nvPicPr>
          <p:cNvPr id="14" name="صورة 13" descr="صورة تحتوي على نص&#10;&#10;تم إنشاء الوصف تلقائياً">
            <a:extLst>
              <a:ext uri="{FF2B5EF4-FFF2-40B4-BE49-F238E27FC236}">
                <a16:creationId xmlns:a16="http://schemas.microsoft.com/office/drawing/2014/main" id="{0C40C7B5-CC88-775C-7482-648E034074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34140" y="1833544"/>
            <a:ext cx="2340358" cy="968038"/>
          </a:xfrm>
          <a:prstGeom prst="rect">
            <a:avLst/>
          </a:prstGeom>
        </p:spPr>
      </p:pic>
      <p:sp>
        <p:nvSpPr>
          <p:cNvPr id="16" name="مربع نص 15">
            <a:extLst>
              <a:ext uri="{FF2B5EF4-FFF2-40B4-BE49-F238E27FC236}">
                <a16:creationId xmlns:a16="http://schemas.microsoft.com/office/drawing/2014/main" id="{690249FF-D9C0-62BC-AE9B-14675CEB3014}"/>
              </a:ext>
            </a:extLst>
          </p:cNvPr>
          <p:cNvSpPr txBox="1"/>
          <p:nvPr/>
        </p:nvSpPr>
        <p:spPr>
          <a:xfrm>
            <a:off x="4807405" y="336913"/>
            <a:ext cx="3007525" cy="584775"/>
          </a:xfrm>
          <a:prstGeom prst="rect">
            <a:avLst/>
          </a:prstGeom>
          <a:noFill/>
        </p:spPr>
        <p:txBody>
          <a:bodyPr wrap="square">
            <a:spAutoFit/>
          </a:bodyPr>
          <a:lstStyle/>
          <a:p>
            <a:pPr algn="ctr" rtl="1"/>
            <a:r>
              <a:rPr lang="ar-SA" sz="3200" b="1" i="0" u="none" strike="noStrike" baseline="0" dirty="0">
                <a:solidFill>
                  <a:srgbClr val="FF0000"/>
                </a:solidFill>
                <a:latin typeface="Calibri" panose="020F0502020204030204" pitchFamily="34" charset="0"/>
                <a:cs typeface="Calibri" panose="020F0502020204030204" pitchFamily="34" charset="0"/>
              </a:rPr>
              <a:t>أولاً: الدقة</a:t>
            </a:r>
            <a:endParaRPr lang="ar-SA" sz="3200" b="1" dirty="0">
              <a:solidFill>
                <a:srgbClr val="FF0000"/>
              </a:solidFill>
            </a:endParaRPr>
          </a:p>
        </p:txBody>
      </p:sp>
      <p:sp>
        <p:nvSpPr>
          <p:cNvPr id="20" name="مربع نص 19">
            <a:extLst>
              <a:ext uri="{FF2B5EF4-FFF2-40B4-BE49-F238E27FC236}">
                <a16:creationId xmlns:a16="http://schemas.microsoft.com/office/drawing/2014/main" id="{D2DB8D90-DFBF-E64D-19A7-E3B01B76056B}"/>
              </a:ext>
            </a:extLst>
          </p:cNvPr>
          <p:cNvSpPr txBox="1"/>
          <p:nvPr/>
        </p:nvSpPr>
        <p:spPr>
          <a:xfrm>
            <a:off x="4470465" y="3138351"/>
            <a:ext cx="3867705" cy="1077218"/>
          </a:xfrm>
          <a:prstGeom prst="rect">
            <a:avLst/>
          </a:prstGeom>
          <a:noFill/>
        </p:spPr>
        <p:txBody>
          <a:bodyPr wrap="square">
            <a:spAutoFit/>
          </a:bodyPr>
          <a:lstStyle/>
          <a:p>
            <a:pPr algn="r" rtl="1"/>
            <a:r>
              <a:rPr lang="ar-SA" sz="1600" b="0" i="0" u="none" strike="noStrike" baseline="0" dirty="0">
                <a:latin typeface="Calibri" panose="020F0502020204030204" pitchFamily="34" charset="0"/>
                <a:cs typeface="Calibri" panose="020F0502020204030204" pitchFamily="34" charset="0"/>
              </a:rPr>
              <a:t>وهي التأكد من صحة المعلومات، لكي تعدُّ معلومات عالية الجودة. ويتم التحقق من دقة المعلومات </a:t>
            </a:r>
            <a:r>
              <a:rPr lang="ar-SA" sz="1600" b="0" i="0" u="none" strike="noStrike" baseline="0" dirty="0">
                <a:solidFill>
                  <a:schemeClr val="bg1"/>
                </a:solidFill>
                <a:latin typeface="Calibri" panose="020F0502020204030204" pitchFamily="34" charset="0"/>
                <a:cs typeface="Calibri" panose="020F0502020204030204" pitchFamily="34" charset="0"/>
              </a:rPr>
              <a:t>من خلال المصادر الموثوقة</a:t>
            </a:r>
            <a:r>
              <a:rPr lang="ar-SA" sz="1600" b="0" i="0" u="none" strike="noStrike" baseline="0" dirty="0">
                <a:latin typeface="Calibri" panose="020F0502020204030204" pitchFamily="34" charset="0"/>
                <a:cs typeface="Calibri" panose="020F0502020204030204" pitchFamily="34" charset="0"/>
              </a:rPr>
              <a:t>، حيث يسهل التأكد من خلوها من الأخطاء الحسابية أو اللغوية أو غيرها من الأخطاء.</a:t>
            </a:r>
            <a:endParaRPr lang="ar-SA" sz="1600" dirty="0"/>
          </a:p>
        </p:txBody>
      </p:sp>
      <p:grpSp>
        <p:nvGrpSpPr>
          <p:cNvPr id="21" name="مجموعة 20">
            <a:extLst>
              <a:ext uri="{FF2B5EF4-FFF2-40B4-BE49-F238E27FC236}">
                <a16:creationId xmlns:a16="http://schemas.microsoft.com/office/drawing/2014/main" id="{419E18B2-7991-62E3-2174-5CCF797ACCC0}"/>
              </a:ext>
            </a:extLst>
          </p:cNvPr>
          <p:cNvGrpSpPr/>
          <p:nvPr/>
        </p:nvGrpSpPr>
        <p:grpSpPr>
          <a:xfrm>
            <a:off x="85060" y="4775125"/>
            <a:ext cx="8973880" cy="368915"/>
            <a:chOff x="85060" y="4775125"/>
            <a:chExt cx="8973880" cy="368915"/>
          </a:xfrm>
        </p:grpSpPr>
        <p:sp>
          <p:nvSpPr>
            <p:cNvPr id="22" name="Google Shape;1161;p24">
              <a:extLst>
                <a:ext uri="{FF2B5EF4-FFF2-40B4-BE49-F238E27FC236}">
                  <a16:creationId xmlns:a16="http://schemas.microsoft.com/office/drawing/2014/main" id="{CC12BC6C-D701-3693-CFA6-852D079F64CD}"/>
                </a:ext>
              </a:extLst>
            </p:cNvPr>
            <p:cNvSpPr/>
            <p:nvPr/>
          </p:nvSpPr>
          <p:spPr>
            <a:xfrm>
              <a:off x="85060" y="4775125"/>
              <a:ext cx="8973880" cy="368915"/>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مربع نص 22">
              <a:extLst>
                <a:ext uri="{FF2B5EF4-FFF2-40B4-BE49-F238E27FC236}">
                  <a16:creationId xmlns:a16="http://schemas.microsoft.com/office/drawing/2014/main" id="{F28585E7-E8D1-2726-56A0-8D76A0EAA1AE}"/>
                </a:ext>
              </a:extLst>
            </p:cNvPr>
            <p:cNvSpPr txBox="1"/>
            <p:nvPr/>
          </p:nvSpPr>
          <p:spPr>
            <a:xfrm>
              <a:off x="3325928" y="4802823"/>
              <a:ext cx="2146143" cy="307777"/>
            </a:xfrm>
            <a:prstGeom prst="rect">
              <a:avLst/>
            </a:prstGeom>
            <a:noFill/>
          </p:spPr>
          <p:txBody>
            <a:bodyPr wrap="square">
              <a:spAutoFit/>
            </a:bodyPr>
            <a:lstStyle/>
            <a:p>
              <a:pPr algn="ctr" rtl="1"/>
              <a:r>
                <a:rPr lang="ar-SA" b="1" i="0" u="none" strike="noStrike" baseline="0" dirty="0">
                  <a:solidFill>
                    <a:schemeClr val="bg1"/>
                  </a:solidFill>
                  <a:latin typeface="Calibri" panose="020F0502020204030204" pitchFamily="34" charset="0"/>
                  <a:cs typeface="Calibri" panose="020F0502020204030204" pitchFamily="34" charset="0"/>
                </a:rPr>
                <a:t>إعداد المعلمة : منال الرحيلي</a:t>
              </a:r>
              <a:endParaRPr lang="ar-SA" b="1" dirty="0">
                <a:solidFill>
                  <a:schemeClr val="bg1"/>
                </a:solidFill>
              </a:endParaRPr>
            </a:p>
          </p:txBody>
        </p:sp>
      </p:grpSp>
    </p:spTree>
    <p:extLst>
      <p:ext uri="{BB962C8B-B14F-4D97-AF65-F5344CB8AC3E}">
        <p14:creationId xmlns:p14="http://schemas.microsoft.com/office/powerpoint/2010/main" val="1429277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500" fill="hold"/>
                                        <p:tgtEl>
                                          <p:spTgt spid="20"/>
                                        </p:tgtEl>
                                        <p:attrNameLst>
                                          <p:attrName>ppt_x</p:attrName>
                                        </p:attrNameLst>
                                      </p:cBhvr>
                                      <p:tavLst>
                                        <p:tav tm="0">
                                          <p:val>
                                            <p:strVal val="#ppt_x"/>
                                          </p:val>
                                        </p:tav>
                                        <p:tav tm="100000">
                                          <p:val>
                                            <p:strVal val="#ppt_x"/>
                                          </p:val>
                                        </p:tav>
                                      </p:tavLst>
                                    </p:anim>
                                    <p:anim calcmode="lin" valueType="num">
                                      <p:cBhvr additive="base">
                                        <p:cTn id="1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grpSp>
        <p:nvGrpSpPr>
          <p:cNvPr id="60" name="Google Shape;60;p15"/>
          <p:cNvGrpSpPr/>
          <p:nvPr/>
        </p:nvGrpSpPr>
        <p:grpSpPr>
          <a:xfrm>
            <a:off x="125788" y="564899"/>
            <a:ext cx="3510546" cy="3177761"/>
            <a:chOff x="469913" y="410386"/>
            <a:chExt cx="4266884" cy="4170975"/>
          </a:xfrm>
        </p:grpSpPr>
        <p:sp>
          <p:nvSpPr>
            <p:cNvPr id="61" name="Google Shape;61;p15"/>
            <p:cNvSpPr/>
            <p:nvPr/>
          </p:nvSpPr>
          <p:spPr>
            <a:xfrm>
              <a:off x="3787006" y="1299861"/>
              <a:ext cx="949792" cy="1150771"/>
            </a:xfrm>
            <a:custGeom>
              <a:avLst/>
              <a:gdLst/>
              <a:ahLst/>
              <a:cxnLst/>
              <a:rect l="l" t="t" r="r" b="b"/>
              <a:pathLst>
                <a:path w="6843" h="8291" extrusionOk="0">
                  <a:moveTo>
                    <a:pt x="5862" y="2901"/>
                  </a:moveTo>
                  <a:cubicBezTo>
                    <a:pt x="5772" y="3357"/>
                    <a:pt x="6043" y="3768"/>
                    <a:pt x="6020" y="4219"/>
                  </a:cubicBezTo>
                  <a:cubicBezTo>
                    <a:pt x="6003" y="4613"/>
                    <a:pt x="5716" y="4900"/>
                    <a:pt x="5384" y="5069"/>
                  </a:cubicBezTo>
                  <a:cubicBezTo>
                    <a:pt x="4967" y="5272"/>
                    <a:pt x="4488" y="5266"/>
                    <a:pt x="4044" y="5368"/>
                  </a:cubicBezTo>
                  <a:cubicBezTo>
                    <a:pt x="3638" y="5464"/>
                    <a:pt x="3266" y="5666"/>
                    <a:pt x="3109" y="6072"/>
                  </a:cubicBezTo>
                  <a:cubicBezTo>
                    <a:pt x="3030" y="6280"/>
                    <a:pt x="3002" y="6500"/>
                    <a:pt x="2951" y="6714"/>
                  </a:cubicBezTo>
                  <a:cubicBezTo>
                    <a:pt x="2906" y="6911"/>
                    <a:pt x="2838" y="7102"/>
                    <a:pt x="2743" y="7283"/>
                  </a:cubicBezTo>
                  <a:cubicBezTo>
                    <a:pt x="2562" y="7620"/>
                    <a:pt x="2286" y="7919"/>
                    <a:pt x="1937" y="8088"/>
                  </a:cubicBezTo>
                  <a:cubicBezTo>
                    <a:pt x="1594" y="8257"/>
                    <a:pt x="1183" y="8291"/>
                    <a:pt x="817" y="8167"/>
                  </a:cubicBezTo>
                  <a:cubicBezTo>
                    <a:pt x="473" y="8048"/>
                    <a:pt x="197" y="7784"/>
                    <a:pt x="85" y="7429"/>
                  </a:cubicBezTo>
                  <a:cubicBezTo>
                    <a:pt x="0" y="7187"/>
                    <a:pt x="6" y="6916"/>
                    <a:pt x="96" y="6674"/>
                  </a:cubicBezTo>
                  <a:cubicBezTo>
                    <a:pt x="237" y="5920"/>
                    <a:pt x="1138" y="5644"/>
                    <a:pt x="1690" y="5221"/>
                  </a:cubicBezTo>
                  <a:cubicBezTo>
                    <a:pt x="1853" y="5092"/>
                    <a:pt x="1999" y="4945"/>
                    <a:pt x="2095" y="4760"/>
                  </a:cubicBezTo>
                  <a:cubicBezTo>
                    <a:pt x="2208" y="4551"/>
                    <a:pt x="2236" y="4309"/>
                    <a:pt x="2236" y="4073"/>
                  </a:cubicBezTo>
                  <a:cubicBezTo>
                    <a:pt x="2236" y="3661"/>
                    <a:pt x="2151" y="3250"/>
                    <a:pt x="2225" y="2839"/>
                  </a:cubicBezTo>
                  <a:cubicBezTo>
                    <a:pt x="2292" y="2484"/>
                    <a:pt x="2484" y="2163"/>
                    <a:pt x="2833" y="2028"/>
                  </a:cubicBezTo>
                  <a:cubicBezTo>
                    <a:pt x="3035" y="1949"/>
                    <a:pt x="3255" y="1938"/>
                    <a:pt x="3463" y="1882"/>
                  </a:cubicBezTo>
                  <a:cubicBezTo>
                    <a:pt x="3666" y="1831"/>
                    <a:pt x="3852" y="1730"/>
                    <a:pt x="4010" y="1595"/>
                  </a:cubicBezTo>
                  <a:cubicBezTo>
                    <a:pt x="4618" y="1082"/>
                    <a:pt x="4950" y="85"/>
                    <a:pt x="5857" y="23"/>
                  </a:cubicBezTo>
                  <a:cubicBezTo>
                    <a:pt x="6229" y="1"/>
                    <a:pt x="6578" y="181"/>
                    <a:pt x="6707" y="547"/>
                  </a:cubicBezTo>
                  <a:cubicBezTo>
                    <a:pt x="6842" y="936"/>
                    <a:pt x="6718" y="1341"/>
                    <a:pt x="6521" y="1685"/>
                  </a:cubicBezTo>
                  <a:cubicBezTo>
                    <a:pt x="6290" y="2079"/>
                    <a:pt x="5958" y="2439"/>
                    <a:pt x="5862" y="290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15"/>
            <p:cNvSpPr/>
            <p:nvPr/>
          </p:nvSpPr>
          <p:spPr>
            <a:xfrm>
              <a:off x="3858902" y="1374117"/>
              <a:ext cx="821543" cy="1026547"/>
            </a:xfrm>
            <a:custGeom>
              <a:avLst/>
              <a:gdLst/>
              <a:ahLst/>
              <a:cxnLst/>
              <a:rect l="l" t="t" r="r" b="b"/>
              <a:pathLst>
                <a:path w="5919" h="7396" extrusionOk="0">
                  <a:moveTo>
                    <a:pt x="5801" y="23"/>
                  </a:moveTo>
                  <a:cubicBezTo>
                    <a:pt x="5204" y="136"/>
                    <a:pt x="4680" y="558"/>
                    <a:pt x="4449" y="1122"/>
                  </a:cubicBezTo>
                  <a:cubicBezTo>
                    <a:pt x="4432" y="1172"/>
                    <a:pt x="4415" y="1217"/>
                    <a:pt x="4404" y="1268"/>
                  </a:cubicBezTo>
                  <a:cubicBezTo>
                    <a:pt x="4370" y="1161"/>
                    <a:pt x="4342" y="1054"/>
                    <a:pt x="4308" y="947"/>
                  </a:cubicBezTo>
                  <a:cubicBezTo>
                    <a:pt x="4297" y="902"/>
                    <a:pt x="4241" y="879"/>
                    <a:pt x="4196" y="896"/>
                  </a:cubicBezTo>
                  <a:cubicBezTo>
                    <a:pt x="4151" y="913"/>
                    <a:pt x="4134" y="964"/>
                    <a:pt x="4145" y="1003"/>
                  </a:cubicBezTo>
                  <a:lnTo>
                    <a:pt x="4331" y="1623"/>
                  </a:lnTo>
                  <a:cubicBezTo>
                    <a:pt x="4314" y="1769"/>
                    <a:pt x="4303" y="1921"/>
                    <a:pt x="4291" y="2068"/>
                  </a:cubicBezTo>
                  <a:cubicBezTo>
                    <a:pt x="4269" y="2389"/>
                    <a:pt x="4235" y="2738"/>
                    <a:pt x="4021" y="2997"/>
                  </a:cubicBezTo>
                  <a:cubicBezTo>
                    <a:pt x="3886" y="3160"/>
                    <a:pt x="3700" y="3262"/>
                    <a:pt x="3503" y="3340"/>
                  </a:cubicBezTo>
                  <a:cubicBezTo>
                    <a:pt x="3492" y="3318"/>
                    <a:pt x="3492" y="3284"/>
                    <a:pt x="3492" y="3262"/>
                  </a:cubicBezTo>
                  <a:cubicBezTo>
                    <a:pt x="3486" y="3217"/>
                    <a:pt x="3486" y="3177"/>
                    <a:pt x="3480" y="3132"/>
                  </a:cubicBezTo>
                  <a:lnTo>
                    <a:pt x="3469" y="2850"/>
                  </a:lnTo>
                  <a:cubicBezTo>
                    <a:pt x="3458" y="2665"/>
                    <a:pt x="3447" y="2484"/>
                    <a:pt x="3435" y="2304"/>
                  </a:cubicBezTo>
                  <a:cubicBezTo>
                    <a:pt x="3430" y="2192"/>
                    <a:pt x="3261" y="2208"/>
                    <a:pt x="3266" y="2315"/>
                  </a:cubicBezTo>
                  <a:cubicBezTo>
                    <a:pt x="3278" y="2524"/>
                    <a:pt x="3289" y="2732"/>
                    <a:pt x="3300" y="2935"/>
                  </a:cubicBezTo>
                  <a:cubicBezTo>
                    <a:pt x="3306" y="3036"/>
                    <a:pt x="3312" y="3143"/>
                    <a:pt x="3317" y="3245"/>
                  </a:cubicBezTo>
                  <a:cubicBezTo>
                    <a:pt x="3323" y="3295"/>
                    <a:pt x="3323" y="3352"/>
                    <a:pt x="3345" y="3402"/>
                  </a:cubicBezTo>
                  <a:cubicBezTo>
                    <a:pt x="3317" y="3408"/>
                    <a:pt x="3289" y="3419"/>
                    <a:pt x="3261" y="3431"/>
                  </a:cubicBezTo>
                  <a:cubicBezTo>
                    <a:pt x="2974" y="3526"/>
                    <a:pt x="2681" y="3622"/>
                    <a:pt x="2439" y="3813"/>
                  </a:cubicBezTo>
                  <a:cubicBezTo>
                    <a:pt x="2258" y="3954"/>
                    <a:pt x="2123" y="4129"/>
                    <a:pt x="2016" y="4320"/>
                  </a:cubicBezTo>
                  <a:cubicBezTo>
                    <a:pt x="2011" y="4275"/>
                    <a:pt x="1999" y="4230"/>
                    <a:pt x="1994" y="4185"/>
                  </a:cubicBezTo>
                  <a:cubicBezTo>
                    <a:pt x="1977" y="4095"/>
                    <a:pt x="1954" y="4005"/>
                    <a:pt x="1937" y="3915"/>
                  </a:cubicBezTo>
                  <a:lnTo>
                    <a:pt x="1830" y="3374"/>
                  </a:lnTo>
                  <a:cubicBezTo>
                    <a:pt x="1819" y="3329"/>
                    <a:pt x="1785" y="3290"/>
                    <a:pt x="1740" y="3295"/>
                  </a:cubicBezTo>
                  <a:cubicBezTo>
                    <a:pt x="1695" y="3301"/>
                    <a:pt x="1650" y="3346"/>
                    <a:pt x="1661" y="3391"/>
                  </a:cubicBezTo>
                  <a:lnTo>
                    <a:pt x="1780" y="3994"/>
                  </a:lnTo>
                  <a:cubicBezTo>
                    <a:pt x="1802" y="4095"/>
                    <a:pt x="1825" y="4202"/>
                    <a:pt x="1842" y="4309"/>
                  </a:cubicBezTo>
                  <a:cubicBezTo>
                    <a:pt x="1859" y="4388"/>
                    <a:pt x="1870" y="4472"/>
                    <a:pt x="1909" y="4546"/>
                  </a:cubicBezTo>
                  <a:cubicBezTo>
                    <a:pt x="1774" y="4878"/>
                    <a:pt x="1695" y="5244"/>
                    <a:pt x="1611" y="5587"/>
                  </a:cubicBezTo>
                  <a:cubicBezTo>
                    <a:pt x="1526" y="5948"/>
                    <a:pt x="1425" y="6325"/>
                    <a:pt x="1200" y="6635"/>
                  </a:cubicBezTo>
                  <a:lnTo>
                    <a:pt x="946" y="5655"/>
                  </a:lnTo>
                  <a:cubicBezTo>
                    <a:pt x="918" y="5554"/>
                    <a:pt x="755" y="5610"/>
                    <a:pt x="783" y="5717"/>
                  </a:cubicBezTo>
                  <a:cubicBezTo>
                    <a:pt x="879" y="6077"/>
                    <a:pt x="974" y="6438"/>
                    <a:pt x="1065" y="6793"/>
                  </a:cubicBezTo>
                  <a:cubicBezTo>
                    <a:pt x="828" y="7046"/>
                    <a:pt x="490" y="7215"/>
                    <a:pt x="135" y="7142"/>
                  </a:cubicBezTo>
                  <a:cubicBezTo>
                    <a:pt x="28" y="7119"/>
                    <a:pt x="0" y="7288"/>
                    <a:pt x="107" y="7311"/>
                  </a:cubicBezTo>
                  <a:cubicBezTo>
                    <a:pt x="535" y="7395"/>
                    <a:pt x="907" y="7204"/>
                    <a:pt x="1188" y="6905"/>
                  </a:cubicBezTo>
                  <a:cubicBezTo>
                    <a:pt x="1188" y="6905"/>
                    <a:pt x="1194" y="6905"/>
                    <a:pt x="1194" y="6905"/>
                  </a:cubicBezTo>
                  <a:cubicBezTo>
                    <a:pt x="1515" y="6826"/>
                    <a:pt x="1842" y="6748"/>
                    <a:pt x="2163" y="6669"/>
                  </a:cubicBezTo>
                  <a:cubicBezTo>
                    <a:pt x="2208" y="6657"/>
                    <a:pt x="2225" y="6595"/>
                    <a:pt x="2213" y="6556"/>
                  </a:cubicBezTo>
                  <a:cubicBezTo>
                    <a:pt x="2196" y="6511"/>
                    <a:pt x="2146" y="6494"/>
                    <a:pt x="2101" y="6505"/>
                  </a:cubicBezTo>
                  <a:lnTo>
                    <a:pt x="1363" y="6691"/>
                  </a:lnTo>
                  <a:cubicBezTo>
                    <a:pt x="1453" y="6562"/>
                    <a:pt x="1526" y="6427"/>
                    <a:pt x="1583" y="6286"/>
                  </a:cubicBezTo>
                  <a:cubicBezTo>
                    <a:pt x="1791" y="5762"/>
                    <a:pt x="1836" y="5171"/>
                    <a:pt x="2050" y="4653"/>
                  </a:cubicBezTo>
                  <a:cubicBezTo>
                    <a:pt x="2151" y="4686"/>
                    <a:pt x="2281" y="4664"/>
                    <a:pt x="2388" y="4653"/>
                  </a:cubicBezTo>
                  <a:cubicBezTo>
                    <a:pt x="2596" y="4641"/>
                    <a:pt x="2799" y="4624"/>
                    <a:pt x="3007" y="4608"/>
                  </a:cubicBezTo>
                  <a:cubicBezTo>
                    <a:pt x="3120" y="4602"/>
                    <a:pt x="3103" y="4433"/>
                    <a:pt x="2991" y="4439"/>
                  </a:cubicBezTo>
                  <a:lnTo>
                    <a:pt x="2456" y="4478"/>
                  </a:lnTo>
                  <a:cubicBezTo>
                    <a:pt x="2371" y="4484"/>
                    <a:pt x="2281" y="4495"/>
                    <a:pt x="2196" y="4495"/>
                  </a:cubicBezTo>
                  <a:cubicBezTo>
                    <a:pt x="2168" y="4501"/>
                    <a:pt x="2140" y="4501"/>
                    <a:pt x="2118" y="4495"/>
                  </a:cubicBezTo>
                  <a:cubicBezTo>
                    <a:pt x="2163" y="4410"/>
                    <a:pt x="2208" y="4332"/>
                    <a:pt x="2258" y="4253"/>
                  </a:cubicBezTo>
                  <a:cubicBezTo>
                    <a:pt x="2444" y="3982"/>
                    <a:pt x="2703" y="3819"/>
                    <a:pt x="3007" y="3701"/>
                  </a:cubicBezTo>
                  <a:cubicBezTo>
                    <a:pt x="3171" y="3639"/>
                    <a:pt x="3340" y="3588"/>
                    <a:pt x="3503" y="3526"/>
                  </a:cubicBezTo>
                  <a:cubicBezTo>
                    <a:pt x="3548" y="3532"/>
                    <a:pt x="3587" y="3532"/>
                    <a:pt x="3633" y="3532"/>
                  </a:cubicBezTo>
                  <a:cubicBezTo>
                    <a:pt x="3740" y="3532"/>
                    <a:pt x="3841" y="3526"/>
                    <a:pt x="3948" y="3526"/>
                  </a:cubicBezTo>
                  <a:lnTo>
                    <a:pt x="4579" y="3515"/>
                  </a:lnTo>
                  <a:cubicBezTo>
                    <a:pt x="4686" y="3515"/>
                    <a:pt x="4674" y="3346"/>
                    <a:pt x="4562" y="3346"/>
                  </a:cubicBezTo>
                  <a:cubicBezTo>
                    <a:pt x="4376" y="3352"/>
                    <a:pt x="4190" y="3352"/>
                    <a:pt x="4004" y="3357"/>
                  </a:cubicBezTo>
                  <a:cubicBezTo>
                    <a:pt x="3954" y="3357"/>
                    <a:pt x="3908" y="3357"/>
                    <a:pt x="3858" y="3357"/>
                  </a:cubicBezTo>
                  <a:cubicBezTo>
                    <a:pt x="4106" y="3205"/>
                    <a:pt x="4286" y="2974"/>
                    <a:pt x="4370" y="2693"/>
                  </a:cubicBezTo>
                  <a:cubicBezTo>
                    <a:pt x="4466" y="2372"/>
                    <a:pt x="4455" y="2034"/>
                    <a:pt x="4494" y="1702"/>
                  </a:cubicBezTo>
                  <a:cubicBezTo>
                    <a:pt x="4494" y="1696"/>
                    <a:pt x="4494" y="1690"/>
                    <a:pt x="4494" y="1685"/>
                  </a:cubicBezTo>
                  <a:lnTo>
                    <a:pt x="5142" y="1386"/>
                  </a:lnTo>
                  <a:cubicBezTo>
                    <a:pt x="5187" y="1369"/>
                    <a:pt x="5209" y="1324"/>
                    <a:pt x="5192" y="1279"/>
                  </a:cubicBezTo>
                  <a:cubicBezTo>
                    <a:pt x="5181" y="1234"/>
                    <a:pt x="5125" y="1206"/>
                    <a:pt x="5085" y="1229"/>
                  </a:cubicBezTo>
                  <a:lnTo>
                    <a:pt x="4528" y="1482"/>
                  </a:lnTo>
                  <a:cubicBezTo>
                    <a:pt x="4590" y="1206"/>
                    <a:pt x="4702" y="947"/>
                    <a:pt x="4900" y="727"/>
                  </a:cubicBezTo>
                  <a:cubicBezTo>
                    <a:pt x="5136" y="457"/>
                    <a:pt x="5457" y="260"/>
                    <a:pt x="5812" y="192"/>
                  </a:cubicBezTo>
                  <a:cubicBezTo>
                    <a:pt x="5919" y="176"/>
                    <a:pt x="5908" y="1"/>
                    <a:pt x="5801" y="2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15"/>
            <p:cNvSpPr/>
            <p:nvPr/>
          </p:nvSpPr>
          <p:spPr>
            <a:xfrm>
              <a:off x="3604767" y="1199095"/>
              <a:ext cx="611403" cy="1185886"/>
            </a:xfrm>
            <a:custGeom>
              <a:avLst/>
              <a:gdLst/>
              <a:ahLst/>
              <a:cxnLst/>
              <a:rect l="l" t="t" r="r" b="b"/>
              <a:pathLst>
                <a:path w="4405" h="8544" extrusionOk="0">
                  <a:moveTo>
                    <a:pt x="3768" y="3813"/>
                  </a:moveTo>
                  <a:cubicBezTo>
                    <a:pt x="3701" y="4016"/>
                    <a:pt x="3701" y="4218"/>
                    <a:pt x="3746" y="4427"/>
                  </a:cubicBezTo>
                  <a:cubicBezTo>
                    <a:pt x="3825" y="4793"/>
                    <a:pt x="4005" y="5148"/>
                    <a:pt x="3977" y="5536"/>
                  </a:cubicBezTo>
                  <a:cubicBezTo>
                    <a:pt x="3954" y="5857"/>
                    <a:pt x="3752" y="6099"/>
                    <a:pt x="3492" y="6274"/>
                  </a:cubicBezTo>
                  <a:cubicBezTo>
                    <a:pt x="3245" y="6443"/>
                    <a:pt x="2952" y="6567"/>
                    <a:pt x="2727" y="6770"/>
                  </a:cubicBezTo>
                  <a:cubicBezTo>
                    <a:pt x="2597" y="6882"/>
                    <a:pt x="2507" y="7029"/>
                    <a:pt x="2462" y="7198"/>
                  </a:cubicBezTo>
                  <a:cubicBezTo>
                    <a:pt x="2411" y="7400"/>
                    <a:pt x="2411" y="7614"/>
                    <a:pt x="2349" y="7817"/>
                  </a:cubicBezTo>
                  <a:cubicBezTo>
                    <a:pt x="2248" y="8161"/>
                    <a:pt x="1961" y="8425"/>
                    <a:pt x="1606" y="8493"/>
                  </a:cubicBezTo>
                  <a:cubicBezTo>
                    <a:pt x="1319" y="8543"/>
                    <a:pt x="1015" y="8448"/>
                    <a:pt x="801" y="8251"/>
                  </a:cubicBezTo>
                  <a:cubicBezTo>
                    <a:pt x="558" y="8110"/>
                    <a:pt x="350" y="7902"/>
                    <a:pt x="221" y="7648"/>
                  </a:cubicBezTo>
                  <a:cubicBezTo>
                    <a:pt x="40" y="7299"/>
                    <a:pt x="1" y="6882"/>
                    <a:pt x="125" y="6511"/>
                  </a:cubicBezTo>
                  <a:cubicBezTo>
                    <a:pt x="243" y="6128"/>
                    <a:pt x="564" y="5801"/>
                    <a:pt x="587" y="5384"/>
                  </a:cubicBezTo>
                  <a:cubicBezTo>
                    <a:pt x="603" y="5013"/>
                    <a:pt x="395" y="4669"/>
                    <a:pt x="271" y="4325"/>
                  </a:cubicBezTo>
                  <a:cubicBezTo>
                    <a:pt x="159" y="4004"/>
                    <a:pt x="130" y="3667"/>
                    <a:pt x="328" y="3368"/>
                  </a:cubicBezTo>
                  <a:cubicBezTo>
                    <a:pt x="508" y="3092"/>
                    <a:pt x="806" y="2923"/>
                    <a:pt x="1015" y="2670"/>
                  </a:cubicBezTo>
                  <a:cubicBezTo>
                    <a:pt x="1127" y="2535"/>
                    <a:pt x="1200" y="2377"/>
                    <a:pt x="1212" y="2197"/>
                  </a:cubicBezTo>
                  <a:cubicBezTo>
                    <a:pt x="1229" y="1994"/>
                    <a:pt x="1178" y="1780"/>
                    <a:pt x="1133" y="1583"/>
                  </a:cubicBezTo>
                  <a:cubicBezTo>
                    <a:pt x="1048" y="1206"/>
                    <a:pt x="998" y="828"/>
                    <a:pt x="1217" y="490"/>
                  </a:cubicBezTo>
                  <a:cubicBezTo>
                    <a:pt x="1409" y="198"/>
                    <a:pt x="1741" y="0"/>
                    <a:pt x="2090" y="12"/>
                  </a:cubicBezTo>
                  <a:cubicBezTo>
                    <a:pt x="2434" y="23"/>
                    <a:pt x="2772" y="214"/>
                    <a:pt x="2952" y="507"/>
                  </a:cubicBezTo>
                  <a:cubicBezTo>
                    <a:pt x="3059" y="682"/>
                    <a:pt x="3087" y="879"/>
                    <a:pt x="3132" y="1076"/>
                  </a:cubicBezTo>
                  <a:cubicBezTo>
                    <a:pt x="3177" y="1256"/>
                    <a:pt x="3256" y="1403"/>
                    <a:pt x="3402" y="1527"/>
                  </a:cubicBezTo>
                  <a:cubicBezTo>
                    <a:pt x="3650" y="1735"/>
                    <a:pt x="3982" y="1848"/>
                    <a:pt x="4168" y="2124"/>
                  </a:cubicBezTo>
                  <a:cubicBezTo>
                    <a:pt x="4405" y="2484"/>
                    <a:pt x="4247" y="2918"/>
                    <a:pt x="4056" y="3255"/>
                  </a:cubicBezTo>
                  <a:cubicBezTo>
                    <a:pt x="3954" y="3441"/>
                    <a:pt x="3842" y="3616"/>
                    <a:pt x="3768" y="381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15"/>
            <p:cNvSpPr/>
            <p:nvPr/>
          </p:nvSpPr>
          <p:spPr>
            <a:xfrm>
              <a:off x="3709557" y="1263913"/>
              <a:ext cx="345606" cy="1079706"/>
            </a:xfrm>
            <a:custGeom>
              <a:avLst/>
              <a:gdLst/>
              <a:ahLst/>
              <a:cxnLst/>
              <a:rect l="l" t="t" r="r" b="b"/>
              <a:pathLst>
                <a:path w="2490" h="7779" extrusionOk="0">
                  <a:moveTo>
                    <a:pt x="2326" y="1274"/>
                  </a:moveTo>
                  <a:lnTo>
                    <a:pt x="1673" y="1566"/>
                  </a:lnTo>
                  <a:cubicBezTo>
                    <a:pt x="1718" y="1493"/>
                    <a:pt x="1758" y="1426"/>
                    <a:pt x="1791" y="1352"/>
                  </a:cubicBezTo>
                  <a:cubicBezTo>
                    <a:pt x="1910" y="1105"/>
                    <a:pt x="1938" y="823"/>
                    <a:pt x="1831" y="564"/>
                  </a:cubicBezTo>
                  <a:cubicBezTo>
                    <a:pt x="1729" y="305"/>
                    <a:pt x="1521" y="97"/>
                    <a:pt x="1256" y="7"/>
                  </a:cubicBezTo>
                  <a:cubicBezTo>
                    <a:pt x="1245" y="7"/>
                    <a:pt x="1239" y="7"/>
                    <a:pt x="1228" y="7"/>
                  </a:cubicBezTo>
                  <a:cubicBezTo>
                    <a:pt x="1223" y="1"/>
                    <a:pt x="1211" y="1"/>
                    <a:pt x="1206" y="1"/>
                  </a:cubicBezTo>
                  <a:cubicBezTo>
                    <a:pt x="1138" y="1"/>
                    <a:pt x="1121" y="57"/>
                    <a:pt x="1132" y="108"/>
                  </a:cubicBezTo>
                  <a:cubicBezTo>
                    <a:pt x="1138" y="130"/>
                    <a:pt x="1149" y="153"/>
                    <a:pt x="1183" y="164"/>
                  </a:cubicBezTo>
                  <a:cubicBezTo>
                    <a:pt x="1183" y="164"/>
                    <a:pt x="1183" y="164"/>
                    <a:pt x="1183" y="164"/>
                  </a:cubicBezTo>
                  <a:cubicBezTo>
                    <a:pt x="1183" y="164"/>
                    <a:pt x="1183" y="164"/>
                    <a:pt x="1183" y="164"/>
                  </a:cubicBezTo>
                  <a:cubicBezTo>
                    <a:pt x="1431" y="249"/>
                    <a:pt x="1617" y="446"/>
                    <a:pt x="1696" y="694"/>
                  </a:cubicBezTo>
                  <a:cubicBezTo>
                    <a:pt x="1774" y="941"/>
                    <a:pt x="1696" y="1189"/>
                    <a:pt x="1572" y="1409"/>
                  </a:cubicBezTo>
                  <a:cubicBezTo>
                    <a:pt x="1527" y="1482"/>
                    <a:pt x="1482" y="1550"/>
                    <a:pt x="1437" y="1617"/>
                  </a:cubicBezTo>
                  <a:cubicBezTo>
                    <a:pt x="1352" y="1448"/>
                    <a:pt x="1268" y="1279"/>
                    <a:pt x="1189" y="1105"/>
                  </a:cubicBezTo>
                  <a:cubicBezTo>
                    <a:pt x="1138" y="1009"/>
                    <a:pt x="975" y="1065"/>
                    <a:pt x="1025" y="1167"/>
                  </a:cubicBezTo>
                  <a:lnTo>
                    <a:pt x="1324" y="1775"/>
                  </a:lnTo>
                  <a:cubicBezTo>
                    <a:pt x="1132" y="2051"/>
                    <a:pt x="947" y="2327"/>
                    <a:pt x="941" y="2681"/>
                  </a:cubicBezTo>
                  <a:cubicBezTo>
                    <a:pt x="935" y="2907"/>
                    <a:pt x="997" y="3121"/>
                    <a:pt x="1076" y="3323"/>
                  </a:cubicBezTo>
                  <a:cubicBezTo>
                    <a:pt x="1037" y="3284"/>
                    <a:pt x="992" y="3250"/>
                    <a:pt x="947" y="3211"/>
                  </a:cubicBezTo>
                  <a:cubicBezTo>
                    <a:pt x="800" y="3087"/>
                    <a:pt x="654" y="2957"/>
                    <a:pt x="507" y="2834"/>
                  </a:cubicBezTo>
                  <a:cubicBezTo>
                    <a:pt x="423" y="2766"/>
                    <a:pt x="316" y="2895"/>
                    <a:pt x="400" y="2969"/>
                  </a:cubicBezTo>
                  <a:cubicBezTo>
                    <a:pt x="564" y="3109"/>
                    <a:pt x="727" y="3250"/>
                    <a:pt x="896" y="3391"/>
                  </a:cubicBezTo>
                  <a:cubicBezTo>
                    <a:pt x="975" y="3459"/>
                    <a:pt x="1054" y="3537"/>
                    <a:pt x="1138" y="3599"/>
                  </a:cubicBezTo>
                  <a:cubicBezTo>
                    <a:pt x="1155" y="3611"/>
                    <a:pt x="1178" y="3622"/>
                    <a:pt x="1200" y="3628"/>
                  </a:cubicBezTo>
                  <a:cubicBezTo>
                    <a:pt x="1285" y="3830"/>
                    <a:pt x="1363" y="4039"/>
                    <a:pt x="1386" y="4253"/>
                  </a:cubicBezTo>
                  <a:cubicBezTo>
                    <a:pt x="1425" y="4619"/>
                    <a:pt x="1296" y="4957"/>
                    <a:pt x="1121" y="5272"/>
                  </a:cubicBezTo>
                  <a:cubicBezTo>
                    <a:pt x="918" y="4951"/>
                    <a:pt x="710" y="4630"/>
                    <a:pt x="502" y="4309"/>
                  </a:cubicBezTo>
                  <a:cubicBezTo>
                    <a:pt x="440" y="4219"/>
                    <a:pt x="305" y="4315"/>
                    <a:pt x="361" y="4410"/>
                  </a:cubicBezTo>
                  <a:cubicBezTo>
                    <a:pt x="586" y="4748"/>
                    <a:pt x="806" y="5092"/>
                    <a:pt x="1025" y="5435"/>
                  </a:cubicBezTo>
                  <a:cubicBezTo>
                    <a:pt x="918" y="5616"/>
                    <a:pt x="806" y="5784"/>
                    <a:pt x="710" y="5953"/>
                  </a:cubicBezTo>
                  <a:cubicBezTo>
                    <a:pt x="620" y="6100"/>
                    <a:pt x="541" y="6263"/>
                    <a:pt x="479" y="6432"/>
                  </a:cubicBezTo>
                  <a:lnTo>
                    <a:pt x="215" y="5897"/>
                  </a:lnTo>
                  <a:cubicBezTo>
                    <a:pt x="164" y="5801"/>
                    <a:pt x="1" y="5858"/>
                    <a:pt x="51" y="5959"/>
                  </a:cubicBezTo>
                  <a:cubicBezTo>
                    <a:pt x="169" y="6196"/>
                    <a:pt x="293" y="6432"/>
                    <a:pt x="412" y="6674"/>
                  </a:cubicBezTo>
                  <a:cubicBezTo>
                    <a:pt x="333" y="7023"/>
                    <a:pt x="350" y="7384"/>
                    <a:pt x="581" y="7694"/>
                  </a:cubicBezTo>
                  <a:cubicBezTo>
                    <a:pt x="648" y="7778"/>
                    <a:pt x="783" y="7682"/>
                    <a:pt x="721" y="7592"/>
                  </a:cubicBezTo>
                  <a:cubicBezTo>
                    <a:pt x="530" y="7333"/>
                    <a:pt x="507" y="7040"/>
                    <a:pt x="569" y="6747"/>
                  </a:cubicBezTo>
                  <a:lnTo>
                    <a:pt x="1425" y="6241"/>
                  </a:lnTo>
                  <a:cubicBezTo>
                    <a:pt x="1521" y="6184"/>
                    <a:pt x="1420" y="6049"/>
                    <a:pt x="1330" y="6100"/>
                  </a:cubicBezTo>
                  <a:cubicBezTo>
                    <a:pt x="1099" y="6241"/>
                    <a:pt x="868" y="6376"/>
                    <a:pt x="637" y="6511"/>
                  </a:cubicBezTo>
                  <a:cubicBezTo>
                    <a:pt x="704" y="6308"/>
                    <a:pt x="811" y="6117"/>
                    <a:pt x="913" y="5942"/>
                  </a:cubicBezTo>
                  <a:cubicBezTo>
                    <a:pt x="1003" y="5796"/>
                    <a:pt x="1099" y="5649"/>
                    <a:pt x="1189" y="5497"/>
                  </a:cubicBezTo>
                  <a:cubicBezTo>
                    <a:pt x="1549" y="5221"/>
                    <a:pt x="1915" y="4945"/>
                    <a:pt x="2276" y="4669"/>
                  </a:cubicBezTo>
                  <a:cubicBezTo>
                    <a:pt x="2366" y="4602"/>
                    <a:pt x="2270" y="4467"/>
                    <a:pt x="2180" y="4529"/>
                  </a:cubicBezTo>
                  <a:cubicBezTo>
                    <a:pt x="1915" y="4731"/>
                    <a:pt x="1645" y="4934"/>
                    <a:pt x="1380" y="5137"/>
                  </a:cubicBezTo>
                  <a:cubicBezTo>
                    <a:pt x="1510" y="4861"/>
                    <a:pt x="1589" y="4568"/>
                    <a:pt x="1560" y="4253"/>
                  </a:cubicBezTo>
                  <a:cubicBezTo>
                    <a:pt x="1538" y="4027"/>
                    <a:pt x="1453" y="3808"/>
                    <a:pt x="1363" y="3594"/>
                  </a:cubicBezTo>
                  <a:cubicBezTo>
                    <a:pt x="1425" y="3543"/>
                    <a:pt x="1470" y="3464"/>
                    <a:pt x="1521" y="3402"/>
                  </a:cubicBezTo>
                  <a:cubicBezTo>
                    <a:pt x="1583" y="3312"/>
                    <a:pt x="1645" y="3222"/>
                    <a:pt x="1713" y="3132"/>
                  </a:cubicBezTo>
                  <a:cubicBezTo>
                    <a:pt x="1842" y="2952"/>
                    <a:pt x="1972" y="2772"/>
                    <a:pt x="2107" y="2586"/>
                  </a:cubicBezTo>
                  <a:cubicBezTo>
                    <a:pt x="2169" y="2501"/>
                    <a:pt x="2039" y="2389"/>
                    <a:pt x="1972" y="2479"/>
                  </a:cubicBezTo>
                  <a:cubicBezTo>
                    <a:pt x="1752" y="2783"/>
                    <a:pt x="1538" y="3087"/>
                    <a:pt x="1313" y="3391"/>
                  </a:cubicBezTo>
                  <a:cubicBezTo>
                    <a:pt x="1313" y="3397"/>
                    <a:pt x="1301" y="3414"/>
                    <a:pt x="1296" y="3425"/>
                  </a:cubicBezTo>
                  <a:cubicBezTo>
                    <a:pt x="1194" y="3183"/>
                    <a:pt x="1104" y="2935"/>
                    <a:pt x="1110" y="2665"/>
                  </a:cubicBezTo>
                  <a:cubicBezTo>
                    <a:pt x="1121" y="2349"/>
                    <a:pt x="1301" y="2090"/>
                    <a:pt x="1482" y="1837"/>
                  </a:cubicBezTo>
                  <a:cubicBezTo>
                    <a:pt x="1786" y="1702"/>
                    <a:pt x="2084" y="1566"/>
                    <a:pt x="2388" y="1437"/>
                  </a:cubicBezTo>
                  <a:cubicBezTo>
                    <a:pt x="2490" y="1392"/>
                    <a:pt x="2428" y="1229"/>
                    <a:pt x="2326" y="127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15"/>
            <p:cNvSpPr/>
            <p:nvPr/>
          </p:nvSpPr>
          <p:spPr>
            <a:xfrm>
              <a:off x="612179" y="1214711"/>
              <a:ext cx="1096778" cy="1329681"/>
            </a:xfrm>
            <a:custGeom>
              <a:avLst/>
              <a:gdLst/>
              <a:ahLst/>
              <a:cxnLst/>
              <a:rect l="l" t="t" r="r" b="b"/>
              <a:pathLst>
                <a:path w="7902" h="9580" extrusionOk="0">
                  <a:moveTo>
                    <a:pt x="1132" y="3357"/>
                  </a:moveTo>
                  <a:cubicBezTo>
                    <a:pt x="1239" y="3880"/>
                    <a:pt x="924" y="4359"/>
                    <a:pt x="946" y="4877"/>
                  </a:cubicBezTo>
                  <a:cubicBezTo>
                    <a:pt x="974" y="5333"/>
                    <a:pt x="1301" y="5671"/>
                    <a:pt x="1690" y="5857"/>
                  </a:cubicBezTo>
                  <a:cubicBezTo>
                    <a:pt x="2168" y="6093"/>
                    <a:pt x="2720" y="6088"/>
                    <a:pt x="3233" y="6206"/>
                  </a:cubicBezTo>
                  <a:cubicBezTo>
                    <a:pt x="3700" y="6319"/>
                    <a:pt x="4128" y="6550"/>
                    <a:pt x="4314" y="7017"/>
                  </a:cubicBezTo>
                  <a:cubicBezTo>
                    <a:pt x="4404" y="7259"/>
                    <a:pt x="4438" y="7513"/>
                    <a:pt x="4500" y="7760"/>
                  </a:cubicBezTo>
                  <a:cubicBezTo>
                    <a:pt x="4550" y="7986"/>
                    <a:pt x="4629" y="8205"/>
                    <a:pt x="4736" y="8414"/>
                  </a:cubicBezTo>
                  <a:cubicBezTo>
                    <a:pt x="4950" y="8808"/>
                    <a:pt x="5266" y="9151"/>
                    <a:pt x="5666" y="9349"/>
                  </a:cubicBezTo>
                  <a:cubicBezTo>
                    <a:pt x="6065" y="9546"/>
                    <a:pt x="6544" y="9579"/>
                    <a:pt x="6961" y="9439"/>
                  </a:cubicBezTo>
                  <a:cubicBezTo>
                    <a:pt x="7361" y="9303"/>
                    <a:pt x="7682" y="8994"/>
                    <a:pt x="7811" y="8588"/>
                  </a:cubicBezTo>
                  <a:cubicBezTo>
                    <a:pt x="7901" y="8307"/>
                    <a:pt x="7901" y="7991"/>
                    <a:pt x="7794" y="7715"/>
                  </a:cubicBezTo>
                  <a:cubicBezTo>
                    <a:pt x="7637" y="6842"/>
                    <a:pt x="6595" y="6527"/>
                    <a:pt x="5958" y="6032"/>
                  </a:cubicBezTo>
                  <a:cubicBezTo>
                    <a:pt x="5767" y="5891"/>
                    <a:pt x="5592" y="5716"/>
                    <a:pt x="5485" y="5502"/>
                  </a:cubicBezTo>
                  <a:cubicBezTo>
                    <a:pt x="5356" y="5260"/>
                    <a:pt x="5322" y="4984"/>
                    <a:pt x="5322" y="4708"/>
                  </a:cubicBezTo>
                  <a:cubicBezTo>
                    <a:pt x="5328" y="4235"/>
                    <a:pt x="5423" y="3762"/>
                    <a:pt x="5339" y="3283"/>
                  </a:cubicBezTo>
                  <a:cubicBezTo>
                    <a:pt x="5260" y="2872"/>
                    <a:pt x="5040" y="2501"/>
                    <a:pt x="4629" y="2349"/>
                  </a:cubicBezTo>
                  <a:cubicBezTo>
                    <a:pt x="4398" y="2258"/>
                    <a:pt x="4145" y="2242"/>
                    <a:pt x="3903" y="2180"/>
                  </a:cubicBezTo>
                  <a:cubicBezTo>
                    <a:pt x="3666" y="2118"/>
                    <a:pt x="3458" y="2005"/>
                    <a:pt x="3272" y="1847"/>
                  </a:cubicBezTo>
                  <a:cubicBezTo>
                    <a:pt x="2568" y="1250"/>
                    <a:pt x="2191" y="102"/>
                    <a:pt x="1138" y="28"/>
                  </a:cubicBezTo>
                  <a:cubicBezTo>
                    <a:pt x="704" y="0"/>
                    <a:pt x="304" y="214"/>
                    <a:pt x="158" y="631"/>
                  </a:cubicBezTo>
                  <a:cubicBezTo>
                    <a:pt x="0" y="1081"/>
                    <a:pt x="147" y="1554"/>
                    <a:pt x="372" y="1949"/>
                  </a:cubicBezTo>
                  <a:cubicBezTo>
                    <a:pt x="637" y="2405"/>
                    <a:pt x="1020" y="2822"/>
                    <a:pt x="1132" y="335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15"/>
            <p:cNvSpPr/>
            <p:nvPr/>
          </p:nvSpPr>
          <p:spPr>
            <a:xfrm>
              <a:off x="676997" y="1301459"/>
              <a:ext cx="949792" cy="1185886"/>
            </a:xfrm>
            <a:custGeom>
              <a:avLst/>
              <a:gdLst/>
              <a:ahLst/>
              <a:cxnLst/>
              <a:rect l="l" t="t" r="r" b="b"/>
              <a:pathLst>
                <a:path w="6843" h="8544" extrusionOk="0">
                  <a:moveTo>
                    <a:pt x="141" y="23"/>
                  </a:moveTo>
                  <a:cubicBezTo>
                    <a:pt x="828" y="152"/>
                    <a:pt x="1437" y="642"/>
                    <a:pt x="1696" y="1296"/>
                  </a:cubicBezTo>
                  <a:cubicBezTo>
                    <a:pt x="1718" y="1346"/>
                    <a:pt x="1735" y="1403"/>
                    <a:pt x="1752" y="1459"/>
                  </a:cubicBezTo>
                  <a:cubicBezTo>
                    <a:pt x="1791" y="1335"/>
                    <a:pt x="1825" y="1211"/>
                    <a:pt x="1865" y="1087"/>
                  </a:cubicBezTo>
                  <a:cubicBezTo>
                    <a:pt x="1882" y="1036"/>
                    <a:pt x="1944" y="1014"/>
                    <a:pt x="1989" y="1031"/>
                  </a:cubicBezTo>
                  <a:cubicBezTo>
                    <a:pt x="2045" y="1048"/>
                    <a:pt x="2067" y="1104"/>
                    <a:pt x="2051" y="1160"/>
                  </a:cubicBezTo>
                  <a:lnTo>
                    <a:pt x="1837" y="1870"/>
                  </a:lnTo>
                  <a:cubicBezTo>
                    <a:pt x="1859" y="2045"/>
                    <a:pt x="1870" y="2213"/>
                    <a:pt x="1882" y="2388"/>
                  </a:cubicBezTo>
                  <a:cubicBezTo>
                    <a:pt x="1910" y="2760"/>
                    <a:pt x="1944" y="3160"/>
                    <a:pt x="2191" y="3458"/>
                  </a:cubicBezTo>
                  <a:cubicBezTo>
                    <a:pt x="2349" y="3650"/>
                    <a:pt x="2569" y="3762"/>
                    <a:pt x="2794" y="3852"/>
                  </a:cubicBezTo>
                  <a:cubicBezTo>
                    <a:pt x="2805" y="3830"/>
                    <a:pt x="2805" y="3790"/>
                    <a:pt x="2811" y="3762"/>
                  </a:cubicBezTo>
                  <a:cubicBezTo>
                    <a:pt x="2811" y="3717"/>
                    <a:pt x="2816" y="3666"/>
                    <a:pt x="2816" y="3616"/>
                  </a:cubicBezTo>
                  <a:lnTo>
                    <a:pt x="2833" y="3289"/>
                  </a:lnTo>
                  <a:cubicBezTo>
                    <a:pt x="2845" y="3075"/>
                    <a:pt x="2861" y="2867"/>
                    <a:pt x="2873" y="2658"/>
                  </a:cubicBezTo>
                  <a:cubicBezTo>
                    <a:pt x="2878" y="2529"/>
                    <a:pt x="3075" y="2546"/>
                    <a:pt x="3070" y="2675"/>
                  </a:cubicBezTo>
                  <a:cubicBezTo>
                    <a:pt x="3053" y="2912"/>
                    <a:pt x="3042" y="3148"/>
                    <a:pt x="3030" y="3390"/>
                  </a:cubicBezTo>
                  <a:cubicBezTo>
                    <a:pt x="3019" y="3509"/>
                    <a:pt x="3013" y="3627"/>
                    <a:pt x="3008" y="3745"/>
                  </a:cubicBezTo>
                  <a:cubicBezTo>
                    <a:pt x="3002" y="3807"/>
                    <a:pt x="2997" y="3869"/>
                    <a:pt x="2974" y="3925"/>
                  </a:cubicBezTo>
                  <a:cubicBezTo>
                    <a:pt x="3008" y="3937"/>
                    <a:pt x="3042" y="3948"/>
                    <a:pt x="3075" y="3959"/>
                  </a:cubicBezTo>
                  <a:cubicBezTo>
                    <a:pt x="3402" y="4072"/>
                    <a:pt x="3746" y="4179"/>
                    <a:pt x="4022" y="4399"/>
                  </a:cubicBezTo>
                  <a:cubicBezTo>
                    <a:pt x="4230" y="4567"/>
                    <a:pt x="4388" y="4770"/>
                    <a:pt x="4511" y="4990"/>
                  </a:cubicBezTo>
                  <a:cubicBezTo>
                    <a:pt x="4523" y="4939"/>
                    <a:pt x="4528" y="4883"/>
                    <a:pt x="4540" y="4832"/>
                  </a:cubicBezTo>
                  <a:cubicBezTo>
                    <a:pt x="4562" y="4725"/>
                    <a:pt x="4579" y="4624"/>
                    <a:pt x="4602" y="4522"/>
                  </a:cubicBezTo>
                  <a:lnTo>
                    <a:pt x="4725" y="3892"/>
                  </a:lnTo>
                  <a:cubicBezTo>
                    <a:pt x="4737" y="3841"/>
                    <a:pt x="4776" y="3802"/>
                    <a:pt x="4832" y="3807"/>
                  </a:cubicBezTo>
                  <a:cubicBezTo>
                    <a:pt x="4883" y="3807"/>
                    <a:pt x="4934" y="3858"/>
                    <a:pt x="4923" y="3914"/>
                  </a:cubicBezTo>
                  <a:lnTo>
                    <a:pt x="4782" y="4607"/>
                  </a:lnTo>
                  <a:cubicBezTo>
                    <a:pt x="4759" y="4731"/>
                    <a:pt x="4737" y="4849"/>
                    <a:pt x="4714" y="4973"/>
                  </a:cubicBezTo>
                  <a:cubicBezTo>
                    <a:pt x="4692" y="5063"/>
                    <a:pt x="4680" y="5164"/>
                    <a:pt x="4635" y="5243"/>
                  </a:cubicBezTo>
                  <a:cubicBezTo>
                    <a:pt x="4793" y="5632"/>
                    <a:pt x="4883" y="6054"/>
                    <a:pt x="4979" y="6448"/>
                  </a:cubicBezTo>
                  <a:cubicBezTo>
                    <a:pt x="5080" y="6871"/>
                    <a:pt x="5199" y="7310"/>
                    <a:pt x="5452" y="7659"/>
                  </a:cubicBezTo>
                  <a:cubicBezTo>
                    <a:pt x="5553" y="7287"/>
                    <a:pt x="5649" y="6910"/>
                    <a:pt x="5750" y="6533"/>
                  </a:cubicBezTo>
                  <a:cubicBezTo>
                    <a:pt x="5779" y="6409"/>
                    <a:pt x="5964" y="6482"/>
                    <a:pt x="5936" y="6600"/>
                  </a:cubicBezTo>
                  <a:cubicBezTo>
                    <a:pt x="5824" y="7017"/>
                    <a:pt x="5717" y="7434"/>
                    <a:pt x="5610" y="7845"/>
                  </a:cubicBezTo>
                  <a:cubicBezTo>
                    <a:pt x="5886" y="8138"/>
                    <a:pt x="6274" y="8329"/>
                    <a:pt x="6685" y="8250"/>
                  </a:cubicBezTo>
                  <a:cubicBezTo>
                    <a:pt x="6809" y="8222"/>
                    <a:pt x="6843" y="8419"/>
                    <a:pt x="6719" y="8442"/>
                  </a:cubicBezTo>
                  <a:cubicBezTo>
                    <a:pt x="6223" y="8543"/>
                    <a:pt x="5790" y="8318"/>
                    <a:pt x="5469" y="7975"/>
                  </a:cubicBezTo>
                  <a:cubicBezTo>
                    <a:pt x="5469" y="7975"/>
                    <a:pt x="5463" y="7975"/>
                    <a:pt x="5463" y="7975"/>
                  </a:cubicBezTo>
                  <a:lnTo>
                    <a:pt x="4343" y="7699"/>
                  </a:lnTo>
                  <a:cubicBezTo>
                    <a:pt x="4292" y="7687"/>
                    <a:pt x="4269" y="7620"/>
                    <a:pt x="4286" y="7575"/>
                  </a:cubicBezTo>
                  <a:cubicBezTo>
                    <a:pt x="4303" y="7518"/>
                    <a:pt x="4359" y="7501"/>
                    <a:pt x="4410" y="7518"/>
                  </a:cubicBezTo>
                  <a:lnTo>
                    <a:pt x="5266" y="7727"/>
                  </a:lnTo>
                  <a:cubicBezTo>
                    <a:pt x="5165" y="7580"/>
                    <a:pt x="5080" y="7417"/>
                    <a:pt x="5013" y="7259"/>
                  </a:cubicBezTo>
                  <a:cubicBezTo>
                    <a:pt x="4776" y="6657"/>
                    <a:pt x="4720" y="5975"/>
                    <a:pt x="4478" y="5373"/>
                  </a:cubicBezTo>
                  <a:cubicBezTo>
                    <a:pt x="4354" y="5412"/>
                    <a:pt x="4207" y="5384"/>
                    <a:pt x="4083" y="5373"/>
                  </a:cubicBezTo>
                  <a:cubicBezTo>
                    <a:pt x="3841" y="5356"/>
                    <a:pt x="3605" y="5339"/>
                    <a:pt x="3368" y="5322"/>
                  </a:cubicBezTo>
                  <a:cubicBezTo>
                    <a:pt x="3239" y="5311"/>
                    <a:pt x="3256" y="5114"/>
                    <a:pt x="3385" y="5125"/>
                  </a:cubicBezTo>
                  <a:lnTo>
                    <a:pt x="4005" y="5170"/>
                  </a:lnTo>
                  <a:cubicBezTo>
                    <a:pt x="4100" y="5176"/>
                    <a:pt x="4202" y="5187"/>
                    <a:pt x="4303" y="5193"/>
                  </a:cubicBezTo>
                  <a:cubicBezTo>
                    <a:pt x="4337" y="5193"/>
                    <a:pt x="4365" y="5193"/>
                    <a:pt x="4393" y="5187"/>
                  </a:cubicBezTo>
                  <a:cubicBezTo>
                    <a:pt x="4348" y="5097"/>
                    <a:pt x="4292" y="5001"/>
                    <a:pt x="4230" y="4911"/>
                  </a:cubicBezTo>
                  <a:cubicBezTo>
                    <a:pt x="4016" y="4601"/>
                    <a:pt x="3717" y="4410"/>
                    <a:pt x="3368" y="4275"/>
                  </a:cubicBezTo>
                  <a:cubicBezTo>
                    <a:pt x="3177" y="4201"/>
                    <a:pt x="2985" y="4139"/>
                    <a:pt x="2794" y="4066"/>
                  </a:cubicBezTo>
                  <a:cubicBezTo>
                    <a:pt x="2743" y="4078"/>
                    <a:pt x="2692" y="4078"/>
                    <a:pt x="2642" y="4078"/>
                  </a:cubicBezTo>
                  <a:cubicBezTo>
                    <a:pt x="2524" y="4072"/>
                    <a:pt x="2400" y="4072"/>
                    <a:pt x="2281" y="4072"/>
                  </a:cubicBezTo>
                  <a:lnTo>
                    <a:pt x="1549" y="4061"/>
                  </a:lnTo>
                  <a:cubicBezTo>
                    <a:pt x="1425" y="4061"/>
                    <a:pt x="1442" y="3864"/>
                    <a:pt x="1572" y="3864"/>
                  </a:cubicBezTo>
                  <a:cubicBezTo>
                    <a:pt x="1786" y="3864"/>
                    <a:pt x="2000" y="3869"/>
                    <a:pt x="2214" y="3875"/>
                  </a:cubicBezTo>
                  <a:cubicBezTo>
                    <a:pt x="2270" y="3875"/>
                    <a:pt x="2326" y="3875"/>
                    <a:pt x="2383" y="3875"/>
                  </a:cubicBezTo>
                  <a:cubicBezTo>
                    <a:pt x="2096" y="3700"/>
                    <a:pt x="1893" y="3436"/>
                    <a:pt x="1791" y="3109"/>
                  </a:cubicBezTo>
                  <a:cubicBezTo>
                    <a:pt x="1679" y="2737"/>
                    <a:pt x="1690" y="2343"/>
                    <a:pt x="1651" y="1960"/>
                  </a:cubicBezTo>
                  <a:cubicBezTo>
                    <a:pt x="1651" y="1954"/>
                    <a:pt x="1651" y="1949"/>
                    <a:pt x="1651" y="1943"/>
                  </a:cubicBezTo>
                  <a:cubicBezTo>
                    <a:pt x="1397" y="1831"/>
                    <a:pt x="1149" y="1712"/>
                    <a:pt x="896" y="1600"/>
                  </a:cubicBezTo>
                  <a:cubicBezTo>
                    <a:pt x="851" y="1577"/>
                    <a:pt x="817" y="1526"/>
                    <a:pt x="840" y="1470"/>
                  </a:cubicBezTo>
                  <a:cubicBezTo>
                    <a:pt x="857" y="1425"/>
                    <a:pt x="919" y="1391"/>
                    <a:pt x="964" y="1414"/>
                  </a:cubicBezTo>
                  <a:cubicBezTo>
                    <a:pt x="1178" y="1510"/>
                    <a:pt x="1397" y="1611"/>
                    <a:pt x="1611" y="1712"/>
                  </a:cubicBezTo>
                  <a:cubicBezTo>
                    <a:pt x="1544" y="1386"/>
                    <a:pt x="1409" y="1093"/>
                    <a:pt x="1183" y="834"/>
                  </a:cubicBezTo>
                  <a:cubicBezTo>
                    <a:pt x="907" y="518"/>
                    <a:pt x="530" y="299"/>
                    <a:pt x="125" y="220"/>
                  </a:cubicBezTo>
                  <a:cubicBezTo>
                    <a:pt x="1" y="197"/>
                    <a:pt x="18" y="0"/>
                    <a:pt x="141" y="2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15"/>
            <p:cNvSpPr/>
            <p:nvPr/>
          </p:nvSpPr>
          <p:spPr>
            <a:xfrm>
              <a:off x="1213165" y="1098955"/>
              <a:ext cx="706757" cy="1370348"/>
            </a:xfrm>
            <a:custGeom>
              <a:avLst/>
              <a:gdLst/>
              <a:ahLst/>
              <a:cxnLst/>
              <a:rect l="l" t="t" r="r" b="b"/>
              <a:pathLst>
                <a:path w="5092" h="9873" extrusionOk="0">
                  <a:moveTo>
                    <a:pt x="739" y="4405"/>
                  </a:moveTo>
                  <a:cubicBezTo>
                    <a:pt x="817" y="4641"/>
                    <a:pt x="817" y="4878"/>
                    <a:pt x="767" y="5114"/>
                  </a:cubicBezTo>
                  <a:cubicBezTo>
                    <a:pt x="677" y="5537"/>
                    <a:pt x="468" y="5948"/>
                    <a:pt x="496" y="6392"/>
                  </a:cubicBezTo>
                  <a:cubicBezTo>
                    <a:pt x="525" y="6764"/>
                    <a:pt x="761" y="7046"/>
                    <a:pt x="1060" y="7248"/>
                  </a:cubicBezTo>
                  <a:cubicBezTo>
                    <a:pt x="1347" y="7446"/>
                    <a:pt x="1679" y="7581"/>
                    <a:pt x="1944" y="7817"/>
                  </a:cubicBezTo>
                  <a:cubicBezTo>
                    <a:pt x="2096" y="7952"/>
                    <a:pt x="2203" y="8116"/>
                    <a:pt x="2248" y="8313"/>
                  </a:cubicBezTo>
                  <a:cubicBezTo>
                    <a:pt x="2310" y="8549"/>
                    <a:pt x="2310" y="8797"/>
                    <a:pt x="2377" y="9028"/>
                  </a:cubicBezTo>
                  <a:cubicBezTo>
                    <a:pt x="2496" y="9428"/>
                    <a:pt x="2828" y="9732"/>
                    <a:pt x="3239" y="9811"/>
                  </a:cubicBezTo>
                  <a:cubicBezTo>
                    <a:pt x="3571" y="9873"/>
                    <a:pt x="3920" y="9755"/>
                    <a:pt x="4168" y="9529"/>
                  </a:cubicBezTo>
                  <a:cubicBezTo>
                    <a:pt x="4450" y="9366"/>
                    <a:pt x="4692" y="9129"/>
                    <a:pt x="4838" y="8837"/>
                  </a:cubicBezTo>
                  <a:cubicBezTo>
                    <a:pt x="5047" y="8437"/>
                    <a:pt x="5092" y="7952"/>
                    <a:pt x="4951" y="7524"/>
                  </a:cubicBezTo>
                  <a:cubicBezTo>
                    <a:pt x="4810" y="7080"/>
                    <a:pt x="4439" y="6702"/>
                    <a:pt x="4416" y="6218"/>
                  </a:cubicBezTo>
                  <a:cubicBezTo>
                    <a:pt x="4399" y="5790"/>
                    <a:pt x="4641" y="5390"/>
                    <a:pt x="4776" y="4996"/>
                  </a:cubicBezTo>
                  <a:cubicBezTo>
                    <a:pt x="4912" y="4624"/>
                    <a:pt x="4945" y="4236"/>
                    <a:pt x="4714" y="3892"/>
                  </a:cubicBezTo>
                  <a:cubicBezTo>
                    <a:pt x="4506" y="3571"/>
                    <a:pt x="4163" y="3374"/>
                    <a:pt x="3926" y="3081"/>
                  </a:cubicBezTo>
                  <a:cubicBezTo>
                    <a:pt x="3791" y="2923"/>
                    <a:pt x="3706" y="2743"/>
                    <a:pt x="3690" y="2541"/>
                  </a:cubicBezTo>
                  <a:cubicBezTo>
                    <a:pt x="3673" y="2298"/>
                    <a:pt x="3735" y="2056"/>
                    <a:pt x="3785" y="1825"/>
                  </a:cubicBezTo>
                  <a:cubicBezTo>
                    <a:pt x="3881" y="1392"/>
                    <a:pt x="3943" y="952"/>
                    <a:pt x="3684" y="564"/>
                  </a:cubicBezTo>
                  <a:cubicBezTo>
                    <a:pt x="3470" y="226"/>
                    <a:pt x="3081" y="1"/>
                    <a:pt x="2676" y="12"/>
                  </a:cubicBezTo>
                  <a:cubicBezTo>
                    <a:pt x="2282" y="23"/>
                    <a:pt x="1893" y="249"/>
                    <a:pt x="1685" y="586"/>
                  </a:cubicBezTo>
                  <a:cubicBezTo>
                    <a:pt x="1561" y="789"/>
                    <a:pt x="1527" y="1014"/>
                    <a:pt x="1471" y="1240"/>
                  </a:cubicBezTo>
                  <a:cubicBezTo>
                    <a:pt x="1420" y="1448"/>
                    <a:pt x="1330" y="1623"/>
                    <a:pt x="1161" y="1763"/>
                  </a:cubicBezTo>
                  <a:cubicBezTo>
                    <a:pt x="879" y="2006"/>
                    <a:pt x="491" y="2135"/>
                    <a:pt x="277" y="2456"/>
                  </a:cubicBezTo>
                  <a:cubicBezTo>
                    <a:pt x="1" y="2867"/>
                    <a:pt x="187" y="3368"/>
                    <a:pt x="406" y="3763"/>
                  </a:cubicBezTo>
                  <a:cubicBezTo>
                    <a:pt x="525" y="3971"/>
                    <a:pt x="660" y="4179"/>
                    <a:pt x="739" y="440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15"/>
            <p:cNvSpPr/>
            <p:nvPr/>
          </p:nvSpPr>
          <p:spPr>
            <a:xfrm>
              <a:off x="1399984" y="1173211"/>
              <a:ext cx="398765" cy="1248484"/>
            </a:xfrm>
            <a:custGeom>
              <a:avLst/>
              <a:gdLst/>
              <a:ahLst/>
              <a:cxnLst/>
              <a:rect l="l" t="t" r="r" b="b"/>
              <a:pathLst>
                <a:path w="2873" h="8995" extrusionOk="0">
                  <a:moveTo>
                    <a:pt x="187" y="1476"/>
                  </a:moveTo>
                  <a:lnTo>
                    <a:pt x="941" y="1808"/>
                  </a:lnTo>
                  <a:cubicBezTo>
                    <a:pt x="891" y="1730"/>
                    <a:pt x="846" y="1651"/>
                    <a:pt x="806" y="1566"/>
                  </a:cubicBezTo>
                  <a:cubicBezTo>
                    <a:pt x="671" y="1273"/>
                    <a:pt x="637" y="952"/>
                    <a:pt x="761" y="654"/>
                  </a:cubicBezTo>
                  <a:cubicBezTo>
                    <a:pt x="879" y="355"/>
                    <a:pt x="1121" y="113"/>
                    <a:pt x="1426" y="12"/>
                  </a:cubicBezTo>
                  <a:cubicBezTo>
                    <a:pt x="1437" y="6"/>
                    <a:pt x="1448" y="6"/>
                    <a:pt x="1454" y="6"/>
                  </a:cubicBezTo>
                  <a:cubicBezTo>
                    <a:pt x="1465" y="6"/>
                    <a:pt x="1476" y="1"/>
                    <a:pt x="1488" y="1"/>
                  </a:cubicBezTo>
                  <a:cubicBezTo>
                    <a:pt x="1561" y="1"/>
                    <a:pt x="1583" y="68"/>
                    <a:pt x="1566" y="125"/>
                  </a:cubicBezTo>
                  <a:cubicBezTo>
                    <a:pt x="1561" y="153"/>
                    <a:pt x="1544" y="175"/>
                    <a:pt x="1510" y="192"/>
                  </a:cubicBezTo>
                  <a:cubicBezTo>
                    <a:pt x="1510" y="192"/>
                    <a:pt x="1510" y="192"/>
                    <a:pt x="1510" y="192"/>
                  </a:cubicBezTo>
                  <a:cubicBezTo>
                    <a:pt x="1510" y="192"/>
                    <a:pt x="1510" y="192"/>
                    <a:pt x="1510" y="192"/>
                  </a:cubicBezTo>
                  <a:cubicBezTo>
                    <a:pt x="1223" y="288"/>
                    <a:pt x="1003" y="513"/>
                    <a:pt x="919" y="806"/>
                  </a:cubicBezTo>
                  <a:cubicBezTo>
                    <a:pt x="829" y="1093"/>
                    <a:pt x="913" y="1375"/>
                    <a:pt x="1060" y="1628"/>
                  </a:cubicBezTo>
                  <a:cubicBezTo>
                    <a:pt x="1110" y="1713"/>
                    <a:pt x="1161" y="1792"/>
                    <a:pt x="1217" y="1870"/>
                  </a:cubicBezTo>
                  <a:cubicBezTo>
                    <a:pt x="1313" y="1673"/>
                    <a:pt x="1409" y="1476"/>
                    <a:pt x="1504" y="1279"/>
                  </a:cubicBezTo>
                  <a:cubicBezTo>
                    <a:pt x="1561" y="1166"/>
                    <a:pt x="1747" y="1234"/>
                    <a:pt x="1690" y="1352"/>
                  </a:cubicBezTo>
                  <a:lnTo>
                    <a:pt x="1347" y="2056"/>
                  </a:lnTo>
                  <a:cubicBezTo>
                    <a:pt x="1566" y="2372"/>
                    <a:pt x="1780" y="2693"/>
                    <a:pt x="1792" y="3104"/>
                  </a:cubicBezTo>
                  <a:cubicBezTo>
                    <a:pt x="1792" y="3363"/>
                    <a:pt x="1718" y="3605"/>
                    <a:pt x="1628" y="3847"/>
                  </a:cubicBezTo>
                  <a:cubicBezTo>
                    <a:pt x="1679" y="3802"/>
                    <a:pt x="1730" y="3757"/>
                    <a:pt x="1786" y="3712"/>
                  </a:cubicBezTo>
                  <a:cubicBezTo>
                    <a:pt x="1949" y="3565"/>
                    <a:pt x="2118" y="3425"/>
                    <a:pt x="2287" y="3278"/>
                  </a:cubicBezTo>
                  <a:cubicBezTo>
                    <a:pt x="2383" y="3194"/>
                    <a:pt x="2512" y="3346"/>
                    <a:pt x="2417" y="3430"/>
                  </a:cubicBezTo>
                  <a:cubicBezTo>
                    <a:pt x="2225" y="3594"/>
                    <a:pt x="2034" y="3757"/>
                    <a:pt x="1842" y="3920"/>
                  </a:cubicBezTo>
                  <a:cubicBezTo>
                    <a:pt x="1752" y="3999"/>
                    <a:pt x="1662" y="4089"/>
                    <a:pt x="1561" y="4157"/>
                  </a:cubicBezTo>
                  <a:cubicBezTo>
                    <a:pt x="1538" y="4179"/>
                    <a:pt x="1510" y="4191"/>
                    <a:pt x="1488" y="4196"/>
                  </a:cubicBezTo>
                  <a:cubicBezTo>
                    <a:pt x="1392" y="4433"/>
                    <a:pt x="1302" y="4669"/>
                    <a:pt x="1274" y="4917"/>
                  </a:cubicBezTo>
                  <a:cubicBezTo>
                    <a:pt x="1228" y="5339"/>
                    <a:pt x="1375" y="5728"/>
                    <a:pt x="1578" y="6094"/>
                  </a:cubicBezTo>
                  <a:cubicBezTo>
                    <a:pt x="1820" y="5722"/>
                    <a:pt x="2056" y="5351"/>
                    <a:pt x="2298" y="4979"/>
                  </a:cubicBezTo>
                  <a:cubicBezTo>
                    <a:pt x="2366" y="4872"/>
                    <a:pt x="2529" y="4990"/>
                    <a:pt x="2456" y="5097"/>
                  </a:cubicBezTo>
                  <a:cubicBezTo>
                    <a:pt x="2203" y="5491"/>
                    <a:pt x="1944" y="5891"/>
                    <a:pt x="1690" y="6285"/>
                  </a:cubicBezTo>
                  <a:cubicBezTo>
                    <a:pt x="1814" y="6488"/>
                    <a:pt x="1944" y="6685"/>
                    <a:pt x="2056" y="6877"/>
                  </a:cubicBezTo>
                  <a:cubicBezTo>
                    <a:pt x="2158" y="7051"/>
                    <a:pt x="2248" y="7243"/>
                    <a:pt x="2321" y="7440"/>
                  </a:cubicBezTo>
                  <a:cubicBezTo>
                    <a:pt x="2422" y="7232"/>
                    <a:pt x="2529" y="7023"/>
                    <a:pt x="2631" y="6820"/>
                  </a:cubicBezTo>
                  <a:cubicBezTo>
                    <a:pt x="2687" y="6708"/>
                    <a:pt x="2873" y="6775"/>
                    <a:pt x="2817" y="6888"/>
                  </a:cubicBezTo>
                  <a:lnTo>
                    <a:pt x="2400" y="7716"/>
                  </a:lnTo>
                  <a:cubicBezTo>
                    <a:pt x="2496" y="8116"/>
                    <a:pt x="2467" y="8532"/>
                    <a:pt x="2208" y="8893"/>
                  </a:cubicBezTo>
                  <a:cubicBezTo>
                    <a:pt x="2130" y="8994"/>
                    <a:pt x="1966" y="8882"/>
                    <a:pt x="2045" y="8775"/>
                  </a:cubicBezTo>
                  <a:cubicBezTo>
                    <a:pt x="2265" y="8476"/>
                    <a:pt x="2293" y="8138"/>
                    <a:pt x="2220" y="7800"/>
                  </a:cubicBezTo>
                  <a:cubicBezTo>
                    <a:pt x="1887" y="7603"/>
                    <a:pt x="1561" y="7412"/>
                    <a:pt x="1228" y="7215"/>
                  </a:cubicBezTo>
                  <a:cubicBezTo>
                    <a:pt x="1116" y="7153"/>
                    <a:pt x="1234" y="6989"/>
                    <a:pt x="1341" y="7051"/>
                  </a:cubicBezTo>
                  <a:cubicBezTo>
                    <a:pt x="1611" y="7209"/>
                    <a:pt x="1876" y="7367"/>
                    <a:pt x="2141" y="7524"/>
                  </a:cubicBezTo>
                  <a:cubicBezTo>
                    <a:pt x="2056" y="7294"/>
                    <a:pt x="1944" y="7068"/>
                    <a:pt x="1820" y="6871"/>
                  </a:cubicBezTo>
                  <a:cubicBezTo>
                    <a:pt x="1718" y="6702"/>
                    <a:pt x="1606" y="6528"/>
                    <a:pt x="1504" y="6353"/>
                  </a:cubicBezTo>
                  <a:cubicBezTo>
                    <a:pt x="1082" y="6038"/>
                    <a:pt x="665" y="5717"/>
                    <a:pt x="243" y="5401"/>
                  </a:cubicBezTo>
                  <a:cubicBezTo>
                    <a:pt x="142" y="5323"/>
                    <a:pt x="254" y="5159"/>
                    <a:pt x="356" y="5238"/>
                  </a:cubicBezTo>
                  <a:cubicBezTo>
                    <a:pt x="665" y="5469"/>
                    <a:pt x="975" y="5705"/>
                    <a:pt x="1279" y="5936"/>
                  </a:cubicBezTo>
                  <a:cubicBezTo>
                    <a:pt x="1133" y="5615"/>
                    <a:pt x="1037" y="5283"/>
                    <a:pt x="1076" y="4917"/>
                  </a:cubicBezTo>
                  <a:cubicBezTo>
                    <a:pt x="1099" y="4652"/>
                    <a:pt x="1195" y="4405"/>
                    <a:pt x="1302" y="4157"/>
                  </a:cubicBezTo>
                  <a:cubicBezTo>
                    <a:pt x="1228" y="4100"/>
                    <a:pt x="1172" y="4005"/>
                    <a:pt x="1121" y="3932"/>
                  </a:cubicBezTo>
                  <a:cubicBezTo>
                    <a:pt x="1048" y="3830"/>
                    <a:pt x="969" y="3729"/>
                    <a:pt x="896" y="3622"/>
                  </a:cubicBezTo>
                  <a:lnTo>
                    <a:pt x="446" y="2991"/>
                  </a:lnTo>
                  <a:cubicBezTo>
                    <a:pt x="367" y="2890"/>
                    <a:pt x="519" y="2760"/>
                    <a:pt x="592" y="2867"/>
                  </a:cubicBezTo>
                  <a:cubicBezTo>
                    <a:pt x="851" y="3216"/>
                    <a:pt x="1099" y="3571"/>
                    <a:pt x="1358" y="3920"/>
                  </a:cubicBezTo>
                  <a:cubicBezTo>
                    <a:pt x="1364" y="3932"/>
                    <a:pt x="1369" y="3943"/>
                    <a:pt x="1381" y="3960"/>
                  </a:cubicBezTo>
                  <a:cubicBezTo>
                    <a:pt x="1499" y="3678"/>
                    <a:pt x="1600" y="3391"/>
                    <a:pt x="1595" y="3087"/>
                  </a:cubicBezTo>
                  <a:cubicBezTo>
                    <a:pt x="1583" y="2715"/>
                    <a:pt x="1375" y="2417"/>
                    <a:pt x="1161" y="2124"/>
                  </a:cubicBezTo>
                  <a:lnTo>
                    <a:pt x="119" y="1662"/>
                  </a:lnTo>
                  <a:cubicBezTo>
                    <a:pt x="1" y="1606"/>
                    <a:pt x="68" y="1420"/>
                    <a:pt x="187" y="147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15"/>
            <p:cNvSpPr/>
            <p:nvPr/>
          </p:nvSpPr>
          <p:spPr>
            <a:xfrm>
              <a:off x="469913" y="1954080"/>
              <a:ext cx="1267916" cy="830287"/>
            </a:xfrm>
            <a:custGeom>
              <a:avLst/>
              <a:gdLst/>
              <a:ahLst/>
              <a:cxnLst/>
              <a:rect l="l" t="t" r="r" b="b"/>
              <a:pathLst>
                <a:path w="9135" h="5982" extrusionOk="0">
                  <a:moveTo>
                    <a:pt x="2912" y="4551"/>
                  </a:moveTo>
                  <a:cubicBezTo>
                    <a:pt x="3154" y="4602"/>
                    <a:pt x="3351" y="4731"/>
                    <a:pt x="3526" y="4900"/>
                  </a:cubicBezTo>
                  <a:cubicBezTo>
                    <a:pt x="3841" y="5199"/>
                    <a:pt x="4077" y="5598"/>
                    <a:pt x="4472" y="5807"/>
                  </a:cubicBezTo>
                  <a:cubicBezTo>
                    <a:pt x="4798" y="5981"/>
                    <a:pt x="5164" y="5931"/>
                    <a:pt x="5491" y="5784"/>
                  </a:cubicBezTo>
                  <a:cubicBezTo>
                    <a:pt x="5812" y="5643"/>
                    <a:pt x="6105" y="5435"/>
                    <a:pt x="6448" y="5334"/>
                  </a:cubicBezTo>
                  <a:cubicBezTo>
                    <a:pt x="6640" y="5283"/>
                    <a:pt x="6837" y="5277"/>
                    <a:pt x="7028" y="5339"/>
                  </a:cubicBezTo>
                  <a:cubicBezTo>
                    <a:pt x="7259" y="5412"/>
                    <a:pt x="7468" y="5548"/>
                    <a:pt x="7704" y="5610"/>
                  </a:cubicBezTo>
                  <a:cubicBezTo>
                    <a:pt x="8098" y="5722"/>
                    <a:pt x="8538" y="5604"/>
                    <a:pt x="8819" y="5300"/>
                  </a:cubicBezTo>
                  <a:cubicBezTo>
                    <a:pt x="9050" y="5046"/>
                    <a:pt x="9135" y="4692"/>
                    <a:pt x="9073" y="4359"/>
                  </a:cubicBezTo>
                  <a:cubicBezTo>
                    <a:pt x="9090" y="4033"/>
                    <a:pt x="9011" y="3706"/>
                    <a:pt x="8847" y="3419"/>
                  </a:cubicBezTo>
                  <a:cubicBezTo>
                    <a:pt x="8617" y="3030"/>
                    <a:pt x="8228" y="2743"/>
                    <a:pt x="7789" y="2631"/>
                  </a:cubicBezTo>
                  <a:cubicBezTo>
                    <a:pt x="7338" y="2512"/>
                    <a:pt x="6826" y="2631"/>
                    <a:pt x="6403" y="2394"/>
                  </a:cubicBezTo>
                  <a:cubicBezTo>
                    <a:pt x="6026" y="2180"/>
                    <a:pt x="5818" y="1763"/>
                    <a:pt x="5559" y="1437"/>
                  </a:cubicBezTo>
                  <a:cubicBezTo>
                    <a:pt x="5311" y="1127"/>
                    <a:pt x="5001" y="890"/>
                    <a:pt x="4584" y="902"/>
                  </a:cubicBezTo>
                  <a:cubicBezTo>
                    <a:pt x="4207" y="913"/>
                    <a:pt x="3858" y="1093"/>
                    <a:pt x="3481" y="1144"/>
                  </a:cubicBezTo>
                  <a:cubicBezTo>
                    <a:pt x="3278" y="1172"/>
                    <a:pt x="3081" y="1149"/>
                    <a:pt x="2901" y="1054"/>
                  </a:cubicBezTo>
                  <a:cubicBezTo>
                    <a:pt x="2687" y="947"/>
                    <a:pt x="2512" y="761"/>
                    <a:pt x="2343" y="598"/>
                  </a:cubicBezTo>
                  <a:cubicBezTo>
                    <a:pt x="2028" y="288"/>
                    <a:pt x="1690" y="1"/>
                    <a:pt x="1217" y="12"/>
                  </a:cubicBezTo>
                  <a:cubicBezTo>
                    <a:pt x="817" y="17"/>
                    <a:pt x="423" y="220"/>
                    <a:pt x="214" y="575"/>
                  </a:cubicBezTo>
                  <a:cubicBezTo>
                    <a:pt x="17" y="919"/>
                    <a:pt x="0" y="1363"/>
                    <a:pt x="175" y="1718"/>
                  </a:cubicBezTo>
                  <a:cubicBezTo>
                    <a:pt x="282" y="1932"/>
                    <a:pt x="456" y="2079"/>
                    <a:pt x="620" y="2248"/>
                  </a:cubicBezTo>
                  <a:cubicBezTo>
                    <a:pt x="766" y="2400"/>
                    <a:pt x="868" y="2569"/>
                    <a:pt x="896" y="2783"/>
                  </a:cubicBezTo>
                  <a:cubicBezTo>
                    <a:pt x="952" y="3154"/>
                    <a:pt x="856" y="3554"/>
                    <a:pt x="1014" y="3903"/>
                  </a:cubicBezTo>
                  <a:cubicBezTo>
                    <a:pt x="1217" y="4354"/>
                    <a:pt x="1746" y="4466"/>
                    <a:pt x="2191" y="4489"/>
                  </a:cubicBezTo>
                  <a:cubicBezTo>
                    <a:pt x="2433" y="4495"/>
                    <a:pt x="2675" y="4495"/>
                    <a:pt x="2912" y="455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15"/>
            <p:cNvSpPr/>
            <p:nvPr/>
          </p:nvSpPr>
          <p:spPr>
            <a:xfrm>
              <a:off x="559714" y="2045546"/>
              <a:ext cx="1118708" cy="605851"/>
            </a:xfrm>
            <a:custGeom>
              <a:avLst/>
              <a:gdLst/>
              <a:ahLst/>
              <a:cxnLst/>
              <a:rect l="l" t="t" r="r" b="b"/>
              <a:pathLst>
                <a:path w="8060" h="4365" extrusionOk="0">
                  <a:moveTo>
                    <a:pt x="654" y="1943"/>
                  </a:moveTo>
                  <a:lnTo>
                    <a:pt x="1341" y="1482"/>
                  </a:lnTo>
                  <a:cubicBezTo>
                    <a:pt x="1245" y="1482"/>
                    <a:pt x="1155" y="1482"/>
                    <a:pt x="1060" y="1470"/>
                  </a:cubicBezTo>
                  <a:cubicBezTo>
                    <a:pt x="744" y="1431"/>
                    <a:pt x="457" y="1284"/>
                    <a:pt x="266" y="1020"/>
                  </a:cubicBezTo>
                  <a:cubicBezTo>
                    <a:pt x="80" y="766"/>
                    <a:pt x="1" y="428"/>
                    <a:pt x="74" y="119"/>
                  </a:cubicBezTo>
                  <a:cubicBezTo>
                    <a:pt x="74" y="107"/>
                    <a:pt x="80" y="102"/>
                    <a:pt x="85" y="91"/>
                  </a:cubicBezTo>
                  <a:cubicBezTo>
                    <a:pt x="91" y="79"/>
                    <a:pt x="91" y="74"/>
                    <a:pt x="97" y="62"/>
                  </a:cubicBezTo>
                  <a:cubicBezTo>
                    <a:pt x="136" y="0"/>
                    <a:pt x="209" y="17"/>
                    <a:pt x="243" y="62"/>
                  </a:cubicBezTo>
                  <a:cubicBezTo>
                    <a:pt x="266" y="79"/>
                    <a:pt x="277" y="102"/>
                    <a:pt x="271" y="141"/>
                  </a:cubicBezTo>
                  <a:cubicBezTo>
                    <a:pt x="271" y="141"/>
                    <a:pt x="271" y="141"/>
                    <a:pt x="271" y="141"/>
                  </a:cubicBezTo>
                  <a:lnTo>
                    <a:pt x="271" y="141"/>
                  </a:lnTo>
                  <a:cubicBezTo>
                    <a:pt x="204" y="434"/>
                    <a:pt x="277" y="744"/>
                    <a:pt x="474" y="969"/>
                  </a:cubicBezTo>
                  <a:cubicBezTo>
                    <a:pt x="671" y="1200"/>
                    <a:pt x="958" y="1273"/>
                    <a:pt x="1251" y="1284"/>
                  </a:cubicBezTo>
                  <a:cubicBezTo>
                    <a:pt x="1347" y="1290"/>
                    <a:pt x="1443" y="1284"/>
                    <a:pt x="1538" y="1284"/>
                  </a:cubicBezTo>
                  <a:cubicBezTo>
                    <a:pt x="1426" y="1099"/>
                    <a:pt x="1307" y="907"/>
                    <a:pt x="1195" y="721"/>
                  </a:cubicBezTo>
                  <a:cubicBezTo>
                    <a:pt x="1127" y="614"/>
                    <a:pt x="1279" y="496"/>
                    <a:pt x="1347" y="603"/>
                  </a:cubicBezTo>
                  <a:lnTo>
                    <a:pt x="1764" y="1273"/>
                  </a:lnTo>
                  <a:cubicBezTo>
                    <a:pt x="2152" y="1251"/>
                    <a:pt x="2535" y="1239"/>
                    <a:pt x="2884" y="1448"/>
                  </a:cubicBezTo>
                  <a:cubicBezTo>
                    <a:pt x="3109" y="1583"/>
                    <a:pt x="3278" y="1774"/>
                    <a:pt x="3430" y="1977"/>
                  </a:cubicBezTo>
                  <a:cubicBezTo>
                    <a:pt x="3419" y="1910"/>
                    <a:pt x="3408" y="1842"/>
                    <a:pt x="3402" y="1780"/>
                  </a:cubicBezTo>
                  <a:cubicBezTo>
                    <a:pt x="3369" y="1560"/>
                    <a:pt x="3335" y="1341"/>
                    <a:pt x="3301" y="1121"/>
                  </a:cubicBezTo>
                  <a:cubicBezTo>
                    <a:pt x="3284" y="992"/>
                    <a:pt x="3476" y="969"/>
                    <a:pt x="3498" y="1093"/>
                  </a:cubicBezTo>
                  <a:cubicBezTo>
                    <a:pt x="3532" y="1341"/>
                    <a:pt x="3571" y="1589"/>
                    <a:pt x="3611" y="1836"/>
                  </a:cubicBezTo>
                  <a:cubicBezTo>
                    <a:pt x="3628" y="1960"/>
                    <a:pt x="3656" y="2079"/>
                    <a:pt x="3661" y="2202"/>
                  </a:cubicBezTo>
                  <a:cubicBezTo>
                    <a:pt x="3667" y="2231"/>
                    <a:pt x="3661" y="2259"/>
                    <a:pt x="3656" y="2287"/>
                  </a:cubicBezTo>
                  <a:cubicBezTo>
                    <a:pt x="3802" y="2495"/>
                    <a:pt x="3954" y="2692"/>
                    <a:pt x="4151" y="2850"/>
                  </a:cubicBezTo>
                  <a:cubicBezTo>
                    <a:pt x="4484" y="3115"/>
                    <a:pt x="4895" y="3194"/>
                    <a:pt x="5311" y="3216"/>
                  </a:cubicBezTo>
                  <a:cubicBezTo>
                    <a:pt x="5126" y="2816"/>
                    <a:pt x="4934" y="2416"/>
                    <a:pt x="4748" y="2017"/>
                  </a:cubicBezTo>
                  <a:cubicBezTo>
                    <a:pt x="4692" y="1904"/>
                    <a:pt x="4878" y="1825"/>
                    <a:pt x="4928" y="1943"/>
                  </a:cubicBezTo>
                  <a:cubicBezTo>
                    <a:pt x="5131" y="2366"/>
                    <a:pt x="5334" y="2794"/>
                    <a:pt x="5531" y="3222"/>
                  </a:cubicBezTo>
                  <a:cubicBezTo>
                    <a:pt x="5768" y="3227"/>
                    <a:pt x="6004" y="3222"/>
                    <a:pt x="6229" y="3227"/>
                  </a:cubicBezTo>
                  <a:cubicBezTo>
                    <a:pt x="6432" y="3233"/>
                    <a:pt x="6640" y="3256"/>
                    <a:pt x="6843" y="3301"/>
                  </a:cubicBezTo>
                  <a:lnTo>
                    <a:pt x="6483" y="2709"/>
                  </a:lnTo>
                  <a:cubicBezTo>
                    <a:pt x="6415" y="2602"/>
                    <a:pt x="6573" y="2478"/>
                    <a:pt x="6640" y="2585"/>
                  </a:cubicBezTo>
                  <a:cubicBezTo>
                    <a:pt x="6798" y="2850"/>
                    <a:pt x="6961" y="3115"/>
                    <a:pt x="7119" y="3379"/>
                  </a:cubicBezTo>
                  <a:cubicBezTo>
                    <a:pt x="7513" y="3515"/>
                    <a:pt x="7851" y="3757"/>
                    <a:pt x="8015" y="4168"/>
                  </a:cubicBezTo>
                  <a:cubicBezTo>
                    <a:pt x="8060" y="4286"/>
                    <a:pt x="7879" y="4365"/>
                    <a:pt x="7834" y="4247"/>
                  </a:cubicBezTo>
                  <a:cubicBezTo>
                    <a:pt x="7694" y="3898"/>
                    <a:pt x="7423" y="3695"/>
                    <a:pt x="7097" y="3577"/>
                  </a:cubicBezTo>
                  <a:cubicBezTo>
                    <a:pt x="6759" y="3751"/>
                    <a:pt x="6415" y="3931"/>
                    <a:pt x="6077" y="4106"/>
                  </a:cubicBezTo>
                  <a:cubicBezTo>
                    <a:pt x="5965" y="4168"/>
                    <a:pt x="5886" y="3982"/>
                    <a:pt x="5998" y="3926"/>
                  </a:cubicBezTo>
                  <a:cubicBezTo>
                    <a:pt x="6274" y="3785"/>
                    <a:pt x="6550" y="3638"/>
                    <a:pt x="6821" y="3498"/>
                  </a:cubicBezTo>
                  <a:cubicBezTo>
                    <a:pt x="6579" y="3441"/>
                    <a:pt x="6331" y="3424"/>
                    <a:pt x="6100" y="3419"/>
                  </a:cubicBezTo>
                  <a:cubicBezTo>
                    <a:pt x="5897" y="3419"/>
                    <a:pt x="5694" y="3419"/>
                    <a:pt x="5492" y="3413"/>
                  </a:cubicBezTo>
                  <a:cubicBezTo>
                    <a:pt x="4996" y="3605"/>
                    <a:pt x="4506" y="3791"/>
                    <a:pt x="4016" y="3976"/>
                  </a:cubicBezTo>
                  <a:cubicBezTo>
                    <a:pt x="3898" y="4021"/>
                    <a:pt x="3819" y="3841"/>
                    <a:pt x="3937" y="3796"/>
                  </a:cubicBezTo>
                  <a:cubicBezTo>
                    <a:pt x="4298" y="3661"/>
                    <a:pt x="4658" y="3520"/>
                    <a:pt x="5019" y="3385"/>
                  </a:cubicBezTo>
                  <a:cubicBezTo>
                    <a:pt x="4669" y="3340"/>
                    <a:pt x="4337" y="3244"/>
                    <a:pt x="4050" y="3019"/>
                  </a:cubicBezTo>
                  <a:cubicBezTo>
                    <a:pt x="3836" y="2856"/>
                    <a:pt x="3678" y="2642"/>
                    <a:pt x="3521" y="2422"/>
                  </a:cubicBezTo>
                  <a:cubicBezTo>
                    <a:pt x="3430" y="2456"/>
                    <a:pt x="3329" y="2450"/>
                    <a:pt x="3233" y="2456"/>
                  </a:cubicBezTo>
                  <a:lnTo>
                    <a:pt x="2856" y="2484"/>
                  </a:lnTo>
                  <a:cubicBezTo>
                    <a:pt x="2597" y="2501"/>
                    <a:pt x="2338" y="2518"/>
                    <a:pt x="2079" y="2535"/>
                  </a:cubicBezTo>
                  <a:cubicBezTo>
                    <a:pt x="1955" y="2540"/>
                    <a:pt x="1927" y="2343"/>
                    <a:pt x="2051" y="2338"/>
                  </a:cubicBezTo>
                  <a:cubicBezTo>
                    <a:pt x="2484" y="2309"/>
                    <a:pt x="2918" y="2281"/>
                    <a:pt x="3352" y="2253"/>
                  </a:cubicBezTo>
                  <a:cubicBezTo>
                    <a:pt x="3363" y="2253"/>
                    <a:pt x="3380" y="2253"/>
                    <a:pt x="3397" y="2253"/>
                  </a:cubicBezTo>
                  <a:cubicBezTo>
                    <a:pt x="3222" y="2000"/>
                    <a:pt x="3031" y="1763"/>
                    <a:pt x="2766" y="1605"/>
                  </a:cubicBezTo>
                  <a:cubicBezTo>
                    <a:pt x="2451" y="1420"/>
                    <a:pt x="2085" y="1437"/>
                    <a:pt x="1724" y="1459"/>
                  </a:cubicBezTo>
                  <a:cubicBezTo>
                    <a:pt x="1409" y="1673"/>
                    <a:pt x="1093" y="1887"/>
                    <a:pt x="778" y="2101"/>
                  </a:cubicBezTo>
                  <a:cubicBezTo>
                    <a:pt x="671" y="2174"/>
                    <a:pt x="553" y="2017"/>
                    <a:pt x="654" y="194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15"/>
            <p:cNvSpPr/>
            <p:nvPr/>
          </p:nvSpPr>
          <p:spPr>
            <a:xfrm>
              <a:off x="1246892" y="1958799"/>
              <a:ext cx="2947644" cy="2107363"/>
            </a:xfrm>
            <a:custGeom>
              <a:avLst/>
              <a:gdLst/>
              <a:ahLst/>
              <a:cxnLst/>
              <a:rect l="l" t="t" r="r" b="b"/>
              <a:pathLst>
                <a:path w="21237" h="15183" extrusionOk="0">
                  <a:moveTo>
                    <a:pt x="21237" y="15183"/>
                  </a:moveTo>
                  <a:lnTo>
                    <a:pt x="0" y="15183"/>
                  </a:lnTo>
                  <a:lnTo>
                    <a:pt x="0" y="0"/>
                  </a:lnTo>
                  <a:lnTo>
                    <a:pt x="2123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15"/>
            <p:cNvSpPr/>
            <p:nvPr/>
          </p:nvSpPr>
          <p:spPr>
            <a:xfrm>
              <a:off x="1320315" y="1959631"/>
              <a:ext cx="2874219" cy="2106530"/>
            </a:xfrm>
            <a:custGeom>
              <a:avLst/>
              <a:gdLst/>
              <a:ahLst/>
              <a:cxnLst/>
              <a:rect l="l" t="t" r="r" b="b"/>
              <a:pathLst>
                <a:path w="20708" h="15177" extrusionOk="0">
                  <a:moveTo>
                    <a:pt x="20708" y="15177"/>
                  </a:moveTo>
                  <a:lnTo>
                    <a:pt x="0" y="15177"/>
                  </a:lnTo>
                  <a:lnTo>
                    <a:pt x="0" y="0"/>
                  </a:lnTo>
                  <a:lnTo>
                    <a:pt x="2070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15"/>
            <p:cNvSpPr/>
            <p:nvPr/>
          </p:nvSpPr>
          <p:spPr>
            <a:xfrm>
              <a:off x="1370282" y="2072889"/>
              <a:ext cx="2774286" cy="1931646"/>
            </a:xfrm>
            <a:custGeom>
              <a:avLst/>
              <a:gdLst/>
              <a:ahLst/>
              <a:cxnLst/>
              <a:rect l="l" t="t" r="r" b="b"/>
              <a:pathLst>
                <a:path w="19988" h="13917" extrusionOk="0">
                  <a:moveTo>
                    <a:pt x="19987" y="13916"/>
                  </a:moveTo>
                  <a:lnTo>
                    <a:pt x="1" y="13916"/>
                  </a:lnTo>
                  <a:lnTo>
                    <a:pt x="1" y="1"/>
                  </a:lnTo>
                  <a:lnTo>
                    <a:pt x="1998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15"/>
            <p:cNvSpPr/>
            <p:nvPr/>
          </p:nvSpPr>
          <p:spPr>
            <a:xfrm>
              <a:off x="2112840" y="4066005"/>
              <a:ext cx="1727613" cy="515355"/>
            </a:xfrm>
            <a:custGeom>
              <a:avLst/>
              <a:gdLst/>
              <a:ahLst/>
              <a:cxnLst/>
              <a:rect l="l" t="t" r="r" b="b"/>
              <a:pathLst>
                <a:path w="12447" h="3713" extrusionOk="0">
                  <a:moveTo>
                    <a:pt x="1043" y="1"/>
                  </a:moveTo>
                  <a:cubicBezTo>
                    <a:pt x="1043" y="1"/>
                    <a:pt x="1" y="575"/>
                    <a:pt x="1" y="3712"/>
                  </a:cubicBezTo>
                  <a:lnTo>
                    <a:pt x="12446" y="3712"/>
                  </a:lnTo>
                  <a:lnTo>
                    <a:pt x="12446" y="2800"/>
                  </a:lnTo>
                  <a:lnTo>
                    <a:pt x="5666" y="2800"/>
                  </a:lnTo>
                  <a:cubicBezTo>
                    <a:pt x="5666" y="2800"/>
                    <a:pt x="5469" y="1448"/>
                    <a:pt x="64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15"/>
            <p:cNvSpPr/>
            <p:nvPr/>
          </p:nvSpPr>
          <p:spPr>
            <a:xfrm>
              <a:off x="2128524" y="4066005"/>
              <a:ext cx="885667" cy="287866"/>
            </a:xfrm>
            <a:custGeom>
              <a:avLst/>
              <a:gdLst/>
              <a:ahLst/>
              <a:cxnLst/>
              <a:rect l="l" t="t" r="r" b="b"/>
              <a:pathLst>
                <a:path w="6381" h="2074" extrusionOk="0">
                  <a:moveTo>
                    <a:pt x="6381" y="1"/>
                  </a:moveTo>
                  <a:lnTo>
                    <a:pt x="0" y="2073"/>
                  </a:lnTo>
                  <a:cubicBezTo>
                    <a:pt x="0" y="2073"/>
                    <a:pt x="192" y="536"/>
                    <a:pt x="9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15"/>
            <p:cNvSpPr/>
            <p:nvPr/>
          </p:nvSpPr>
          <p:spPr>
            <a:xfrm>
              <a:off x="2115199" y="4454496"/>
              <a:ext cx="1725254" cy="36087"/>
            </a:xfrm>
            <a:custGeom>
              <a:avLst/>
              <a:gdLst/>
              <a:ahLst/>
              <a:cxnLst/>
              <a:rect l="l" t="t" r="r" b="b"/>
              <a:pathLst>
                <a:path w="12430" h="260" extrusionOk="0">
                  <a:moveTo>
                    <a:pt x="1" y="260"/>
                  </a:moveTo>
                  <a:lnTo>
                    <a:pt x="12429" y="260"/>
                  </a:lnTo>
                  <a:lnTo>
                    <a:pt x="12429" y="1"/>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15"/>
            <p:cNvSpPr/>
            <p:nvPr/>
          </p:nvSpPr>
          <p:spPr>
            <a:xfrm>
              <a:off x="2664692" y="1979063"/>
              <a:ext cx="78282" cy="77588"/>
            </a:xfrm>
            <a:custGeom>
              <a:avLst/>
              <a:gdLst/>
              <a:ahLst/>
              <a:cxnLst/>
              <a:rect l="l" t="t" r="r" b="b"/>
              <a:pathLst>
                <a:path w="564" h="559" extrusionOk="0">
                  <a:moveTo>
                    <a:pt x="564" y="282"/>
                  </a:moveTo>
                  <a:cubicBezTo>
                    <a:pt x="564" y="434"/>
                    <a:pt x="440" y="558"/>
                    <a:pt x="282" y="558"/>
                  </a:cubicBezTo>
                  <a:cubicBezTo>
                    <a:pt x="130" y="558"/>
                    <a:pt x="1" y="434"/>
                    <a:pt x="1" y="282"/>
                  </a:cubicBezTo>
                  <a:cubicBezTo>
                    <a:pt x="1" y="125"/>
                    <a:pt x="130" y="1"/>
                    <a:pt x="282" y="1"/>
                  </a:cubicBezTo>
                  <a:cubicBezTo>
                    <a:pt x="440" y="1"/>
                    <a:pt x="564" y="125"/>
                    <a:pt x="564" y="282"/>
                  </a:cubicBezTo>
                  <a:close/>
                </a:path>
              </a:pathLst>
            </a:custGeom>
            <a:solidFill>
              <a:srgbClr val="8E8E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15"/>
            <p:cNvSpPr/>
            <p:nvPr/>
          </p:nvSpPr>
          <p:spPr>
            <a:xfrm>
              <a:off x="1481319" y="2258182"/>
              <a:ext cx="583227" cy="518270"/>
            </a:xfrm>
            <a:custGeom>
              <a:avLst/>
              <a:gdLst/>
              <a:ahLst/>
              <a:cxnLst/>
              <a:rect l="l" t="t" r="r" b="b"/>
              <a:pathLst>
                <a:path w="4202" h="3734" extrusionOk="0">
                  <a:moveTo>
                    <a:pt x="4202" y="0"/>
                  </a:moveTo>
                  <a:lnTo>
                    <a:pt x="4202" y="3734"/>
                  </a:lnTo>
                  <a:lnTo>
                    <a:pt x="0" y="3734"/>
                  </a:lnTo>
                  <a:lnTo>
                    <a:pt x="0" y="648"/>
                  </a:lnTo>
                  <a:lnTo>
                    <a:pt x="1639" y="648"/>
                  </a:lnTo>
                  <a:lnTo>
                    <a:pt x="1791" y="0"/>
                  </a:lnTo>
                  <a:close/>
                </a:path>
              </a:pathLst>
            </a:custGeom>
            <a:solidFill>
              <a:srgbClr val="DFAF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15"/>
            <p:cNvSpPr/>
            <p:nvPr/>
          </p:nvSpPr>
          <p:spPr>
            <a:xfrm>
              <a:off x="1481319" y="2347984"/>
              <a:ext cx="645825" cy="428468"/>
            </a:xfrm>
            <a:custGeom>
              <a:avLst/>
              <a:gdLst/>
              <a:ahLst/>
              <a:cxnLst/>
              <a:rect l="l" t="t" r="r" b="b"/>
              <a:pathLst>
                <a:path w="4653" h="3087" extrusionOk="0">
                  <a:moveTo>
                    <a:pt x="4202" y="3087"/>
                  </a:moveTo>
                  <a:lnTo>
                    <a:pt x="0" y="3087"/>
                  </a:lnTo>
                  <a:lnTo>
                    <a:pt x="451" y="1"/>
                  </a:lnTo>
                  <a:lnTo>
                    <a:pt x="465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15"/>
            <p:cNvSpPr/>
            <p:nvPr/>
          </p:nvSpPr>
          <p:spPr>
            <a:xfrm>
              <a:off x="1481319" y="2831134"/>
              <a:ext cx="583227" cy="518270"/>
            </a:xfrm>
            <a:custGeom>
              <a:avLst/>
              <a:gdLst/>
              <a:ahLst/>
              <a:cxnLst/>
              <a:rect l="l" t="t" r="r" b="b"/>
              <a:pathLst>
                <a:path w="4202" h="3734" extrusionOk="0">
                  <a:moveTo>
                    <a:pt x="4202" y="0"/>
                  </a:moveTo>
                  <a:lnTo>
                    <a:pt x="4202" y="3734"/>
                  </a:lnTo>
                  <a:lnTo>
                    <a:pt x="0" y="3734"/>
                  </a:lnTo>
                  <a:lnTo>
                    <a:pt x="0" y="648"/>
                  </a:lnTo>
                  <a:lnTo>
                    <a:pt x="1639" y="648"/>
                  </a:lnTo>
                  <a:lnTo>
                    <a:pt x="1791" y="0"/>
                  </a:lnTo>
                  <a:close/>
                </a:path>
              </a:pathLst>
            </a:custGeom>
            <a:solidFill>
              <a:srgbClr val="DFAF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15"/>
            <p:cNvSpPr/>
            <p:nvPr/>
          </p:nvSpPr>
          <p:spPr>
            <a:xfrm>
              <a:off x="1481319" y="2920935"/>
              <a:ext cx="645825" cy="428468"/>
            </a:xfrm>
            <a:custGeom>
              <a:avLst/>
              <a:gdLst/>
              <a:ahLst/>
              <a:cxnLst/>
              <a:rect l="l" t="t" r="r" b="b"/>
              <a:pathLst>
                <a:path w="4653" h="3087" extrusionOk="0">
                  <a:moveTo>
                    <a:pt x="4202" y="3087"/>
                  </a:moveTo>
                  <a:lnTo>
                    <a:pt x="0" y="3087"/>
                  </a:lnTo>
                  <a:lnTo>
                    <a:pt x="451" y="1"/>
                  </a:lnTo>
                  <a:lnTo>
                    <a:pt x="465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15"/>
            <p:cNvSpPr/>
            <p:nvPr/>
          </p:nvSpPr>
          <p:spPr>
            <a:xfrm>
              <a:off x="1500056" y="3424350"/>
              <a:ext cx="583227" cy="518409"/>
            </a:xfrm>
            <a:custGeom>
              <a:avLst/>
              <a:gdLst/>
              <a:ahLst/>
              <a:cxnLst/>
              <a:rect l="l" t="t" r="r" b="b"/>
              <a:pathLst>
                <a:path w="4202" h="3735" extrusionOk="0">
                  <a:moveTo>
                    <a:pt x="4202" y="1"/>
                  </a:moveTo>
                  <a:lnTo>
                    <a:pt x="4202" y="3734"/>
                  </a:lnTo>
                  <a:lnTo>
                    <a:pt x="1" y="3734"/>
                  </a:lnTo>
                  <a:lnTo>
                    <a:pt x="1" y="648"/>
                  </a:lnTo>
                  <a:lnTo>
                    <a:pt x="1634" y="648"/>
                  </a:lnTo>
                  <a:lnTo>
                    <a:pt x="1791" y="1"/>
                  </a:lnTo>
                  <a:close/>
                </a:path>
              </a:pathLst>
            </a:custGeom>
            <a:solidFill>
              <a:srgbClr val="DFAF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15"/>
            <p:cNvSpPr/>
            <p:nvPr/>
          </p:nvSpPr>
          <p:spPr>
            <a:xfrm>
              <a:off x="1500056" y="3514290"/>
              <a:ext cx="645825" cy="428468"/>
            </a:xfrm>
            <a:custGeom>
              <a:avLst/>
              <a:gdLst/>
              <a:ahLst/>
              <a:cxnLst/>
              <a:rect l="l" t="t" r="r" b="b"/>
              <a:pathLst>
                <a:path w="4653" h="3087" extrusionOk="0">
                  <a:moveTo>
                    <a:pt x="4202" y="3086"/>
                  </a:moveTo>
                  <a:lnTo>
                    <a:pt x="1" y="3086"/>
                  </a:lnTo>
                  <a:lnTo>
                    <a:pt x="451" y="0"/>
                  </a:lnTo>
                  <a:lnTo>
                    <a:pt x="465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15"/>
            <p:cNvSpPr/>
            <p:nvPr/>
          </p:nvSpPr>
          <p:spPr>
            <a:xfrm>
              <a:off x="2382520" y="3358699"/>
              <a:ext cx="356571" cy="530068"/>
            </a:xfrm>
            <a:custGeom>
              <a:avLst/>
              <a:gdLst/>
              <a:ahLst/>
              <a:cxnLst/>
              <a:rect l="l" t="t" r="r" b="b"/>
              <a:pathLst>
                <a:path w="2569" h="3819" extrusionOk="0">
                  <a:moveTo>
                    <a:pt x="2569" y="3819"/>
                  </a:moveTo>
                  <a:lnTo>
                    <a:pt x="1" y="3819"/>
                  </a:lnTo>
                  <a:lnTo>
                    <a:pt x="1" y="0"/>
                  </a:lnTo>
                  <a:lnTo>
                    <a:pt x="256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15"/>
            <p:cNvSpPr/>
            <p:nvPr/>
          </p:nvSpPr>
          <p:spPr>
            <a:xfrm>
              <a:off x="2414582" y="3330523"/>
              <a:ext cx="357404" cy="530068"/>
            </a:xfrm>
            <a:custGeom>
              <a:avLst/>
              <a:gdLst/>
              <a:ahLst/>
              <a:cxnLst/>
              <a:rect l="l" t="t" r="r" b="b"/>
              <a:pathLst>
                <a:path w="2575" h="3819" extrusionOk="0">
                  <a:moveTo>
                    <a:pt x="2574" y="3819"/>
                  </a:moveTo>
                  <a:lnTo>
                    <a:pt x="1" y="3819"/>
                  </a:lnTo>
                  <a:lnTo>
                    <a:pt x="1" y="1"/>
                  </a:lnTo>
                  <a:lnTo>
                    <a:pt x="2574"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15"/>
            <p:cNvSpPr/>
            <p:nvPr/>
          </p:nvSpPr>
          <p:spPr>
            <a:xfrm>
              <a:off x="2456082" y="3295408"/>
              <a:ext cx="357265" cy="530901"/>
            </a:xfrm>
            <a:custGeom>
              <a:avLst/>
              <a:gdLst/>
              <a:ahLst/>
              <a:cxnLst/>
              <a:rect l="l" t="t" r="r" b="b"/>
              <a:pathLst>
                <a:path w="2574" h="3825" extrusionOk="0">
                  <a:moveTo>
                    <a:pt x="2574" y="3824"/>
                  </a:moveTo>
                  <a:lnTo>
                    <a:pt x="0" y="3824"/>
                  </a:lnTo>
                  <a:lnTo>
                    <a:pt x="0" y="0"/>
                  </a:lnTo>
                  <a:lnTo>
                    <a:pt x="25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15"/>
            <p:cNvSpPr/>
            <p:nvPr/>
          </p:nvSpPr>
          <p:spPr>
            <a:xfrm>
              <a:off x="2494251" y="3385209"/>
              <a:ext cx="285507" cy="25955"/>
            </a:xfrm>
            <a:custGeom>
              <a:avLst/>
              <a:gdLst/>
              <a:ahLst/>
              <a:cxnLst/>
              <a:rect l="l" t="t" r="r" b="b"/>
              <a:pathLst>
                <a:path w="2057" h="187" extrusionOk="0">
                  <a:moveTo>
                    <a:pt x="1921" y="1"/>
                  </a:moveTo>
                  <a:lnTo>
                    <a:pt x="119" y="1"/>
                  </a:lnTo>
                  <a:cubicBezTo>
                    <a:pt x="1" y="1"/>
                    <a:pt x="18" y="187"/>
                    <a:pt x="136" y="187"/>
                  </a:cubicBezTo>
                  <a:lnTo>
                    <a:pt x="1938" y="187"/>
                  </a:lnTo>
                  <a:cubicBezTo>
                    <a:pt x="2056" y="187"/>
                    <a:pt x="2040" y="1"/>
                    <a:pt x="19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15"/>
            <p:cNvSpPr/>
            <p:nvPr/>
          </p:nvSpPr>
          <p:spPr>
            <a:xfrm>
              <a:off x="2494251" y="3454885"/>
              <a:ext cx="285507" cy="25816"/>
            </a:xfrm>
            <a:custGeom>
              <a:avLst/>
              <a:gdLst/>
              <a:ahLst/>
              <a:cxnLst/>
              <a:rect l="l" t="t" r="r" b="b"/>
              <a:pathLst>
                <a:path w="2057" h="186" extrusionOk="0">
                  <a:moveTo>
                    <a:pt x="1921" y="0"/>
                  </a:moveTo>
                  <a:lnTo>
                    <a:pt x="119" y="0"/>
                  </a:lnTo>
                  <a:cubicBezTo>
                    <a:pt x="1" y="0"/>
                    <a:pt x="18" y="186"/>
                    <a:pt x="136" y="186"/>
                  </a:cubicBezTo>
                  <a:lnTo>
                    <a:pt x="1938" y="186"/>
                  </a:lnTo>
                  <a:cubicBezTo>
                    <a:pt x="2056" y="186"/>
                    <a:pt x="2040" y="0"/>
                    <a:pt x="19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15"/>
            <p:cNvSpPr/>
            <p:nvPr/>
          </p:nvSpPr>
          <p:spPr>
            <a:xfrm>
              <a:off x="2494251" y="3523589"/>
              <a:ext cx="285507" cy="25955"/>
            </a:xfrm>
            <a:custGeom>
              <a:avLst/>
              <a:gdLst/>
              <a:ahLst/>
              <a:cxnLst/>
              <a:rect l="l" t="t" r="r" b="b"/>
              <a:pathLst>
                <a:path w="2057" h="187" extrusionOk="0">
                  <a:moveTo>
                    <a:pt x="1921" y="1"/>
                  </a:moveTo>
                  <a:lnTo>
                    <a:pt x="119" y="1"/>
                  </a:lnTo>
                  <a:cubicBezTo>
                    <a:pt x="1" y="1"/>
                    <a:pt x="18" y="187"/>
                    <a:pt x="136" y="187"/>
                  </a:cubicBezTo>
                  <a:lnTo>
                    <a:pt x="1938" y="187"/>
                  </a:lnTo>
                  <a:cubicBezTo>
                    <a:pt x="2056" y="187"/>
                    <a:pt x="2040" y="1"/>
                    <a:pt x="19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15"/>
            <p:cNvSpPr/>
            <p:nvPr/>
          </p:nvSpPr>
          <p:spPr>
            <a:xfrm>
              <a:off x="2494251" y="3593126"/>
              <a:ext cx="285507" cy="25955"/>
            </a:xfrm>
            <a:custGeom>
              <a:avLst/>
              <a:gdLst/>
              <a:ahLst/>
              <a:cxnLst/>
              <a:rect l="l" t="t" r="r" b="b"/>
              <a:pathLst>
                <a:path w="2057" h="187" extrusionOk="0">
                  <a:moveTo>
                    <a:pt x="1921" y="1"/>
                  </a:moveTo>
                  <a:lnTo>
                    <a:pt x="119" y="1"/>
                  </a:lnTo>
                  <a:cubicBezTo>
                    <a:pt x="1" y="1"/>
                    <a:pt x="18" y="187"/>
                    <a:pt x="136" y="187"/>
                  </a:cubicBezTo>
                  <a:lnTo>
                    <a:pt x="1938" y="187"/>
                  </a:lnTo>
                  <a:cubicBezTo>
                    <a:pt x="2056" y="187"/>
                    <a:pt x="2040" y="1"/>
                    <a:pt x="19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15"/>
            <p:cNvSpPr/>
            <p:nvPr/>
          </p:nvSpPr>
          <p:spPr>
            <a:xfrm>
              <a:off x="2495916" y="3652531"/>
              <a:ext cx="286201" cy="25955"/>
            </a:xfrm>
            <a:custGeom>
              <a:avLst/>
              <a:gdLst/>
              <a:ahLst/>
              <a:cxnLst/>
              <a:rect l="l" t="t" r="r" b="b"/>
              <a:pathLst>
                <a:path w="2062" h="187" extrusionOk="0">
                  <a:moveTo>
                    <a:pt x="1921" y="1"/>
                  </a:moveTo>
                  <a:lnTo>
                    <a:pt x="124" y="1"/>
                  </a:lnTo>
                  <a:cubicBezTo>
                    <a:pt x="0" y="1"/>
                    <a:pt x="17" y="187"/>
                    <a:pt x="135" y="187"/>
                  </a:cubicBezTo>
                  <a:lnTo>
                    <a:pt x="1937" y="187"/>
                  </a:lnTo>
                  <a:cubicBezTo>
                    <a:pt x="2061" y="187"/>
                    <a:pt x="2044" y="1"/>
                    <a:pt x="19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15"/>
            <p:cNvSpPr/>
            <p:nvPr/>
          </p:nvSpPr>
          <p:spPr>
            <a:xfrm>
              <a:off x="2505215" y="3722207"/>
              <a:ext cx="286201" cy="25816"/>
            </a:xfrm>
            <a:custGeom>
              <a:avLst/>
              <a:gdLst/>
              <a:ahLst/>
              <a:cxnLst/>
              <a:rect l="l" t="t" r="r" b="b"/>
              <a:pathLst>
                <a:path w="2062" h="186" extrusionOk="0">
                  <a:moveTo>
                    <a:pt x="1921" y="0"/>
                  </a:moveTo>
                  <a:lnTo>
                    <a:pt x="125" y="0"/>
                  </a:lnTo>
                  <a:cubicBezTo>
                    <a:pt x="1" y="0"/>
                    <a:pt x="18" y="186"/>
                    <a:pt x="142" y="186"/>
                  </a:cubicBezTo>
                  <a:lnTo>
                    <a:pt x="1938" y="186"/>
                  </a:lnTo>
                  <a:cubicBezTo>
                    <a:pt x="2062" y="186"/>
                    <a:pt x="2045" y="0"/>
                    <a:pt x="19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3" name="Google Shape;93;p15"/>
            <p:cNvGrpSpPr/>
            <p:nvPr/>
          </p:nvGrpSpPr>
          <p:grpSpPr>
            <a:xfrm>
              <a:off x="2935899" y="3295408"/>
              <a:ext cx="430827" cy="593359"/>
              <a:chOff x="2935899" y="3295408"/>
              <a:chExt cx="430827" cy="593359"/>
            </a:xfrm>
          </p:grpSpPr>
          <p:sp>
            <p:nvSpPr>
              <p:cNvPr id="94" name="Google Shape;94;p15"/>
              <p:cNvSpPr/>
              <p:nvPr/>
            </p:nvSpPr>
            <p:spPr>
              <a:xfrm>
                <a:off x="2935899" y="3358699"/>
                <a:ext cx="357404" cy="530068"/>
              </a:xfrm>
              <a:custGeom>
                <a:avLst/>
                <a:gdLst/>
                <a:ahLst/>
                <a:cxnLst/>
                <a:rect l="l" t="t" r="r" b="b"/>
                <a:pathLst>
                  <a:path w="2575" h="3819" extrusionOk="0">
                    <a:moveTo>
                      <a:pt x="2574" y="3819"/>
                    </a:moveTo>
                    <a:lnTo>
                      <a:pt x="1" y="3819"/>
                    </a:lnTo>
                    <a:lnTo>
                      <a:pt x="1" y="0"/>
                    </a:lnTo>
                    <a:lnTo>
                      <a:pt x="257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15"/>
              <p:cNvSpPr/>
              <p:nvPr/>
            </p:nvSpPr>
            <p:spPr>
              <a:xfrm>
                <a:off x="2967961" y="3330523"/>
                <a:ext cx="357404" cy="530068"/>
              </a:xfrm>
              <a:custGeom>
                <a:avLst/>
                <a:gdLst/>
                <a:ahLst/>
                <a:cxnLst/>
                <a:rect l="l" t="t" r="r" b="b"/>
                <a:pathLst>
                  <a:path w="2575" h="3819" extrusionOk="0">
                    <a:moveTo>
                      <a:pt x="2574" y="3819"/>
                    </a:moveTo>
                    <a:lnTo>
                      <a:pt x="1" y="3819"/>
                    </a:lnTo>
                    <a:lnTo>
                      <a:pt x="1" y="1"/>
                    </a:lnTo>
                    <a:lnTo>
                      <a:pt x="2574"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15"/>
              <p:cNvSpPr/>
              <p:nvPr/>
            </p:nvSpPr>
            <p:spPr>
              <a:xfrm>
                <a:off x="3010155" y="3295408"/>
                <a:ext cx="356571" cy="530901"/>
              </a:xfrm>
              <a:custGeom>
                <a:avLst/>
                <a:gdLst/>
                <a:ahLst/>
                <a:cxnLst/>
                <a:rect l="l" t="t" r="r" b="b"/>
                <a:pathLst>
                  <a:path w="2569" h="3825" extrusionOk="0">
                    <a:moveTo>
                      <a:pt x="2569" y="3824"/>
                    </a:moveTo>
                    <a:lnTo>
                      <a:pt x="1" y="3824"/>
                    </a:lnTo>
                    <a:lnTo>
                      <a:pt x="1" y="0"/>
                    </a:lnTo>
                    <a:lnTo>
                      <a:pt x="256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15"/>
              <p:cNvSpPr/>
              <p:nvPr/>
            </p:nvSpPr>
            <p:spPr>
              <a:xfrm>
                <a:off x="3047768" y="3385209"/>
                <a:ext cx="285368" cy="25955"/>
              </a:xfrm>
              <a:custGeom>
                <a:avLst/>
                <a:gdLst/>
                <a:ahLst/>
                <a:cxnLst/>
                <a:rect l="l" t="t" r="r" b="b"/>
                <a:pathLst>
                  <a:path w="2056" h="187" extrusionOk="0">
                    <a:moveTo>
                      <a:pt x="1920" y="1"/>
                    </a:moveTo>
                    <a:lnTo>
                      <a:pt x="118" y="1"/>
                    </a:lnTo>
                    <a:cubicBezTo>
                      <a:pt x="0" y="1"/>
                      <a:pt x="17" y="187"/>
                      <a:pt x="135" y="187"/>
                    </a:cubicBezTo>
                    <a:lnTo>
                      <a:pt x="1937" y="187"/>
                    </a:lnTo>
                    <a:cubicBezTo>
                      <a:pt x="2056" y="187"/>
                      <a:pt x="2039" y="1"/>
                      <a:pt x="19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15"/>
              <p:cNvSpPr/>
              <p:nvPr/>
            </p:nvSpPr>
            <p:spPr>
              <a:xfrm>
                <a:off x="3047768" y="3454885"/>
                <a:ext cx="285368" cy="25816"/>
              </a:xfrm>
              <a:custGeom>
                <a:avLst/>
                <a:gdLst/>
                <a:ahLst/>
                <a:cxnLst/>
                <a:rect l="l" t="t" r="r" b="b"/>
                <a:pathLst>
                  <a:path w="2056" h="186" extrusionOk="0">
                    <a:moveTo>
                      <a:pt x="1920" y="0"/>
                    </a:moveTo>
                    <a:lnTo>
                      <a:pt x="118" y="0"/>
                    </a:lnTo>
                    <a:cubicBezTo>
                      <a:pt x="0" y="0"/>
                      <a:pt x="17" y="186"/>
                      <a:pt x="135" y="186"/>
                    </a:cubicBezTo>
                    <a:lnTo>
                      <a:pt x="1937" y="186"/>
                    </a:lnTo>
                    <a:cubicBezTo>
                      <a:pt x="2056" y="186"/>
                      <a:pt x="2039" y="0"/>
                      <a:pt x="19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15"/>
              <p:cNvSpPr/>
              <p:nvPr/>
            </p:nvSpPr>
            <p:spPr>
              <a:xfrm>
                <a:off x="3047768" y="3523589"/>
                <a:ext cx="285368" cy="25955"/>
              </a:xfrm>
              <a:custGeom>
                <a:avLst/>
                <a:gdLst/>
                <a:ahLst/>
                <a:cxnLst/>
                <a:rect l="l" t="t" r="r" b="b"/>
                <a:pathLst>
                  <a:path w="2056" h="187" extrusionOk="0">
                    <a:moveTo>
                      <a:pt x="1920" y="1"/>
                    </a:moveTo>
                    <a:lnTo>
                      <a:pt x="118" y="1"/>
                    </a:lnTo>
                    <a:cubicBezTo>
                      <a:pt x="0" y="1"/>
                      <a:pt x="17" y="187"/>
                      <a:pt x="135" y="187"/>
                    </a:cubicBezTo>
                    <a:lnTo>
                      <a:pt x="1937" y="187"/>
                    </a:lnTo>
                    <a:cubicBezTo>
                      <a:pt x="2056" y="187"/>
                      <a:pt x="2039" y="1"/>
                      <a:pt x="19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15"/>
              <p:cNvSpPr/>
              <p:nvPr/>
            </p:nvSpPr>
            <p:spPr>
              <a:xfrm>
                <a:off x="3047768" y="3593126"/>
                <a:ext cx="285368" cy="25955"/>
              </a:xfrm>
              <a:custGeom>
                <a:avLst/>
                <a:gdLst/>
                <a:ahLst/>
                <a:cxnLst/>
                <a:rect l="l" t="t" r="r" b="b"/>
                <a:pathLst>
                  <a:path w="2056" h="187" extrusionOk="0">
                    <a:moveTo>
                      <a:pt x="1920" y="1"/>
                    </a:moveTo>
                    <a:lnTo>
                      <a:pt x="118" y="1"/>
                    </a:lnTo>
                    <a:cubicBezTo>
                      <a:pt x="0" y="1"/>
                      <a:pt x="17" y="187"/>
                      <a:pt x="135" y="187"/>
                    </a:cubicBezTo>
                    <a:lnTo>
                      <a:pt x="1937" y="187"/>
                    </a:lnTo>
                    <a:cubicBezTo>
                      <a:pt x="2056" y="187"/>
                      <a:pt x="2039" y="1"/>
                      <a:pt x="19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15"/>
              <p:cNvSpPr/>
              <p:nvPr/>
            </p:nvSpPr>
            <p:spPr>
              <a:xfrm>
                <a:off x="3049295" y="3652531"/>
                <a:ext cx="286201" cy="25955"/>
              </a:xfrm>
              <a:custGeom>
                <a:avLst/>
                <a:gdLst/>
                <a:ahLst/>
                <a:cxnLst/>
                <a:rect l="l" t="t" r="r" b="b"/>
                <a:pathLst>
                  <a:path w="2062" h="187" extrusionOk="0">
                    <a:moveTo>
                      <a:pt x="1926" y="1"/>
                    </a:moveTo>
                    <a:lnTo>
                      <a:pt x="124" y="1"/>
                    </a:lnTo>
                    <a:cubicBezTo>
                      <a:pt x="0" y="1"/>
                      <a:pt x="17" y="187"/>
                      <a:pt x="141" y="187"/>
                    </a:cubicBezTo>
                    <a:lnTo>
                      <a:pt x="1938" y="187"/>
                    </a:lnTo>
                    <a:cubicBezTo>
                      <a:pt x="2061" y="187"/>
                      <a:pt x="2045" y="1"/>
                      <a:pt x="19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15"/>
              <p:cNvSpPr/>
              <p:nvPr/>
            </p:nvSpPr>
            <p:spPr>
              <a:xfrm>
                <a:off x="3059427" y="3722207"/>
                <a:ext cx="285507" cy="25816"/>
              </a:xfrm>
              <a:custGeom>
                <a:avLst/>
                <a:gdLst/>
                <a:ahLst/>
                <a:cxnLst/>
                <a:rect l="l" t="t" r="r" b="b"/>
                <a:pathLst>
                  <a:path w="2057" h="186" extrusionOk="0">
                    <a:moveTo>
                      <a:pt x="1921" y="0"/>
                    </a:moveTo>
                    <a:lnTo>
                      <a:pt x="119" y="0"/>
                    </a:lnTo>
                    <a:cubicBezTo>
                      <a:pt x="1" y="0"/>
                      <a:pt x="17" y="186"/>
                      <a:pt x="136" y="186"/>
                    </a:cubicBezTo>
                    <a:lnTo>
                      <a:pt x="1938" y="186"/>
                    </a:lnTo>
                    <a:cubicBezTo>
                      <a:pt x="2056" y="186"/>
                      <a:pt x="2039" y="0"/>
                      <a:pt x="19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3" name="Google Shape;103;p15"/>
            <p:cNvSpPr/>
            <p:nvPr/>
          </p:nvSpPr>
          <p:spPr>
            <a:xfrm>
              <a:off x="2377801" y="2741194"/>
              <a:ext cx="357404" cy="530901"/>
            </a:xfrm>
            <a:custGeom>
              <a:avLst/>
              <a:gdLst/>
              <a:ahLst/>
              <a:cxnLst/>
              <a:rect l="l" t="t" r="r" b="b"/>
              <a:pathLst>
                <a:path w="2575" h="3825" extrusionOk="0">
                  <a:moveTo>
                    <a:pt x="2574" y="3824"/>
                  </a:moveTo>
                  <a:lnTo>
                    <a:pt x="1" y="3824"/>
                  </a:lnTo>
                  <a:lnTo>
                    <a:pt x="1" y="1"/>
                  </a:lnTo>
                  <a:lnTo>
                    <a:pt x="257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15"/>
            <p:cNvSpPr/>
            <p:nvPr/>
          </p:nvSpPr>
          <p:spPr>
            <a:xfrm>
              <a:off x="2409863" y="2713018"/>
              <a:ext cx="357404" cy="530901"/>
            </a:xfrm>
            <a:custGeom>
              <a:avLst/>
              <a:gdLst/>
              <a:ahLst/>
              <a:cxnLst/>
              <a:rect l="l" t="t" r="r" b="b"/>
              <a:pathLst>
                <a:path w="2575" h="3825" extrusionOk="0">
                  <a:moveTo>
                    <a:pt x="2574" y="3825"/>
                  </a:moveTo>
                  <a:lnTo>
                    <a:pt x="1" y="3825"/>
                  </a:lnTo>
                  <a:lnTo>
                    <a:pt x="1" y="1"/>
                  </a:lnTo>
                  <a:lnTo>
                    <a:pt x="2574"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15"/>
            <p:cNvSpPr/>
            <p:nvPr/>
          </p:nvSpPr>
          <p:spPr>
            <a:xfrm>
              <a:off x="2451363" y="2678736"/>
              <a:ext cx="357265" cy="530068"/>
            </a:xfrm>
            <a:custGeom>
              <a:avLst/>
              <a:gdLst/>
              <a:ahLst/>
              <a:cxnLst/>
              <a:rect l="l" t="t" r="r" b="b"/>
              <a:pathLst>
                <a:path w="2574" h="3819" extrusionOk="0">
                  <a:moveTo>
                    <a:pt x="2574" y="3818"/>
                  </a:moveTo>
                  <a:lnTo>
                    <a:pt x="0" y="3818"/>
                  </a:lnTo>
                  <a:lnTo>
                    <a:pt x="0" y="0"/>
                  </a:lnTo>
                  <a:lnTo>
                    <a:pt x="25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15"/>
            <p:cNvSpPr/>
            <p:nvPr/>
          </p:nvSpPr>
          <p:spPr>
            <a:xfrm>
              <a:off x="2489670" y="2767843"/>
              <a:ext cx="285368" cy="25816"/>
            </a:xfrm>
            <a:custGeom>
              <a:avLst/>
              <a:gdLst/>
              <a:ahLst/>
              <a:cxnLst/>
              <a:rect l="l" t="t" r="r" b="b"/>
              <a:pathLst>
                <a:path w="2056" h="186" extrusionOk="0">
                  <a:moveTo>
                    <a:pt x="1921" y="0"/>
                  </a:moveTo>
                  <a:lnTo>
                    <a:pt x="118" y="0"/>
                  </a:lnTo>
                  <a:cubicBezTo>
                    <a:pt x="0" y="0"/>
                    <a:pt x="17" y="186"/>
                    <a:pt x="135" y="186"/>
                  </a:cubicBezTo>
                  <a:lnTo>
                    <a:pt x="1937" y="186"/>
                  </a:lnTo>
                  <a:cubicBezTo>
                    <a:pt x="2056" y="186"/>
                    <a:pt x="2039" y="0"/>
                    <a:pt x="19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15"/>
            <p:cNvSpPr/>
            <p:nvPr/>
          </p:nvSpPr>
          <p:spPr>
            <a:xfrm>
              <a:off x="2489670" y="2837380"/>
              <a:ext cx="285368" cy="25955"/>
            </a:xfrm>
            <a:custGeom>
              <a:avLst/>
              <a:gdLst/>
              <a:ahLst/>
              <a:cxnLst/>
              <a:rect l="l" t="t" r="r" b="b"/>
              <a:pathLst>
                <a:path w="2056" h="187" extrusionOk="0">
                  <a:moveTo>
                    <a:pt x="1921" y="0"/>
                  </a:moveTo>
                  <a:lnTo>
                    <a:pt x="118" y="0"/>
                  </a:lnTo>
                  <a:cubicBezTo>
                    <a:pt x="0" y="0"/>
                    <a:pt x="17" y="186"/>
                    <a:pt x="135" y="186"/>
                  </a:cubicBezTo>
                  <a:lnTo>
                    <a:pt x="1937" y="186"/>
                  </a:lnTo>
                  <a:cubicBezTo>
                    <a:pt x="2056" y="186"/>
                    <a:pt x="2039" y="0"/>
                    <a:pt x="19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15"/>
            <p:cNvSpPr/>
            <p:nvPr/>
          </p:nvSpPr>
          <p:spPr>
            <a:xfrm>
              <a:off x="2489670" y="2906084"/>
              <a:ext cx="285368" cy="26788"/>
            </a:xfrm>
            <a:custGeom>
              <a:avLst/>
              <a:gdLst/>
              <a:ahLst/>
              <a:cxnLst/>
              <a:rect l="l" t="t" r="r" b="b"/>
              <a:pathLst>
                <a:path w="2056" h="193" extrusionOk="0">
                  <a:moveTo>
                    <a:pt x="1921" y="1"/>
                  </a:moveTo>
                  <a:lnTo>
                    <a:pt x="118" y="1"/>
                  </a:lnTo>
                  <a:cubicBezTo>
                    <a:pt x="0" y="1"/>
                    <a:pt x="17" y="192"/>
                    <a:pt x="135" y="192"/>
                  </a:cubicBezTo>
                  <a:lnTo>
                    <a:pt x="1937" y="192"/>
                  </a:lnTo>
                  <a:cubicBezTo>
                    <a:pt x="2056" y="192"/>
                    <a:pt x="2039" y="1"/>
                    <a:pt x="19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15"/>
            <p:cNvSpPr/>
            <p:nvPr/>
          </p:nvSpPr>
          <p:spPr>
            <a:xfrm>
              <a:off x="2489670" y="2975760"/>
              <a:ext cx="285368" cy="25816"/>
            </a:xfrm>
            <a:custGeom>
              <a:avLst/>
              <a:gdLst/>
              <a:ahLst/>
              <a:cxnLst/>
              <a:rect l="l" t="t" r="r" b="b"/>
              <a:pathLst>
                <a:path w="2056" h="186" extrusionOk="0">
                  <a:moveTo>
                    <a:pt x="1921" y="0"/>
                  </a:moveTo>
                  <a:lnTo>
                    <a:pt x="118" y="0"/>
                  </a:lnTo>
                  <a:cubicBezTo>
                    <a:pt x="0" y="0"/>
                    <a:pt x="17" y="186"/>
                    <a:pt x="135" y="186"/>
                  </a:cubicBezTo>
                  <a:lnTo>
                    <a:pt x="1937" y="186"/>
                  </a:lnTo>
                  <a:cubicBezTo>
                    <a:pt x="2056" y="186"/>
                    <a:pt x="2039" y="0"/>
                    <a:pt x="19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15"/>
            <p:cNvSpPr/>
            <p:nvPr/>
          </p:nvSpPr>
          <p:spPr>
            <a:xfrm>
              <a:off x="2491197" y="3035165"/>
              <a:ext cx="286201" cy="25816"/>
            </a:xfrm>
            <a:custGeom>
              <a:avLst/>
              <a:gdLst/>
              <a:ahLst/>
              <a:cxnLst/>
              <a:rect l="l" t="t" r="r" b="b"/>
              <a:pathLst>
                <a:path w="2062" h="186" extrusionOk="0">
                  <a:moveTo>
                    <a:pt x="1921" y="0"/>
                  </a:moveTo>
                  <a:lnTo>
                    <a:pt x="124" y="0"/>
                  </a:lnTo>
                  <a:cubicBezTo>
                    <a:pt x="0" y="0"/>
                    <a:pt x="17" y="186"/>
                    <a:pt x="141" y="186"/>
                  </a:cubicBezTo>
                  <a:lnTo>
                    <a:pt x="1938" y="186"/>
                  </a:lnTo>
                  <a:cubicBezTo>
                    <a:pt x="2062" y="186"/>
                    <a:pt x="2045" y="0"/>
                    <a:pt x="19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15"/>
            <p:cNvSpPr/>
            <p:nvPr/>
          </p:nvSpPr>
          <p:spPr>
            <a:xfrm>
              <a:off x="2500635" y="3104702"/>
              <a:ext cx="286201" cy="25955"/>
            </a:xfrm>
            <a:custGeom>
              <a:avLst/>
              <a:gdLst/>
              <a:ahLst/>
              <a:cxnLst/>
              <a:rect l="l" t="t" r="r" b="b"/>
              <a:pathLst>
                <a:path w="2062" h="187" extrusionOk="0">
                  <a:moveTo>
                    <a:pt x="1926" y="0"/>
                  </a:moveTo>
                  <a:lnTo>
                    <a:pt x="124" y="0"/>
                  </a:lnTo>
                  <a:cubicBezTo>
                    <a:pt x="0" y="0"/>
                    <a:pt x="17" y="186"/>
                    <a:pt x="141" y="186"/>
                  </a:cubicBezTo>
                  <a:lnTo>
                    <a:pt x="1943" y="186"/>
                  </a:lnTo>
                  <a:cubicBezTo>
                    <a:pt x="2061" y="186"/>
                    <a:pt x="2044" y="0"/>
                    <a:pt x="19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15"/>
            <p:cNvSpPr/>
            <p:nvPr/>
          </p:nvSpPr>
          <p:spPr>
            <a:xfrm>
              <a:off x="2244140" y="410386"/>
              <a:ext cx="1093725" cy="1230440"/>
            </a:xfrm>
            <a:custGeom>
              <a:avLst/>
              <a:gdLst/>
              <a:ahLst/>
              <a:cxnLst/>
              <a:rect l="l" t="t" r="r" b="b"/>
              <a:pathLst>
                <a:path w="7880" h="8865" extrusionOk="0">
                  <a:moveTo>
                    <a:pt x="7879" y="3942"/>
                  </a:moveTo>
                  <a:lnTo>
                    <a:pt x="7879" y="8864"/>
                  </a:lnTo>
                  <a:lnTo>
                    <a:pt x="7068" y="8436"/>
                  </a:lnTo>
                  <a:lnTo>
                    <a:pt x="6500" y="8138"/>
                  </a:lnTo>
                  <a:lnTo>
                    <a:pt x="6500" y="3942"/>
                  </a:lnTo>
                  <a:cubicBezTo>
                    <a:pt x="6500" y="2529"/>
                    <a:pt x="5351" y="1380"/>
                    <a:pt x="3937" y="1380"/>
                  </a:cubicBezTo>
                  <a:cubicBezTo>
                    <a:pt x="3802" y="1380"/>
                    <a:pt x="3667" y="1391"/>
                    <a:pt x="3532" y="1414"/>
                  </a:cubicBezTo>
                  <a:cubicBezTo>
                    <a:pt x="2315" y="1605"/>
                    <a:pt x="1381" y="2664"/>
                    <a:pt x="1381" y="3942"/>
                  </a:cubicBezTo>
                  <a:lnTo>
                    <a:pt x="1381" y="7941"/>
                  </a:lnTo>
                  <a:lnTo>
                    <a:pt x="570" y="8363"/>
                  </a:lnTo>
                  <a:lnTo>
                    <a:pt x="1" y="8662"/>
                  </a:lnTo>
                  <a:lnTo>
                    <a:pt x="1" y="3942"/>
                  </a:lnTo>
                  <a:cubicBezTo>
                    <a:pt x="1" y="1904"/>
                    <a:pt x="1550" y="226"/>
                    <a:pt x="3532" y="23"/>
                  </a:cubicBezTo>
                  <a:cubicBezTo>
                    <a:pt x="3667" y="6"/>
                    <a:pt x="3802" y="0"/>
                    <a:pt x="3937" y="0"/>
                  </a:cubicBezTo>
                  <a:cubicBezTo>
                    <a:pt x="6111" y="0"/>
                    <a:pt x="7879" y="1769"/>
                    <a:pt x="7879" y="394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15"/>
            <p:cNvSpPr/>
            <p:nvPr/>
          </p:nvSpPr>
          <p:spPr>
            <a:xfrm>
              <a:off x="2205139" y="1145868"/>
              <a:ext cx="1202264" cy="1395332"/>
            </a:xfrm>
            <a:custGeom>
              <a:avLst/>
              <a:gdLst/>
              <a:ahLst/>
              <a:cxnLst/>
              <a:rect l="l" t="t" r="r" b="b"/>
              <a:pathLst>
                <a:path w="8662" h="10053" extrusionOk="0">
                  <a:moveTo>
                    <a:pt x="8662" y="2270"/>
                  </a:moveTo>
                  <a:lnTo>
                    <a:pt x="8662" y="5880"/>
                  </a:lnTo>
                  <a:cubicBezTo>
                    <a:pt x="8662" y="7705"/>
                    <a:pt x="6978" y="9371"/>
                    <a:pt x="4466" y="10019"/>
                  </a:cubicBezTo>
                  <a:cubicBezTo>
                    <a:pt x="4421" y="10030"/>
                    <a:pt x="4376" y="10042"/>
                    <a:pt x="4331" y="10053"/>
                  </a:cubicBezTo>
                  <a:cubicBezTo>
                    <a:pt x="4286" y="10042"/>
                    <a:pt x="4246" y="10030"/>
                    <a:pt x="4201" y="10019"/>
                  </a:cubicBezTo>
                  <a:cubicBezTo>
                    <a:pt x="4151" y="10008"/>
                    <a:pt x="4100" y="9997"/>
                    <a:pt x="4049" y="9980"/>
                  </a:cubicBezTo>
                  <a:cubicBezTo>
                    <a:pt x="1622" y="9304"/>
                    <a:pt x="0" y="7671"/>
                    <a:pt x="0" y="5880"/>
                  </a:cubicBezTo>
                  <a:lnTo>
                    <a:pt x="0" y="2270"/>
                  </a:lnTo>
                  <a:lnTo>
                    <a:pt x="4049" y="147"/>
                  </a:lnTo>
                  <a:lnTo>
                    <a:pt x="433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15"/>
            <p:cNvSpPr/>
            <p:nvPr/>
          </p:nvSpPr>
          <p:spPr>
            <a:xfrm>
              <a:off x="2635843" y="1391324"/>
              <a:ext cx="340887" cy="867068"/>
            </a:xfrm>
            <a:custGeom>
              <a:avLst/>
              <a:gdLst/>
              <a:ahLst/>
              <a:cxnLst/>
              <a:rect l="l" t="t" r="r" b="b"/>
              <a:pathLst>
                <a:path w="2456" h="6247" extrusionOk="0">
                  <a:moveTo>
                    <a:pt x="1025" y="1"/>
                  </a:moveTo>
                  <a:cubicBezTo>
                    <a:pt x="1679" y="74"/>
                    <a:pt x="2185" y="632"/>
                    <a:pt x="2185" y="1307"/>
                  </a:cubicBezTo>
                  <a:cubicBezTo>
                    <a:pt x="2185" y="1696"/>
                    <a:pt x="2016" y="2045"/>
                    <a:pt x="1746" y="2287"/>
                  </a:cubicBezTo>
                  <a:cubicBezTo>
                    <a:pt x="1684" y="2344"/>
                    <a:pt x="1617" y="2394"/>
                    <a:pt x="1543" y="2434"/>
                  </a:cubicBezTo>
                  <a:lnTo>
                    <a:pt x="2456" y="6246"/>
                  </a:lnTo>
                  <a:lnTo>
                    <a:pt x="0" y="6246"/>
                  </a:lnTo>
                  <a:lnTo>
                    <a:pt x="839" y="2507"/>
                  </a:lnTo>
                  <a:cubicBezTo>
                    <a:pt x="349" y="2321"/>
                    <a:pt x="0" y="1842"/>
                    <a:pt x="0" y="1285"/>
                  </a:cubicBezTo>
                  <a:cubicBezTo>
                    <a:pt x="0" y="654"/>
                    <a:pt x="440" y="136"/>
                    <a:pt x="10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15"/>
            <p:cNvSpPr/>
            <p:nvPr/>
          </p:nvSpPr>
          <p:spPr>
            <a:xfrm>
              <a:off x="2087856" y="1013734"/>
              <a:ext cx="1436832" cy="1648637"/>
            </a:xfrm>
            <a:custGeom>
              <a:avLst/>
              <a:gdLst/>
              <a:ahLst/>
              <a:cxnLst/>
              <a:rect l="l" t="t" r="r" b="b"/>
              <a:pathLst>
                <a:path w="10352" h="11878" extrusionOk="0">
                  <a:moveTo>
                    <a:pt x="9507" y="6832"/>
                  </a:moveTo>
                  <a:cubicBezTo>
                    <a:pt x="9507" y="8657"/>
                    <a:pt x="7823" y="10323"/>
                    <a:pt x="5311" y="10971"/>
                  </a:cubicBezTo>
                  <a:cubicBezTo>
                    <a:pt x="5266" y="10982"/>
                    <a:pt x="5221" y="10994"/>
                    <a:pt x="5176" y="11005"/>
                  </a:cubicBezTo>
                  <a:cubicBezTo>
                    <a:pt x="5131" y="10994"/>
                    <a:pt x="5091" y="10982"/>
                    <a:pt x="5046" y="10971"/>
                  </a:cubicBezTo>
                  <a:cubicBezTo>
                    <a:pt x="4996" y="10960"/>
                    <a:pt x="4945" y="10949"/>
                    <a:pt x="4894" y="10932"/>
                  </a:cubicBezTo>
                  <a:cubicBezTo>
                    <a:pt x="2467" y="10256"/>
                    <a:pt x="845" y="8623"/>
                    <a:pt x="845" y="6832"/>
                  </a:cubicBezTo>
                  <a:lnTo>
                    <a:pt x="845" y="3228"/>
                  </a:lnTo>
                  <a:lnTo>
                    <a:pt x="2157" y="2541"/>
                  </a:lnTo>
                  <a:lnTo>
                    <a:pt x="4894" y="1105"/>
                  </a:lnTo>
                  <a:lnTo>
                    <a:pt x="5176" y="953"/>
                  </a:lnTo>
                  <a:lnTo>
                    <a:pt x="8076" y="2473"/>
                  </a:lnTo>
                  <a:lnTo>
                    <a:pt x="9507" y="3228"/>
                  </a:lnTo>
                  <a:close/>
                  <a:moveTo>
                    <a:pt x="9670" y="2355"/>
                  </a:moveTo>
                  <a:lnTo>
                    <a:pt x="8076" y="1521"/>
                  </a:lnTo>
                  <a:lnTo>
                    <a:pt x="5176" y="1"/>
                  </a:lnTo>
                  <a:lnTo>
                    <a:pt x="4894" y="147"/>
                  </a:lnTo>
                  <a:lnTo>
                    <a:pt x="2157" y="1583"/>
                  </a:lnTo>
                  <a:lnTo>
                    <a:pt x="558" y="2422"/>
                  </a:lnTo>
                  <a:lnTo>
                    <a:pt x="1" y="2715"/>
                  </a:lnTo>
                  <a:lnTo>
                    <a:pt x="1" y="6832"/>
                  </a:lnTo>
                  <a:cubicBezTo>
                    <a:pt x="1" y="9051"/>
                    <a:pt x="1943" y="11044"/>
                    <a:pt x="4832" y="11793"/>
                  </a:cubicBezTo>
                  <a:cubicBezTo>
                    <a:pt x="4855" y="11799"/>
                    <a:pt x="4877" y="11799"/>
                    <a:pt x="4894" y="11805"/>
                  </a:cubicBezTo>
                  <a:cubicBezTo>
                    <a:pt x="4956" y="11821"/>
                    <a:pt x="5018" y="11838"/>
                    <a:pt x="5075" y="11850"/>
                  </a:cubicBezTo>
                  <a:lnTo>
                    <a:pt x="5176" y="11878"/>
                  </a:lnTo>
                  <a:lnTo>
                    <a:pt x="5277" y="11850"/>
                  </a:lnTo>
                  <a:cubicBezTo>
                    <a:pt x="5362" y="11833"/>
                    <a:pt x="5441" y="11810"/>
                    <a:pt x="5525" y="11793"/>
                  </a:cubicBezTo>
                  <a:cubicBezTo>
                    <a:pt x="8414" y="11044"/>
                    <a:pt x="10351" y="9051"/>
                    <a:pt x="10351" y="6832"/>
                  </a:cubicBezTo>
                  <a:lnTo>
                    <a:pt x="10351" y="2715"/>
                  </a:lnTo>
                  <a:close/>
                </a:path>
              </a:pathLst>
            </a:custGeom>
            <a:solidFill>
              <a:srgbClr val="DFAF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6" name="Google Shape;116;p15"/>
            <p:cNvGrpSpPr/>
            <p:nvPr/>
          </p:nvGrpSpPr>
          <p:grpSpPr>
            <a:xfrm>
              <a:off x="2935899" y="2682208"/>
              <a:ext cx="430827" cy="593359"/>
              <a:chOff x="2935899" y="3295408"/>
              <a:chExt cx="430827" cy="593359"/>
            </a:xfrm>
          </p:grpSpPr>
          <p:sp>
            <p:nvSpPr>
              <p:cNvPr id="117" name="Google Shape;117;p15"/>
              <p:cNvSpPr/>
              <p:nvPr/>
            </p:nvSpPr>
            <p:spPr>
              <a:xfrm>
                <a:off x="2935899" y="3358699"/>
                <a:ext cx="357404" cy="530068"/>
              </a:xfrm>
              <a:custGeom>
                <a:avLst/>
                <a:gdLst/>
                <a:ahLst/>
                <a:cxnLst/>
                <a:rect l="l" t="t" r="r" b="b"/>
                <a:pathLst>
                  <a:path w="2575" h="3819" extrusionOk="0">
                    <a:moveTo>
                      <a:pt x="2574" y="3819"/>
                    </a:moveTo>
                    <a:lnTo>
                      <a:pt x="1" y="3819"/>
                    </a:lnTo>
                    <a:lnTo>
                      <a:pt x="1" y="0"/>
                    </a:lnTo>
                    <a:lnTo>
                      <a:pt x="257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15"/>
              <p:cNvSpPr/>
              <p:nvPr/>
            </p:nvSpPr>
            <p:spPr>
              <a:xfrm>
                <a:off x="2967961" y="3330523"/>
                <a:ext cx="357404" cy="530068"/>
              </a:xfrm>
              <a:custGeom>
                <a:avLst/>
                <a:gdLst/>
                <a:ahLst/>
                <a:cxnLst/>
                <a:rect l="l" t="t" r="r" b="b"/>
                <a:pathLst>
                  <a:path w="2575" h="3819" extrusionOk="0">
                    <a:moveTo>
                      <a:pt x="2574" y="3819"/>
                    </a:moveTo>
                    <a:lnTo>
                      <a:pt x="1" y="3819"/>
                    </a:lnTo>
                    <a:lnTo>
                      <a:pt x="1" y="1"/>
                    </a:lnTo>
                    <a:lnTo>
                      <a:pt x="2574"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15"/>
              <p:cNvSpPr/>
              <p:nvPr/>
            </p:nvSpPr>
            <p:spPr>
              <a:xfrm>
                <a:off x="3010155" y="3295408"/>
                <a:ext cx="356571" cy="530900"/>
              </a:xfrm>
              <a:custGeom>
                <a:avLst/>
                <a:gdLst/>
                <a:ahLst/>
                <a:cxnLst/>
                <a:rect l="l" t="t" r="r" b="b"/>
                <a:pathLst>
                  <a:path w="2569" h="3825" extrusionOk="0">
                    <a:moveTo>
                      <a:pt x="2569" y="3824"/>
                    </a:moveTo>
                    <a:lnTo>
                      <a:pt x="1" y="3824"/>
                    </a:lnTo>
                    <a:lnTo>
                      <a:pt x="1" y="0"/>
                    </a:lnTo>
                    <a:lnTo>
                      <a:pt x="256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15"/>
              <p:cNvSpPr/>
              <p:nvPr/>
            </p:nvSpPr>
            <p:spPr>
              <a:xfrm>
                <a:off x="3047768" y="3385209"/>
                <a:ext cx="285368" cy="25955"/>
              </a:xfrm>
              <a:custGeom>
                <a:avLst/>
                <a:gdLst/>
                <a:ahLst/>
                <a:cxnLst/>
                <a:rect l="l" t="t" r="r" b="b"/>
                <a:pathLst>
                  <a:path w="2056" h="187" extrusionOk="0">
                    <a:moveTo>
                      <a:pt x="1920" y="1"/>
                    </a:moveTo>
                    <a:lnTo>
                      <a:pt x="118" y="1"/>
                    </a:lnTo>
                    <a:cubicBezTo>
                      <a:pt x="0" y="1"/>
                      <a:pt x="17" y="187"/>
                      <a:pt x="135" y="187"/>
                    </a:cubicBezTo>
                    <a:lnTo>
                      <a:pt x="1937" y="187"/>
                    </a:lnTo>
                    <a:cubicBezTo>
                      <a:pt x="2056" y="187"/>
                      <a:pt x="2039" y="1"/>
                      <a:pt x="19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15"/>
              <p:cNvSpPr/>
              <p:nvPr/>
            </p:nvSpPr>
            <p:spPr>
              <a:xfrm>
                <a:off x="3047768" y="3454885"/>
                <a:ext cx="285368" cy="25816"/>
              </a:xfrm>
              <a:custGeom>
                <a:avLst/>
                <a:gdLst/>
                <a:ahLst/>
                <a:cxnLst/>
                <a:rect l="l" t="t" r="r" b="b"/>
                <a:pathLst>
                  <a:path w="2056" h="186" extrusionOk="0">
                    <a:moveTo>
                      <a:pt x="1920" y="0"/>
                    </a:moveTo>
                    <a:lnTo>
                      <a:pt x="118" y="0"/>
                    </a:lnTo>
                    <a:cubicBezTo>
                      <a:pt x="0" y="0"/>
                      <a:pt x="17" y="186"/>
                      <a:pt x="135" y="186"/>
                    </a:cubicBezTo>
                    <a:lnTo>
                      <a:pt x="1937" y="186"/>
                    </a:lnTo>
                    <a:cubicBezTo>
                      <a:pt x="2056" y="186"/>
                      <a:pt x="2039" y="0"/>
                      <a:pt x="19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15"/>
              <p:cNvSpPr/>
              <p:nvPr/>
            </p:nvSpPr>
            <p:spPr>
              <a:xfrm>
                <a:off x="3047768" y="3523589"/>
                <a:ext cx="285368" cy="25955"/>
              </a:xfrm>
              <a:custGeom>
                <a:avLst/>
                <a:gdLst/>
                <a:ahLst/>
                <a:cxnLst/>
                <a:rect l="l" t="t" r="r" b="b"/>
                <a:pathLst>
                  <a:path w="2056" h="187" extrusionOk="0">
                    <a:moveTo>
                      <a:pt x="1920" y="1"/>
                    </a:moveTo>
                    <a:lnTo>
                      <a:pt x="118" y="1"/>
                    </a:lnTo>
                    <a:cubicBezTo>
                      <a:pt x="0" y="1"/>
                      <a:pt x="17" y="187"/>
                      <a:pt x="135" y="187"/>
                    </a:cubicBezTo>
                    <a:lnTo>
                      <a:pt x="1937" y="187"/>
                    </a:lnTo>
                    <a:cubicBezTo>
                      <a:pt x="2056" y="187"/>
                      <a:pt x="2039" y="1"/>
                      <a:pt x="19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15"/>
              <p:cNvSpPr/>
              <p:nvPr/>
            </p:nvSpPr>
            <p:spPr>
              <a:xfrm>
                <a:off x="3047768" y="3593126"/>
                <a:ext cx="285368" cy="25955"/>
              </a:xfrm>
              <a:custGeom>
                <a:avLst/>
                <a:gdLst/>
                <a:ahLst/>
                <a:cxnLst/>
                <a:rect l="l" t="t" r="r" b="b"/>
                <a:pathLst>
                  <a:path w="2056" h="187" extrusionOk="0">
                    <a:moveTo>
                      <a:pt x="1920" y="1"/>
                    </a:moveTo>
                    <a:lnTo>
                      <a:pt x="118" y="1"/>
                    </a:lnTo>
                    <a:cubicBezTo>
                      <a:pt x="0" y="1"/>
                      <a:pt x="17" y="187"/>
                      <a:pt x="135" y="187"/>
                    </a:cubicBezTo>
                    <a:lnTo>
                      <a:pt x="1937" y="187"/>
                    </a:lnTo>
                    <a:cubicBezTo>
                      <a:pt x="2056" y="187"/>
                      <a:pt x="2039" y="1"/>
                      <a:pt x="19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15"/>
              <p:cNvSpPr/>
              <p:nvPr/>
            </p:nvSpPr>
            <p:spPr>
              <a:xfrm>
                <a:off x="3049295" y="3652531"/>
                <a:ext cx="286200" cy="25955"/>
              </a:xfrm>
              <a:custGeom>
                <a:avLst/>
                <a:gdLst/>
                <a:ahLst/>
                <a:cxnLst/>
                <a:rect l="l" t="t" r="r" b="b"/>
                <a:pathLst>
                  <a:path w="2062" h="187" extrusionOk="0">
                    <a:moveTo>
                      <a:pt x="1926" y="1"/>
                    </a:moveTo>
                    <a:lnTo>
                      <a:pt x="124" y="1"/>
                    </a:lnTo>
                    <a:cubicBezTo>
                      <a:pt x="0" y="1"/>
                      <a:pt x="17" y="187"/>
                      <a:pt x="141" y="187"/>
                    </a:cubicBezTo>
                    <a:lnTo>
                      <a:pt x="1938" y="187"/>
                    </a:lnTo>
                    <a:cubicBezTo>
                      <a:pt x="2061" y="187"/>
                      <a:pt x="2045" y="1"/>
                      <a:pt x="19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15"/>
              <p:cNvSpPr/>
              <p:nvPr/>
            </p:nvSpPr>
            <p:spPr>
              <a:xfrm>
                <a:off x="3059427" y="3722207"/>
                <a:ext cx="285506" cy="25816"/>
              </a:xfrm>
              <a:custGeom>
                <a:avLst/>
                <a:gdLst/>
                <a:ahLst/>
                <a:cxnLst/>
                <a:rect l="l" t="t" r="r" b="b"/>
                <a:pathLst>
                  <a:path w="2057" h="186" extrusionOk="0">
                    <a:moveTo>
                      <a:pt x="1921" y="0"/>
                    </a:moveTo>
                    <a:lnTo>
                      <a:pt x="119" y="0"/>
                    </a:lnTo>
                    <a:cubicBezTo>
                      <a:pt x="1" y="0"/>
                      <a:pt x="17" y="186"/>
                      <a:pt x="136" y="186"/>
                    </a:cubicBezTo>
                    <a:lnTo>
                      <a:pt x="1938" y="186"/>
                    </a:lnTo>
                    <a:cubicBezTo>
                      <a:pt x="2056" y="186"/>
                      <a:pt x="2039" y="0"/>
                      <a:pt x="19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6" name="Google Shape;126;p15"/>
            <p:cNvGrpSpPr/>
            <p:nvPr/>
          </p:nvGrpSpPr>
          <p:grpSpPr>
            <a:xfrm>
              <a:off x="3493999" y="2682208"/>
              <a:ext cx="430827" cy="593359"/>
              <a:chOff x="2935899" y="3295408"/>
              <a:chExt cx="430827" cy="593359"/>
            </a:xfrm>
          </p:grpSpPr>
          <p:sp>
            <p:nvSpPr>
              <p:cNvPr id="127" name="Google Shape;127;p15"/>
              <p:cNvSpPr/>
              <p:nvPr/>
            </p:nvSpPr>
            <p:spPr>
              <a:xfrm>
                <a:off x="2935899" y="3358699"/>
                <a:ext cx="357404" cy="530068"/>
              </a:xfrm>
              <a:custGeom>
                <a:avLst/>
                <a:gdLst/>
                <a:ahLst/>
                <a:cxnLst/>
                <a:rect l="l" t="t" r="r" b="b"/>
                <a:pathLst>
                  <a:path w="2575" h="3819" extrusionOk="0">
                    <a:moveTo>
                      <a:pt x="2574" y="3819"/>
                    </a:moveTo>
                    <a:lnTo>
                      <a:pt x="1" y="3819"/>
                    </a:lnTo>
                    <a:lnTo>
                      <a:pt x="1" y="0"/>
                    </a:lnTo>
                    <a:lnTo>
                      <a:pt x="257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15"/>
              <p:cNvSpPr/>
              <p:nvPr/>
            </p:nvSpPr>
            <p:spPr>
              <a:xfrm>
                <a:off x="2967961" y="3330523"/>
                <a:ext cx="357404" cy="530068"/>
              </a:xfrm>
              <a:custGeom>
                <a:avLst/>
                <a:gdLst/>
                <a:ahLst/>
                <a:cxnLst/>
                <a:rect l="l" t="t" r="r" b="b"/>
                <a:pathLst>
                  <a:path w="2575" h="3819" extrusionOk="0">
                    <a:moveTo>
                      <a:pt x="2574" y="3819"/>
                    </a:moveTo>
                    <a:lnTo>
                      <a:pt x="1" y="3819"/>
                    </a:lnTo>
                    <a:lnTo>
                      <a:pt x="1" y="1"/>
                    </a:lnTo>
                    <a:lnTo>
                      <a:pt x="2574"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15"/>
              <p:cNvSpPr/>
              <p:nvPr/>
            </p:nvSpPr>
            <p:spPr>
              <a:xfrm>
                <a:off x="3010155" y="3295408"/>
                <a:ext cx="356571" cy="530900"/>
              </a:xfrm>
              <a:custGeom>
                <a:avLst/>
                <a:gdLst/>
                <a:ahLst/>
                <a:cxnLst/>
                <a:rect l="l" t="t" r="r" b="b"/>
                <a:pathLst>
                  <a:path w="2569" h="3825" extrusionOk="0">
                    <a:moveTo>
                      <a:pt x="2569" y="3824"/>
                    </a:moveTo>
                    <a:lnTo>
                      <a:pt x="1" y="3824"/>
                    </a:lnTo>
                    <a:lnTo>
                      <a:pt x="1" y="0"/>
                    </a:lnTo>
                    <a:lnTo>
                      <a:pt x="256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15"/>
              <p:cNvSpPr/>
              <p:nvPr/>
            </p:nvSpPr>
            <p:spPr>
              <a:xfrm>
                <a:off x="3047768" y="3385209"/>
                <a:ext cx="285368" cy="25955"/>
              </a:xfrm>
              <a:custGeom>
                <a:avLst/>
                <a:gdLst/>
                <a:ahLst/>
                <a:cxnLst/>
                <a:rect l="l" t="t" r="r" b="b"/>
                <a:pathLst>
                  <a:path w="2056" h="187" extrusionOk="0">
                    <a:moveTo>
                      <a:pt x="1920" y="1"/>
                    </a:moveTo>
                    <a:lnTo>
                      <a:pt x="118" y="1"/>
                    </a:lnTo>
                    <a:cubicBezTo>
                      <a:pt x="0" y="1"/>
                      <a:pt x="17" y="187"/>
                      <a:pt x="135" y="187"/>
                    </a:cubicBezTo>
                    <a:lnTo>
                      <a:pt x="1937" y="187"/>
                    </a:lnTo>
                    <a:cubicBezTo>
                      <a:pt x="2056" y="187"/>
                      <a:pt x="2039" y="1"/>
                      <a:pt x="19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15"/>
              <p:cNvSpPr/>
              <p:nvPr/>
            </p:nvSpPr>
            <p:spPr>
              <a:xfrm>
                <a:off x="3047768" y="3454885"/>
                <a:ext cx="285368" cy="25816"/>
              </a:xfrm>
              <a:custGeom>
                <a:avLst/>
                <a:gdLst/>
                <a:ahLst/>
                <a:cxnLst/>
                <a:rect l="l" t="t" r="r" b="b"/>
                <a:pathLst>
                  <a:path w="2056" h="186" extrusionOk="0">
                    <a:moveTo>
                      <a:pt x="1920" y="0"/>
                    </a:moveTo>
                    <a:lnTo>
                      <a:pt x="118" y="0"/>
                    </a:lnTo>
                    <a:cubicBezTo>
                      <a:pt x="0" y="0"/>
                      <a:pt x="17" y="186"/>
                      <a:pt x="135" y="186"/>
                    </a:cubicBezTo>
                    <a:lnTo>
                      <a:pt x="1937" y="186"/>
                    </a:lnTo>
                    <a:cubicBezTo>
                      <a:pt x="2056" y="186"/>
                      <a:pt x="2039" y="0"/>
                      <a:pt x="19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15"/>
              <p:cNvSpPr/>
              <p:nvPr/>
            </p:nvSpPr>
            <p:spPr>
              <a:xfrm>
                <a:off x="3047768" y="3523589"/>
                <a:ext cx="285368" cy="25955"/>
              </a:xfrm>
              <a:custGeom>
                <a:avLst/>
                <a:gdLst/>
                <a:ahLst/>
                <a:cxnLst/>
                <a:rect l="l" t="t" r="r" b="b"/>
                <a:pathLst>
                  <a:path w="2056" h="187" extrusionOk="0">
                    <a:moveTo>
                      <a:pt x="1920" y="1"/>
                    </a:moveTo>
                    <a:lnTo>
                      <a:pt x="118" y="1"/>
                    </a:lnTo>
                    <a:cubicBezTo>
                      <a:pt x="0" y="1"/>
                      <a:pt x="17" y="187"/>
                      <a:pt x="135" y="187"/>
                    </a:cubicBezTo>
                    <a:lnTo>
                      <a:pt x="1937" y="187"/>
                    </a:lnTo>
                    <a:cubicBezTo>
                      <a:pt x="2056" y="187"/>
                      <a:pt x="2039" y="1"/>
                      <a:pt x="19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15"/>
              <p:cNvSpPr/>
              <p:nvPr/>
            </p:nvSpPr>
            <p:spPr>
              <a:xfrm>
                <a:off x="3047768" y="3593126"/>
                <a:ext cx="285368" cy="25955"/>
              </a:xfrm>
              <a:custGeom>
                <a:avLst/>
                <a:gdLst/>
                <a:ahLst/>
                <a:cxnLst/>
                <a:rect l="l" t="t" r="r" b="b"/>
                <a:pathLst>
                  <a:path w="2056" h="187" extrusionOk="0">
                    <a:moveTo>
                      <a:pt x="1920" y="1"/>
                    </a:moveTo>
                    <a:lnTo>
                      <a:pt x="118" y="1"/>
                    </a:lnTo>
                    <a:cubicBezTo>
                      <a:pt x="0" y="1"/>
                      <a:pt x="17" y="187"/>
                      <a:pt x="135" y="187"/>
                    </a:cubicBezTo>
                    <a:lnTo>
                      <a:pt x="1937" y="187"/>
                    </a:lnTo>
                    <a:cubicBezTo>
                      <a:pt x="2056" y="187"/>
                      <a:pt x="2039" y="1"/>
                      <a:pt x="19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15"/>
              <p:cNvSpPr/>
              <p:nvPr/>
            </p:nvSpPr>
            <p:spPr>
              <a:xfrm>
                <a:off x="3049295" y="3652531"/>
                <a:ext cx="286200" cy="25955"/>
              </a:xfrm>
              <a:custGeom>
                <a:avLst/>
                <a:gdLst/>
                <a:ahLst/>
                <a:cxnLst/>
                <a:rect l="l" t="t" r="r" b="b"/>
                <a:pathLst>
                  <a:path w="2062" h="187" extrusionOk="0">
                    <a:moveTo>
                      <a:pt x="1926" y="1"/>
                    </a:moveTo>
                    <a:lnTo>
                      <a:pt x="124" y="1"/>
                    </a:lnTo>
                    <a:cubicBezTo>
                      <a:pt x="0" y="1"/>
                      <a:pt x="17" y="187"/>
                      <a:pt x="141" y="187"/>
                    </a:cubicBezTo>
                    <a:lnTo>
                      <a:pt x="1938" y="187"/>
                    </a:lnTo>
                    <a:cubicBezTo>
                      <a:pt x="2061" y="187"/>
                      <a:pt x="2045" y="1"/>
                      <a:pt x="19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15"/>
              <p:cNvSpPr/>
              <p:nvPr/>
            </p:nvSpPr>
            <p:spPr>
              <a:xfrm>
                <a:off x="3059427" y="3722207"/>
                <a:ext cx="285506" cy="25816"/>
              </a:xfrm>
              <a:custGeom>
                <a:avLst/>
                <a:gdLst/>
                <a:ahLst/>
                <a:cxnLst/>
                <a:rect l="l" t="t" r="r" b="b"/>
                <a:pathLst>
                  <a:path w="2057" h="186" extrusionOk="0">
                    <a:moveTo>
                      <a:pt x="1921" y="0"/>
                    </a:moveTo>
                    <a:lnTo>
                      <a:pt x="119" y="0"/>
                    </a:lnTo>
                    <a:cubicBezTo>
                      <a:pt x="1" y="0"/>
                      <a:pt x="17" y="186"/>
                      <a:pt x="136" y="186"/>
                    </a:cubicBezTo>
                    <a:lnTo>
                      <a:pt x="1938" y="186"/>
                    </a:lnTo>
                    <a:cubicBezTo>
                      <a:pt x="2056" y="186"/>
                      <a:pt x="2039" y="0"/>
                      <a:pt x="19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6" name="Google Shape;136;p15"/>
            <p:cNvGrpSpPr/>
            <p:nvPr/>
          </p:nvGrpSpPr>
          <p:grpSpPr>
            <a:xfrm>
              <a:off x="3493999" y="3295408"/>
              <a:ext cx="430827" cy="593359"/>
              <a:chOff x="2935899" y="3295408"/>
              <a:chExt cx="430827" cy="593359"/>
            </a:xfrm>
          </p:grpSpPr>
          <p:sp>
            <p:nvSpPr>
              <p:cNvPr id="137" name="Google Shape;137;p15"/>
              <p:cNvSpPr/>
              <p:nvPr/>
            </p:nvSpPr>
            <p:spPr>
              <a:xfrm>
                <a:off x="2935899" y="3358699"/>
                <a:ext cx="357404" cy="530068"/>
              </a:xfrm>
              <a:custGeom>
                <a:avLst/>
                <a:gdLst/>
                <a:ahLst/>
                <a:cxnLst/>
                <a:rect l="l" t="t" r="r" b="b"/>
                <a:pathLst>
                  <a:path w="2575" h="3819" extrusionOk="0">
                    <a:moveTo>
                      <a:pt x="2574" y="3819"/>
                    </a:moveTo>
                    <a:lnTo>
                      <a:pt x="1" y="3819"/>
                    </a:lnTo>
                    <a:lnTo>
                      <a:pt x="1" y="0"/>
                    </a:lnTo>
                    <a:lnTo>
                      <a:pt x="257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15"/>
              <p:cNvSpPr/>
              <p:nvPr/>
            </p:nvSpPr>
            <p:spPr>
              <a:xfrm>
                <a:off x="2967961" y="3330523"/>
                <a:ext cx="357404" cy="530068"/>
              </a:xfrm>
              <a:custGeom>
                <a:avLst/>
                <a:gdLst/>
                <a:ahLst/>
                <a:cxnLst/>
                <a:rect l="l" t="t" r="r" b="b"/>
                <a:pathLst>
                  <a:path w="2575" h="3819" extrusionOk="0">
                    <a:moveTo>
                      <a:pt x="2574" y="3819"/>
                    </a:moveTo>
                    <a:lnTo>
                      <a:pt x="1" y="3819"/>
                    </a:lnTo>
                    <a:lnTo>
                      <a:pt x="1" y="1"/>
                    </a:lnTo>
                    <a:lnTo>
                      <a:pt x="2574"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15"/>
              <p:cNvSpPr/>
              <p:nvPr/>
            </p:nvSpPr>
            <p:spPr>
              <a:xfrm>
                <a:off x="3010155" y="3295408"/>
                <a:ext cx="356571" cy="530900"/>
              </a:xfrm>
              <a:custGeom>
                <a:avLst/>
                <a:gdLst/>
                <a:ahLst/>
                <a:cxnLst/>
                <a:rect l="l" t="t" r="r" b="b"/>
                <a:pathLst>
                  <a:path w="2569" h="3825" extrusionOk="0">
                    <a:moveTo>
                      <a:pt x="2569" y="3824"/>
                    </a:moveTo>
                    <a:lnTo>
                      <a:pt x="1" y="3824"/>
                    </a:lnTo>
                    <a:lnTo>
                      <a:pt x="1" y="0"/>
                    </a:lnTo>
                    <a:lnTo>
                      <a:pt x="256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15"/>
              <p:cNvSpPr/>
              <p:nvPr/>
            </p:nvSpPr>
            <p:spPr>
              <a:xfrm>
                <a:off x="3047768" y="3385209"/>
                <a:ext cx="285368" cy="25955"/>
              </a:xfrm>
              <a:custGeom>
                <a:avLst/>
                <a:gdLst/>
                <a:ahLst/>
                <a:cxnLst/>
                <a:rect l="l" t="t" r="r" b="b"/>
                <a:pathLst>
                  <a:path w="2056" h="187" extrusionOk="0">
                    <a:moveTo>
                      <a:pt x="1920" y="1"/>
                    </a:moveTo>
                    <a:lnTo>
                      <a:pt x="118" y="1"/>
                    </a:lnTo>
                    <a:cubicBezTo>
                      <a:pt x="0" y="1"/>
                      <a:pt x="17" y="187"/>
                      <a:pt x="135" y="187"/>
                    </a:cubicBezTo>
                    <a:lnTo>
                      <a:pt x="1937" y="187"/>
                    </a:lnTo>
                    <a:cubicBezTo>
                      <a:pt x="2056" y="187"/>
                      <a:pt x="2039" y="1"/>
                      <a:pt x="19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15"/>
              <p:cNvSpPr/>
              <p:nvPr/>
            </p:nvSpPr>
            <p:spPr>
              <a:xfrm>
                <a:off x="3047768" y="3454885"/>
                <a:ext cx="285368" cy="25816"/>
              </a:xfrm>
              <a:custGeom>
                <a:avLst/>
                <a:gdLst/>
                <a:ahLst/>
                <a:cxnLst/>
                <a:rect l="l" t="t" r="r" b="b"/>
                <a:pathLst>
                  <a:path w="2056" h="186" extrusionOk="0">
                    <a:moveTo>
                      <a:pt x="1920" y="0"/>
                    </a:moveTo>
                    <a:lnTo>
                      <a:pt x="118" y="0"/>
                    </a:lnTo>
                    <a:cubicBezTo>
                      <a:pt x="0" y="0"/>
                      <a:pt x="17" y="186"/>
                      <a:pt x="135" y="186"/>
                    </a:cubicBezTo>
                    <a:lnTo>
                      <a:pt x="1937" y="186"/>
                    </a:lnTo>
                    <a:cubicBezTo>
                      <a:pt x="2056" y="186"/>
                      <a:pt x="2039" y="0"/>
                      <a:pt x="19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15"/>
              <p:cNvSpPr/>
              <p:nvPr/>
            </p:nvSpPr>
            <p:spPr>
              <a:xfrm>
                <a:off x="3047768" y="3523589"/>
                <a:ext cx="285368" cy="25955"/>
              </a:xfrm>
              <a:custGeom>
                <a:avLst/>
                <a:gdLst/>
                <a:ahLst/>
                <a:cxnLst/>
                <a:rect l="l" t="t" r="r" b="b"/>
                <a:pathLst>
                  <a:path w="2056" h="187" extrusionOk="0">
                    <a:moveTo>
                      <a:pt x="1920" y="1"/>
                    </a:moveTo>
                    <a:lnTo>
                      <a:pt x="118" y="1"/>
                    </a:lnTo>
                    <a:cubicBezTo>
                      <a:pt x="0" y="1"/>
                      <a:pt x="17" y="187"/>
                      <a:pt x="135" y="187"/>
                    </a:cubicBezTo>
                    <a:lnTo>
                      <a:pt x="1937" y="187"/>
                    </a:lnTo>
                    <a:cubicBezTo>
                      <a:pt x="2056" y="187"/>
                      <a:pt x="2039" y="1"/>
                      <a:pt x="19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15"/>
              <p:cNvSpPr/>
              <p:nvPr/>
            </p:nvSpPr>
            <p:spPr>
              <a:xfrm>
                <a:off x="3047768" y="3593126"/>
                <a:ext cx="285368" cy="25955"/>
              </a:xfrm>
              <a:custGeom>
                <a:avLst/>
                <a:gdLst/>
                <a:ahLst/>
                <a:cxnLst/>
                <a:rect l="l" t="t" r="r" b="b"/>
                <a:pathLst>
                  <a:path w="2056" h="187" extrusionOk="0">
                    <a:moveTo>
                      <a:pt x="1920" y="1"/>
                    </a:moveTo>
                    <a:lnTo>
                      <a:pt x="118" y="1"/>
                    </a:lnTo>
                    <a:cubicBezTo>
                      <a:pt x="0" y="1"/>
                      <a:pt x="17" y="187"/>
                      <a:pt x="135" y="187"/>
                    </a:cubicBezTo>
                    <a:lnTo>
                      <a:pt x="1937" y="187"/>
                    </a:lnTo>
                    <a:cubicBezTo>
                      <a:pt x="2056" y="187"/>
                      <a:pt x="2039" y="1"/>
                      <a:pt x="19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15"/>
              <p:cNvSpPr/>
              <p:nvPr/>
            </p:nvSpPr>
            <p:spPr>
              <a:xfrm>
                <a:off x="3049295" y="3652531"/>
                <a:ext cx="286200" cy="25955"/>
              </a:xfrm>
              <a:custGeom>
                <a:avLst/>
                <a:gdLst/>
                <a:ahLst/>
                <a:cxnLst/>
                <a:rect l="l" t="t" r="r" b="b"/>
                <a:pathLst>
                  <a:path w="2062" h="187" extrusionOk="0">
                    <a:moveTo>
                      <a:pt x="1926" y="1"/>
                    </a:moveTo>
                    <a:lnTo>
                      <a:pt x="124" y="1"/>
                    </a:lnTo>
                    <a:cubicBezTo>
                      <a:pt x="0" y="1"/>
                      <a:pt x="17" y="187"/>
                      <a:pt x="141" y="187"/>
                    </a:cubicBezTo>
                    <a:lnTo>
                      <a:pt x="1938" y="187"/>
                    </a:lnTo>
                    <a:cubicBezTo>
                      <a:pt x="2061" y="187"/>
                      <a:pt x="2045" y="1"/>
                      <a:pt x="19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15"/>
              <p:cNvSpPr/>
              <p:nvPr/>
            </p:nvSpPr>
            <p:spPr>
              <a:xfrm>
                <a:off x="3059427" y="3722207"/>
                <a:ext cx="285506" cy="25816"/>
              </a:xfrm>
              <a:custGeom>
                <a:avLst/>
                <a:gdLst/>
                <a:ahLst/>
                <a:cxnLst/>
                <a:rect l="l" t="t" r="r" b="b"/>
                <a:pathLst>
                  <a:path w="2057" h="186" extrusionOk="0">
                    <a:moveTo>
                      <a:pt x="1921" y="0"/>
                    </a:moveTo>
                    <a:lnTo>
                      <a:pt x="119" y="0"/>
                    </a:lnTo>
                    <a:cubicBezTo>
                      <a:pt x="1" y="0"/>
                      <a:pt x="17" y="186"/>
                      <a:pt x="136" y="186"/>
                    </a:cubicBezTo>
                    <a:lnTo>
                      <a:pt x="1938" y="186"/>
                    </a:lnTo>
                    <a:cubicBezTo>
                      <a:pt x="2056" y="186"/>
                      <a:pt x="2039" y="0"/>
                      <a:pt x="19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 name="Google Shape;2499;p38">
            <a:extLst>
              <a:ext uri="{FF2B5EF4-FFF2-40B4-BE49-F238E27FC236}">
                <a16:creationId xmlns:a16="http://schemas.microsoft.com/office/drawing/2014/main" id="{4D6FC415-72B9-75F8-9CCA-46801E16DA1B}"/>
              </a:ext>
            </a:extLst>
          </p:cNvPr>
          <p:cNvGrpSpPr/>
          <p:nvPr/>
        </p:nvGrpSpPr>
        <p:grpSpPr>
          <a:xfrm>
            <a:off x="4138790" y="1219876"/>
            <a:ext cx="4531058" cy="3193611"/>
            <a:chOff x="3661200" y="1478750"/>
            <a:chExt cx="1821600" cy="2443200"/>
          </a:xfrm>
        </p:grpSpPr>
        <p:sp>
          <p:nvSpPr>
            <p:cNvPr id="4" name="Google Shape;2500;p38">
              <a:extLst>
                <a:ext uri="{FF2B5EF4-FFF2-40B4-BE49-F238E27FC236}">
                  <a16:creationId xmlns:a16="http://schemas.microsoft.com/office/drawing/2014/main" id="{EB2180E9-47E3-F221-D9C5-892009D2965E}"/>
                </a:ext>
              </a:extLst>
            </p:cNvPr>
            <p:cNvSpPr/>
            <p:nvPr/>
          </p:nvSpPr>
          <p:spPr>
            <a:xfrm>
              <a:off x="3661200" y="1478750"/>
              <a:ext cx="1821600" cy="2443200"/>
            </a:xfrm>
            <a:prstGeom prst="roundRect">
              <a:avLst>
                <a:gd name="adj" fmla="val 16667"/>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2501;p38">
              <a:extLst>
                <a:ext uri="{FF2B5EF4-FFF2-40B4-BE49-F238E27FC236}">
                  <a16:creationId xmlns:a16="http://schemas.microsoft.com/office/drawing/2014/main" id="{4CB10808-243A-F60A-986B-A1D5FADDF208}"/>
                </a:ext>
              </a:extLst>
            </p:cNvPr>
            <p:cNvSpPr/>
            <p:nvPr/>
          </p:nvSpPr>
          <p:spPr>
            <a:xfrm>
              <a:off x="3930000" y="1696875"/>
              <a:ext cx="1284000" cy="1211112"/>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 name="مجموعة 9">
            <a:extLst>
              <a:ext uri="{FF2B5EF4-FFF2-40B4-BE49-F238E27FC236}">
                <a16:creationId xmlns:a16="http://schemas.microsoft.com/office/drawing/2014/main" id="{30F9B09A-9C4B-D24B-E0DA-5041A05388C9}"/>
              </a:ext>
            </a:extLst>
          </p:cNvPr>
          <p:cNvGrpSpPr/>
          <p:nvPr/>
        </p:nvGrpSpPr>
        <p:grpSpPr>
          <a:xfrm>
            <a:off x="4985454" y="345688"/>
            <a:ext cx="2837725" cy="584777"/>
            <a:chOff x="2727175" y="4337575"/>
            <a:chExt cx="1494900" cy="256201"/>
          </a:xfrm>
        </p:grpSpPr>
        <p:sp>
          <p:nvSpPr>
            <p:cNvPr id="11" name="Google Shape;2888;p43">
              <a:extLst>
                <a:ext uri="{FF2B5EF4-FFF2-40B4-BE49-F238E27FC236}">
                  <a16:creationId xmlns:a16="http://schemas.microsoft.com/office/drawing/2014/main" id="{3E106E56-8E7E-0E3D-742A-5FA844275CAA}"/>
                </a:ext>
              </a:extLst>
            </p:cNvPr>
            <p:cNvSpPr/>
            <p:nvPr/>
          </p:nvSpPr>
          <p:spPr>
            <a:xfrm>
              <a:off x="2727175" y="4337576"/>
              <a:ext cx="1494900" cy="256200"/>
            </a:xfrm>
            <a:prstGeom prst="roundRect">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2889;p43">
              <a:extLst>
                <a:ext uri="{FF2B5EF4-FFF2-40B4-BE49-F238E27FC236}">
                  <a16:creationId xmlns:a16="http://schemas.microsoft.com/office/drawing/2014/main" id="{4F764C83-E545-948C-E100-2FC96583ABC1}"/>
                </a:ext>
              </a:extLst>
            </p:cNvPr>
            <p:cNvSpPr/>
            <p:nvPr/>
          </p:nvSpPr>
          <p:spPr>
            <a:xfrm>
              <a:off x="2727175" y="4337575"/>
              <a:ext cx="1325400" cy="256200"/>
            </a:xfrm>
            <a:prstGeom prst="roundRect">
              <a:avLst>
                <a:gd name="adj" fmla="val 50000"/>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solidFill>
                  <a:schemeClr val="lt1"/>
                </a:solidFill>
              </a:endParaRPr>
            </a:p>
          </p:txBody>
        </p:sp>
      </p:grpSp>
      <p:sp>
        <p:nvSpPr>
          <p:cNvPr id="16" name="مربع نص 15">
            <a:extLst>
              <a:ext uri="{FF2B5EF4-FFF2-40B4-BE49-F238E27FC236}">
                <a16:creationId xmlns:a16="http://schemas.microsoft.com/office/drawing/2014/main" id="{690249FF-D9C0-62BC-AE9B-14675CEB3014}"/>
              </a:ext>
            </a:extLst>
          </p:cNvPr>
          <p:cNvSpPr txBox="1"/>
          <p:nvPr/>
        </p:nvSpPr>
        <p:spPr>
          <a:xfrm>
            <a:off x="4807405" y="336913"/>
            <a:ext cx="3007525" cy="584775"/>
          </a:xfrm>
          <a:prstGeom prst="rect">
            <a:avLst/>
          </a:prstGeom>
          <a:noFill/>
        </p:spPr>
        <p:txBody>
          <a:bodyPr wrap="square">
            <a:spAutoFit/>
          </a:bodyPr>
          <a:lstStyle/>
          <a:p>
            <a:pPr algn="ctr" rtl="1"/>
            <a:r>
              <a:rPr lang="ar-SA" sz="3200" b="1" i="0" u="none" strike="noStrike" baseline="0" dirty="0">
                <a:solidFill>
                  <a:srgbClr val="FF0000"/>
                </a:solidFill>
                <a:latin typeface="Calibri" panose="020F0502020204030204" pitchFamily="34" charset="0"/>
                <a:cs typeface="Calibri" panose="020F0502020204030204" pitchFamily="34" charset="0"/>
              </a:rPr>
              <a:t>ثانيًا: الملائمة</a:t>
            </a:r>
            <a:endParaRPr lang="ar-SA" sz="3200" b="1" dirty="0">
              <a:solidFill>
                <a:srgbClr val="FF0000"/>
              </a:solidFill>
            </a:endParaRPr>
          </a:p>
        </p:txBody>
      </p:sp>
      <p:pic>
        <p:nvPicPr>
          <p:cNvPr id="5" name="صورة 4">
            <a:extLst>
              <a:ext uri="{FF2B5EF4-FFF2-40B4-BE49-F238E27FC236}">
                <a16:creationId xmlns:a16="http://schemas.microsoft.com/office/drawing/2014/main" id="{09F52EF7-53C9-DEF3-5850-6727A06BF2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39563" y="1831518"/>
            <a:ext cx="1908949" cy="949320"/>
          </a:xfrm>
          <a:prstGeom prst="rect">
            <a:avLst/>
          </a:prstGeom>
        </p:spPr>
      </p:pic>
      <p:grpSp>
        <p:nvGrpSpPr>
          <p:cNvPr id="7" name="مجموعة 6">
            <a:extLst>
              <a:ext uri="{FF2B5EF4-FFF2-40B4-BE49-F238E27FC236}">
                <a16:creationId xmlns:a16="http://schemas.microsoft.com/office/drawing/2014/main" id="{FFC40047-FBAD-0933-A593-86230C270850}"/>
              </a:ext>
            </a:extLst>
          </p:cNvPr>
          <p:cNvGrpSpPr/>
          <p:nvPr/>
        </p:nvGrpSpPr>
        <p:grpSpPr>
          <a:xfrm>
            <a:off x="85060" y="4775125"/>
            <a:ext cx="8973880" cy="368915"/>
            <a:chOff x="85060" y="4775125"/>
            <a:chExt cx="8973880" cy="368915"/>
          </a:xfrm>
        </p:grpSpPr>
        <p:sp>
          <p:nvSpPr>
            <p:cNvPr id="8" name="Google Shape;1161;p24">
              <a:extLst>
                <a:ext uri="{FF2B5EF4-FFF2-40B4-BE49-F238E27FC236}">
                  <a16:creationId xmlns:a16="http://schemas.microsoft.com/office/drawing/2014/main" id="{3751D601-56C0-23CF-9DBB-F6EBDD88B953}"/>
                </a:ext>
              </a:extLst>
            </p:cNvPr>
            <p:cNvSpPr/>
            <p:nvPr/>
          </p:nvSpPr>
          <p:spPr>
            <a:xfrm>
              <a:off x="85060" y="4775125"/>
              <a:ext cx="8973880" cy="368915"/>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مربع نص 8">
              <a:extLst>
                <a:ext uri="{FF2B5EF4-FFF2-40B4-BE49-F238E27FC236}">
                  <a16:creationId xmlns:a16="http://schemas.microsoft.com/office/drawing/2014/main" id="{554155D5-D5E6-AF3F-423B-7F7A1058BF86}"/>
                </a:ext>
              </a:extLst>
            </p:cNvPr>
            <p:cNvSpPr txBox="1"/>
            <p:nvPr/>
          </p:nvSpPr>
          <p:spPr>
            <a:xfrm>
              <a:off x="3325928" y="4802823"/>
              <a:ext cx="2146143" cy="307777"/>
            </a:xfrm>
            <a:prstGeom prst="rect">
              <a:avLst/>
            </a:prstGeom>
            <a:noFill/>
          </p:spPr>
          <p:txBody>
            <a:bodyPr wrap="square">
              <a:spAutoFit/>
            </a:bodyPr>
            <a:lstStyle/>
            <a:p>
              <a:pPr algn="ctr" rtl="1"/>
              <a:r>
                <a:rPr lang="ar-SA" b="1" i="0" u="none" strike="noStrike" baseline="0" dirty="0">
                  <a:solidFill>
                    <a:schemeClr val="bg1"/>
                  </a:solidFill>
                  <a:latin typeface="Calibri" panose="020F0502020204030204" pitchFamily="34" charset="0"/>
                  <a:cs typeface="Calibri" panose="020F0502020204030204" pitchFamily="34" charset="0"/>
                </a:rPr>
                <a:t>إعداد المعلمة : منال الرحيلي</a:t>
              </a:r>
              <a:endParaRPr lang="ar-SA" b="1" dirty="0">
                <a:solidFill>
                  <a:schemeClr val="bg1"/>
                </a:solidFill>
              </a:endParaRPr>
            </a:p>
          </p:txBody>
        </p:sp>
      </p:grpSp>
      <p:sp>
        <p:nvSpPr>
          <p:cNvPr id="15" name="مربع نص 14">
            <a:extLst>
              <a:ext uri="{FF2B5EF4-FFF2-40B4-BE49-F238E27FC236}">
                <a16:creationId xmlns:a16="http://schemas.microsoft.com/office/drawing/2014/main" id="{235438E7-6EA4-9718-E250-0DAB96CF59D1}"/>
              </a:ext>
            </a:extLst>
          </p:cNvPr>
          <p:cNvSpPr txBox="1"/>
          <p:nvPr/>
        </p:nvSpPr>
        <p:spPr>
          <a:xfrm>
            <a:off x="4168412" y="3062351"/>
            <a:ext cx="4271082" cy="1323439"/>
          </a:xfrm>
          <a:prstGeom prst="rect">
            <a:avLst/>
          </a:prstGeom>
          <a:noFill/>
        </p:spPr>
        <p:txBody>
          <a:bodyPr wrap="square">
            <a:spAutoFit/>
          </a:bodyPr>
          <a:lstStyle/>
          <a:p>
            <a:pPr algn="just" rtl="1"/>
            <a:r>
              <a:rPr lang="ar-SA" sz="1600" b="0" i="0" u="none" strike="noStrike" baseline="0" dirty="0">
                <a:latin typeface="Calibri" panose="020F0502020204030204" pitchFamily="34" charset="0"/>
                <a:cs typeface="Calibri" panose="020F0502020204030204" pitchFamily="34" charset="0"/>
              </a:rPr>
              <a:t>كلما كانت المعلومات متعلقة بما تبحث عنه، كلما كانت ملاءمتها أفضل. ولذلك </a:t>
            </a:r>
            <a:r>
              <a:rPr lang="ar-SA" sz="1600" b="0" i="0" u="none" strike="noStrike" baseline="0" dirty="0">
                <a:solidFill>
                  <a:schemeClr val="bg1"/>
                </a:solidFill>
                <a:latin typeface="Calibri" panose="020F0502020204030204" pitchFamily="34" charset="0"/>
                <a:cs typeface="Calibri" panose="020F0502020204030204" pitchFamily="34" charset="0"/>
              </a:rPr>
              <a:t>يجب أن تكون المعلومات مرتبطة بالموضوع أو السؤال البحثي</a:t>
            </a:r>
            <a:r>
              <a:rPr lang="ar-SA" sz="1600" b="0" i="0" u="none" strike="noStrike" baseline="0" dirty="0">
                <a:latin typeface="Calibri" panose="020F0502020204030204" pitchFamily="34" charset="0"/>
                <a:cs typeface="Calibri" panose="020F0502020204030204" pitchFamily="34" charset="0"/>
              </a:rPr>
              <a:t>. يؤدي الحصول على معلومات إضافية لا تتعلق بما تبحث عنه إلى </a:t>
            </a:r>
            <a:r>
              <a:rPr lang="ar-SA" sz="1600" b="0" i="0" u="none" strike="noStrike" baseline="0" dirty="0">
                <a:solidFill>
                  <a:schemeClr val="bg1"/>
                </a:solidFill>
                <a:latin typeface="Calibri" panose="020F0502020204030204" pitchFamily="34" charset="0"/>
                <a:cs typeface="Calibri" panose="020F0502020204030204" pitchFamily="34" charset="0"/>
              </a:rPr>
              <a:t>إضاعة الوقت في محاولة العثور على المعلومات المطلوبة.</a:t>
            </a:r>
            <a:endParaRPr lang="ar-SA" sz="1600" dirty="0">
              <a:solidFill>
                <a:schemeClr val="bg1"/>
              </a:solidFill>
            </a:endParaRPr>
          </a:p>
        </p:txBody>
      </p:sp>
    </p:spTree>
    <p:extLst>
      <p:ext uri="{BB962C8B-B14F-4D97-AF65-F5344CB8AC3E}">
        <p14:creationId xmlns:p14="http://schemas.microsoft.com/office/powerpoint/2010/main" val="3723886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grpSp>
        <p:nvGrpSpPr>
          <p:cNvPr id="60" name="Google Shape;60;p15"/>
          <p:cNvGrpSpPr/>
          <p:nvPr/>
        </p:nvGrpSpPr>
        <p:grpSpPr>
          <a:xfrm>
            <a:off x="125788" y="564899"/>
            <a:ext cx="3510546" cy="3177761"/>
            <a:chOff x="469913" y="410386"/>
            <a:chExt cx="4266884" cy="4170975"/>
          </a:xfrm>
        </p:grpSpPr>
        <p:sp>
          <p:nvSpPr>
            <p:cNvPr id="61" name="Google Shape;61;p15"/>
            <p:cNvSpPr/>
            <p:nvPr/>
          </p:nvSpPr>
          <p:spPr>
            <a:xfrm>
              <a:off x="3787006" y="1299861"/>
              <a:ext cx="949792" cy="1150771"/>
            </a:xfrm>
            <a:custGeom>
              <a:avLst/>
              <a:gdLst/>
              <a:ahLst/>
              <a:cxnLst/>
              <a:rect l="l" t="t" r="r" b="b"/>
              <a:pathLst>
                <a:path w="6843" h="8291" extrusionOk="0">
                  <a:moveTo>
                    <a:pt x="5862" y="2901"/>
                  </a:moveTo>
                  <a:cubicBezTo>
                    <a:pt x="5772" y="3357"/>
                    <a:pt x="6043" y="3768"/>
                    <a:pt x="6020" y="4219"/>
                  </a:cubicBezTo>
                  <a:cubicBezTo>
                    <a:pt x="6003" y="4613"/>
                    <a:pt x="5716" y="4900"/>
                    <a:pt x="5384" y="5069"/>
                  </a:cubicBezTo>
                  <a:cubicBezTo>
                    <a:pt x="4967" y="5272"/>
                    <a:pt x="4488" y="5266"/>
                    <a:pt x="4044" y="5368"/>
                  </a:cubicBezTo>
                  <a:cubicBezTo>
                    <a:pt x="3638" y="5464"/>
                    <a:pt x="3266" y="5666"/>
                    <a:pt x="3109" y="6072"/>
                  </a:cubicBezTo>
                  <a:cubicBezTo>
                    <a:pt x="3030" y="6280"/>
                    <a:pt x="3002" y="6500"/>
                    <a:pt x="2951" y="6714"/>
                  </a:cubicBezTo>
                  <a:cubicBezTo>
                    <a:pt x="2906" y="6911"/>
                    <a:pt x="2838" y="7102"/>
                    <a:pt x="2743" y="7283"/>
                  </a:cubicBezTo>
                  <a:cubicBezTo>
                    <a:pt x="2562" y="7620"/>
                    <a:pt x="2286" y="7919"/>
                    <a:pt x="1937" y="8088"/>
                  </a:cubicBezTo>
                  <a:cubicBezTo>
                    <a:pt x="1594" y="8257"/>
                    <a:pt x="1183" y="8291"/>
                    <a:pt x="817" y="8167"/>
                  </a:cubicBezTo>
                  <a:cubicBezTo>
                    <a:pt x="473" y="8048"/>
                    <a:pt x="197" y="7784"/>
                    <a:pt x="85" y="7429"/>
                  </a:cubicBezTo>
                  <a:cubicBezTo>
                    <a:pt x="0" y="7187"/>
                    <a:pt x="6" y="6916"/>
                    <a:pt x="96" y="6674"/>
                  </a:cubicBezTo>
                  <a:cubicBezTo>
                    <a:pt x="237" y="5920"/>
                    <a:pt x="1138" y="5644"/>
                    <a:pt x="1690" y="5221"/>
                  </a:cubicBezTo>
                  <a:cubicBezTo>
                    <a:pt x="1853" y="5092"/>
                    <a:pt x="1999" y="4945"/>
                    <a:pt x="2095" y="4760"/>
                  </a:cubicBezTo>
                  <a:cubicBezTo>
                    <a:pt x="2208" y="4551"/>
                    <a:pt x="2236" y="4309"/>
                    <a:pt x="2236" y="4073"/>
                  </a:cubicBezTo>
                  <a:cubicBezTo>
                    <a:pt x="2236" y="3661"/>
                    <a:pt x="2151" y="3250"/>
                    <a:pt x="2225" y="2839"/>
                  </a:cubicBezTo>
                  <a:cubicBezTo>
                    <a:pt x="2292" y="2484"/>
                    <a:pt x="2484" y="2163"/>
                    <a:pt x="2833" y="2028"/>
                  </a:cubicBezTo>
                  <a:cubicBezTo>
                    <a:pt x="3035" y="1949"/>
                    <a:pt x="3255" y="1938"/>
                    <a:pt x="3463" y="1882"/>
                  </a:cubicBezTo>
                  <a:cubicBezTo>
                    <a:pt x="3666" y="1831"/>
                    <a:pt x="3852" y="1730"/>
                    <a:pt x="4010" y="1595"/>
                  </a:cubicBezTo>
                  <a:cubicBezTo>
                    <a:pt x="4618" y="1082"/>
                    <a:pt x="4950" y="85"/>
                    <a:pt x="5857" y="23"/>
                  </a:cubicBezTo>
                  <a:cubicBezTo>
                    <a:pt x="6229" y="1"/>
                    <a:pt x="6578" y="181"/>
                    <a:pt x="6707" y="547"/>
                  </a:cubicBezTo>
                  <a:cubicBezTo>
                    <a:pt x="6842" y="936"/>
                    <a:pt x="6718" y="1341"/>
                    <a:pt x="6521" y="1685"/>
                  </a:cubicBezTo>
                  <a:cubicBezTo>
                    <a:pt x="6290" y="2079"/>
                    <a:pt x="5958" y="2439"/>
                    <a:pt x="5862" y="290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15"/>
            <p:cNvSpPr/>
            <p:nvPr/>
          </p:nvSpPr>
          <p:spPr>
            <a:xfrm>
              <a:off x="3858902" y="1374117"/>
              <a:ext cx="821543" cy="1026547"/>
            </a:xfrm>
            <a:custGeom>
              <a:avLst/>
              <a:gdLst/>
              <a:ahLst/>
              <a:cxnLst/>
              <a:rect l="l" t="t" r="r" b="b"/>
              <a:pathLst>
                <a:path w="5919" h="7396" extrusionOk="0">
                  <a:moveTo>
                    <a:pt x="5801" y="23"/>
                  </a:moveTo>
                  <a:cubicBezTo>
                    <a:pt x="5204" y="136"/>
                    <a:pt x="4680" y="558"/>
                    <a:pt x="4449" y="1122"/>
                  </a:cubicBezTo>
                  <a:cubicBezTo>
                    <a:pt x="4432" y="1172"/>
                    <a:pt x="4415" y="1217"/>
                    <a:pt x="4404" y="1268"/>
                  </a:cubicBezTo>
                  <a:cubicBezTo>
                    <a:pt x="4370" y="1161"/>
                    <a:pt x="4342" y="1054"/>
                    <a:pt x="4308" y="947"/>
                  </a:cubicBezTo>
                  <a:cubicBezTo>
                    <a:pt x="4297" y="902"/>
                    <a:pt x="4241" y="879"/>
                    <a:pt x="4196" y="896"/>
                  </a:cubicBezTo>
                  <a:cubicBezTo>
                    <a:pt x="4151" y="913"/>
                    <a:pt x="4134" y="964"/>
                    <a:pt x="4145" y="1003"/>
                  </a:cubicBezTo>
                  <a:lnTo>
                    <a:pt x="4331" y="1623"/>
                  </a:lnTo>
                  <a:cubicBezTo>
                    <a:pt x="4314" y="1769"/>
                    <a:pt x="4303" y="1921"/>
                    <a:pt x="4291" y="2068"/>
                  </a:cubicBezTo>
                  <a:cubicBezTo>
                    <a:pt x="4269" y="2389"/>
                    <a:pt x="4235" y="2738"/>
                    <a:pt x="4021" y="2997"/>
                  </a:cubicBezTo>
                  <a:cubicBezTo>
                    <a:pt x="3886" y="3160"/>
                    <a:pt x="3700" y="3262"/>
                    <a:pt x="3503" y="3340"/>
                  </a:cubicBezTo>
                  <a:cubicBezTo>
                    <a:pt x="3492" y="3318"/>
                    <a:pt x="3492" y="3284"/>
                    <a:pt x="3492" y="3262"/>
                  </a:cubicBezTo>
                  <a:cubicBezTo>
                    <a:pt x="3486" y="3217"/>
                    <a:pt x="3486" y="3177"/>
                    <a:pt x="3480" y="3132"/>
                  </a:cubicBezTo>
                  <a:lnTo>
                    <a:pt x="3469" y="2850"/>
                  </a:lnTo>
                  <a:cubicBezTo>
                    <a:pt x="3458" y="2665"/>
                    <a:pt x="3447" y="2484"/>
                    <a:pt x="3435" y="2304"/>
                  </a:cubicBezTo>
                  <a:cubicBezTo>
                    <a:pt x="3430" y="2192"/>
                    <a:pt x="3261" y="2208"/>
                    <a:pt x="3266" y="2315"/>
                  </a:cubicBezTo>
                  <a:cubicBezTo>
                    <a:pt x="3278" y="2524"/>
                    <a:pt x="3289" y="2732"/>
                    <a:pt x="3300" y="2935"/>
                  </a:cubicBezTo>
                  <a:cubicBezTo>
                    <a:pt x="3306" y="3036"/>
                    <a:pt x="3312" y="3143"/>
                    <a:pt x="3317" y="3245"/>
                  </a:cubicBezTo>
                  <a:cubicBezTo>
                    <a:pt x="3323" y="3295"/>
                    <a:pt x="3323" y="3352"/>
                    <a:pt x="3345" y="3402"/>
                  </a:cubicBezTo>
                  <a:cubicBezTo>
                    <a:pt x="3317" y="3408"/>
                    <a:pt x="3289" y="3419"/>
                    <a:pt x="3261" y="3431"/>
                  </a:cubicBezTo>
                  <a:cubicBezTo>
                    <a:pt x="2974" y="3526"/>
                    <a:pt x="2681" y="3622"/>
                    <a:pt x="2439" y="3813"/>
                  </a:cubicBezTo>
                  <a:cubicBezTo>
                    <a:pt x="2258" y="3954"/>
                    <a:pt x="2123" y="4129"/>
                    <a:pt x="2016" y="4320"/>
                  </a:cubicBezTo>
                  <a:cubicBezTo>
                    <a:pt x="2011" y="4275"/>
                    <a:pt x="1999" y="4230"/>
                    <a:pt x="1994" y="4185"/>
                  </a:cubicBezTo>
                  <a:cubicBezTo>
                    <a:pt x="1977" y="4095"/>
                    <a:pt x="1954" y="4005"/>
                    <a:pt x="1937" y="3915"/>
                  </a:cubicBezTo>
                  <a:lnTo>
                    <a:pt x="1830" y="3374"/>
                  </a:lnTo>
                  <a:cubicBezTo>
                    <a:pt x="1819" y="3329"/>
                    <a:pt x="1785" y="3290"/>
                    <a:pt x="1740" y="3295"/>
                  </a:cubicBezTo>
                  <a:cubicBezTo>
                    <a:pt x="1695" y="3301"/>
                    <a:pt x="1650" y="3346"/>
                    <a:pt x="1661" y="3391"/>
                  </a:cubicBezTo>
                  <a:lnTo>
                    <a:pt x="1780" y="3994"/>
                  </a:lnTo>
                  <a:cubicBezTo>
                    <a:pt x="1802" y="4095"/>
                    <a:pt x="1825" y="4202"/>
                    <a:pt x="1842" y="4309"/>
                  </a:cubicBezTo>
                  <a:cubicBezTo>
                    <a:pt x="1859" y="4388"/>
                    <a:pt x="1870" y="4472"/>
                    <a:pt x="1909" y="4546"/>
                  </a:cubicBezTo>
                  <a:cubicBezTo>
                    <a:pt x="1774" y="4878"/>
                    <a:pt x="1695" y="5244"/>
                    <a:pt x="1611" y="5587"/>
                  </a:cubicBezTo>
                  <a:cubicBezTo>
                    <a:pt x="1526" y="5948"/>
                    <a:pt x="1425" y="6325"/>
                    <a:pt x="1200" y="6635"/>
                  </a:cubicBezTo>
                  <a:lnTo>
                    <a:pt x="946" y="5655"/>
                  </a:lnTo>
                  <a:cubicBezTo>
                    <a:pt x="918" y="5554"/>
                    <a:pt x="755" y="5610"/>
                    <a:pt x="783" y="5717"/>
                  </a:cubicBezTo>
                  <a:cubicBezTo>
                    <a:pt x="879" y="6077"/>
                    <a:pt x="974" y="6438"/>
                    <a:pt x="1065" y="6793"/>
                  </a:cubicBezTo>
                  <a:cubicBezTo>
                    <a:pt x="828" y="7046"/>
                    <a:pt x="490" y="7215"/>
                    <a:pt x="135" y="7142"/>
                  </a:cubicBezTo>
                  <a:cubicBezTo>
                    <a:pt x="28" y="7119"/>
                    <a:pt x="0" y="7288"/>
                    <a:pt x="107" y="7311"/>
                  </a:cubicBezTo>
                  <a:cubicBezTo>
                    <a:pt x="535" y="7395"/>
                    <a:pt x="907" y="7204"/>
                    <a:pt x="1188" y="6905"/>
                  </a:cubicBezTo>
                  <a:cubicBezTo>
                    <a:pt x="1188" y="6905"/>
                    <a:pt x="1194" y="6905"/>
                    <a:pt x="1194" y="6905"/>
                  </a:cubicBezTo>
                  <a:cubicBezTo>
                    <a:pt x="1515" y="6826"/>
                    <a:pt x="1842" y="6748"/>
                    <a:pt x="2163" y="6669"/>
                  </a:cubicBezTo>
                  <a:cubicBezTo>
                    <a:pt x="2208" y="6657"/>
                    <a:pt x="2225" y="6595"/>
                    <a:pt x="2213" y="6556"/>
                  </a:cubicBezTo>
                  <a:cubicBezTo>
                    <a:pt x="2196" y="6511"/>
                    <a:pt x="2146" y="6494"/>
                    <a:pt x="2101" y="6505"/>
                  </a:cubicBezTo>
                  <a:lnTo>
                    <a:pt x="1363" y="6691"/>
                  </a:lnTo>
                  <a:cubicBezTo>
                    <a:pt x="1453" y="6562"/>
                    <a:pt x="1526" y="6427"/>
                    <a:pt x="1583" y="6286"/>
                  </a:cubicBezTo>
                  <a:cubicBezTo>
                    <a:pt x="1791" y="5762"/>
                    <a:pt x="1836" y="5171"/>
                    <a:pt x="2050" y="4653"/>
                  </a:cubicBezTo>
                  <a:cubicBezTo>
                    <a:pt x="2151" y="4686"/>
                    <a:pt x="2281" y="4664"/>
                    <a:pt x="2388" y="4653"/>
                  </a:cubicBezTo>
                  <a:cubicBezTo>
                    <a:pt x="2596" y="4641"/>
                    <a:pt x="2799" y="4624"/>
                    <a:pt x="3007" y="4608"/>
                  </a:cubicBezTo>
                  <a:cubicBezTo>
                    <a:pt x="3120" y="4602"/>
                    <a:pt x="3103" y="4433"/>
                    <a:pt x="2991" y="4439"/>
                  </a:cubicBezTo>
                  <a:lnTo>
                    <a:pt x="2456" y="4478"/>
                  </a:lnTo>
                  <a:cubicBezTo>
                    <a:pt x="2371" y="4484"/>
                    <a:pt x="2281" y="4495"/>
                    <a:pt x="2196" y="4495"/>
                  </a:cubicBezTo>
                  <a:cubicBezTo>
                    <a:pt x="2168" y="4501"/>
                    <a:pt x="2140" y="4501"/>
                    <a:pt x="2118" y="4495"/>
                  </a:cubicBezTo>
                  <a:cubicBezTo>
                    <a:pt x="2163" y="4410"/>
                    <a:pt x="2208" y="4332"/>
                    <a:pt x="2258" y="4253"/>
                  </a:cubicBezTo>
                  <a:cubicBezTo>
                    <a:pt x="2444" y="3982"/>
                    <a:pt x="2703" y="3819"/>
                    <a:pt x="3007" y="3701"/>
                  </a:cubicBezTo>
                  <a:cubicBezTo>
                    <a:pt x="3171" y="3639"/>
                    <a:pt x="3340" y="3588"/>
                    <a:pt x="3503" y="3526"/>
                  </a:cubicBezTo>
                  <a:cubicBezTo>
                    <a:pt x="3548" y="3532"/>
                    <a:pt x="3587" y="3532"/>
                    <a:pt x="3633" y="3532"/>
                  </a:cubicBezTo>
                  <a:cubicBezTo>
                    <a:pt x="3740" y="3532"/>
                    <a:pt x="3841" y="3526"/>
                    <a:pt x="3948" y="3526"/>
                  </a:cubicBezTo>
                  <a:lnTo>
                    <a:pt x="4579" y="3515"/>
                  </a:lnTo>
                  <a:cubicBezTo>
                    <a:pt x="4686" y="3515"/>
                    <a:pt x="4674" y="3346"/>
                    <a:pt x="4562" y="3346"/>
                  </a:cubicBezTo>
                  <a:cubicBezTo>
                    <a:pt x="4376" y="3352"/>
                    <a:pt x="4190" y="3352"/>
                    <a:pt x="4004" y="3357"/>
                  </a:cubicBezTo>
                  <a:cubicBezTo>
                    <a:pt x="3954" y="3357"/>
                    <a:pt x="3908" y="3357"/>
                    <a:pt x="3858" y="3357"/>
                  </a:cubicBezTo>
                  <a:cubicBezTo>
                    <a:pt x="4106" y="3205"/>
                    <a:pt x="4286" y="2974"/>
                    <a:pt x="4370" y="2693"/>
                  </a:cubicBezTo>
                  <a:cubicBezTo>
                    <a:pt x="4466" y="2372"/>
                    <a:pt x="4455" y="2034"/>
                    <a:pt x="4494" y="1702"/>
                  </a:cubicBezTo>
                  <a:cubicBezTo>
                    <a:pt x="4494" y="1696"/>
                    <a:pt x="4494" y="1690"/>
                    <a:pt x="4494" y="1685"/>
                  </a:cubicBezTo>
                  <a:lnTo>
                    <a:pt x="5142" y="1386"/>
                  </a:lnTo>
                  <a:cubicBezTo>
                    <a:pt x="5187" y="1369"/>
                    <a:pt x="5209" y="1324"/>
                    <a:pt x="5192" y="1279"/>
                  </a:cubicBezTo>
                  <a:cubicBezTo>
                    <a:pt x="5181" y="1234"/>
                    <a:pt x="5125" y="1206"/>
                    <a:pt x="5085" y="1229"/>
                  </a:cubicBezTo>
                  <a:lnTo>
                    <a:pt x="4528" y="1482"/>
                  </a:lnTo>
                  <a:cubicBezTo>
                    <a:pt x="4590" y="1206"/>
                    <a:pt x="4702" y="947"/>
                    <a:pt x="4900" y="727"/>
                  </a:cubicBezTo>
                  <a:cubicBezTo>
                    <a:pt x="5136" y="457"/>
                    <a:pt x="5457" y="260"/>
                    <a:pt x="5812" y="192"/>
                  </a:cubicBezTo>
                  <a:cubicBezTo>
                    <a:pt x="5919" y="176"/>
                    <a:pt x="5908" y="1"/>
                    <a:pt x="5801" y="2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15"/>
            <p:cNvSpPr/>
            <p:nvPr/>
          </p:nvSpPr>
          <p:spPr>
            <a:xfrm>
              <a:off x="3604767" y="1199095"/>
              <a:ext cx="611403" cy="1185886"/>
            </a:xfrm>
            <a:custGeom>
              <a:avLst/>
              <a:gdLst/>
              <a:ahLst/>
              <a:cxnLst/>
              <a:rect l="l" t="t" r="r" b="b"/>
              <a:pathLst>
                <a:path w="4405" h="8544" extrusionOk="0">
                  <a:moveTo>
                    <a:pt x="3768" y="3813"/>
                  </a:moveTo>
                  <a:cubicBezTo>
                    <a:pt x="3701" y="4016"/>
                    <a:pt x="3701" y="4218"/>
                    <a:pt x="3746" y="4427"/>
                  </a:cubicBezTo>
                  <a:cubicBezTo>
                    <a:pt x="3825" y="4793"/>
                    <a:pt x="4005" y="5148"/>
                    <a:pt x="3977" y="5536"/>
                  </a:cubicBezTo>
                  <a:cubicBezTo>
                    <a:pt x="3954" y="5857"/>
                    <a:pt x="3752" y="6099"/>
                    <a:pt x="3492" y="6274"/>
                  </a:cubicBezTo>
                  <a:cubicBezTo>
                    <a:pt x="3245" y="6443"/>
                    <a:pt x="2952" y="6567"/>
                    <a:pt x="2727" y="6770"/>
                  </a:cubicBezTo>
                  <a:cubicBezTo>
                    <a:pt x="2597" y="6882"/>
                    <a:pt x="2507" y="7029"/>
                    <a:pt x="2462" y="7198"/>
                  </a:cubicBezTo>
                  <a:cubicBezTo>
                    <a:pt x="2411" y="7400"/>
                    <a:pt x="2411" y="7614"/>
                    <a:pt x="2349" y="7817"/>
                  </a:cubicBezTo>
                  <a:cubicBezTo>
                    <a:pt x="2248" y="8161"/>
                    <a:pt x="1961" y="8425"/>
                    <a:pt x="1606" y="8493"/>
                  </a:cubicBezTo>
                  <a:cubicBezTo>
                    <a:pt x="1319" y="8543"/>
                    <a:pt x="1015" y="8448"/>
                    <a:pt x="801" y="8251"/>
                  </a:cubicBezTo>
                  <a:cubicBezTo>
                    <a:pt x="558" y="8110"/>
                    <a:pt x="350" y="7902"/>
                    <a:pt x="221" y="7648"/>
                  </a:cubicBezTo>
                  <a:cubicBezTo>
                    <a:pt x="40" y="7299"/>
                    <a:pt x="1" y="6882"/>
                    <a:pt x="125" y="6511"/>
                  </a:cubicBezTo>
                  <a:cubicBezTo>
                    <a:pt x="243" y="6128"/>
                    <a:pt x="564" y="5801"/>
                    <a:pt x="587" y="5384"/>
                  </a:cubicBezTo>
                  <a:cubicBezTo>
                    <a:pt x="603" y="5013"/>
                    <a:pt x="395" y="4669"/>
                    <a:pt x="271" y="4325"/>
                  </a:cubicBezTo>
                  <a:cubicBezTo>
                    <a:pt x="159" y="4004"/>
                    <a:pt x="130" y="3667"/>
                    <a:pt x="328" y="3368"/>
                  </a:cubicBezTo>
                  <a:cubicBezTo>
                    <a:pt x="508" y="3092"/>
                    <a:pt x="806" y="2923"/>
                    <a:pt x="1015" y="2670"/>
                  </a:cubicBezTo>
                  <a:cubicBezTo>
                    <a:pt x="1127" y="2535"/>
                    <a:pt x="1200" y="2377"/>
                    <a:pt x="1212" y="2197"/>
                  </a:cubicBezTo>
                  <a:cubicBezTo>
                    <a:pt x="1229" y="1994"/>
                    <a:pt x="1178" y="1780"/>
                    <a:pt x="1133" y="1583"/>
                  </a:cubicBezTo>
                  <a:cubicBezTo>
                    <a:pt x="1048" y="1206"/>
                    <a:pt x="998" y="828"/>
                    <a:pt x="1217" y="490"/>
                  </a:cubicBezTo>
                  <a:cubicBezTo>
                    <a:pt x="1409" y="198"/>
                    <a:pt x="1741" y="0"/>
                    <a:pt x="2090" y="12"/>
                  </a:cubicBezTo>
                  <a:cubicBezTo>
                    <a:pt x="2434" y="23"/>
                    <a:pt x="2772" y="214"/>
                    <a:pt x="2952" y="507"/>
                  </a:cubicBezTo>
                  <a:cubicBezTo>
                    <a:pt x="3059" y="682"/>
                    <a:pt x="3087" y="879"/>
                    <a:pt x="3132" y="1076"/>
                  </a:cubicBezTo>
                  <a:cubicBezTo>
                    <a:pt x="3177" y="1256"/>
                    <a:pt x="3256" y="1403"/>
                    <a:pt x="3402" y="1527"/>
                  </a:cubicBezTo>
                  <a:cubicBezTo>
                    <a:pt x="3650" y="1735"/>
                    <a:pt x="3982" y="1848"/>
                    <a:pt x="4168" y="2124"/>
                  </a:cubicBezTo>
                  <a:cubicBezTo>
                    <a:pt x="4405" y="2484"/>
                    <a:pt x="4247" y="2918"/>
                    <a:pt x="4056" y="3255"/>
                  </a:cubicBezTo>
                  <a:cubicBezTo>
                    <a:pt x="3954" y="3441"/>
                    <a:pt x="3842" y="3616"/>
                    <a:pt x="3768" y="381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15"/>
            <p:cNvSpPr/>
            <p:nvPr/>
          </p:nvSpPr>
          <p:spPr>
            <a:xfrm>
              <a:off x="3709557" y="1263913"/>
              <a:ext cx="345606" cy="1079706"/>
            </a:xfrm>
            <a:custGeom>
              <a:avLst/>
              <a:gdLst/>
              <a:ahLst/>
              <a:cxnLst/>
              <a:rect l="l" t="t" r="r" b="b"/>
              <a:pathLst>
                <a:path w="2490" h="7779" extrusionOk="0">
                  <a:moveTo>
                    <a:pt x="2326" y="1274"/>
                  </a:moveTo>
                  <a:lnTo>
                    <a:pt x="1673" y="1566"/>
                  </a:lnTo>
                  <a:cubicBezTo>
                    <a:pt x="1718" y="1493"/>
                    <a:pt x="1758" y="1426"/>
                    <a:pt x="1791" y="1352"/>
                  </a:cubicBezTo>
                  <a:cubicBezTo>
                    <a:pt x="1910" y="1105"/>
                    <a:pt x="1938" y="823"/>
                    <a:pt x="1831" y="564"/>
                  </a:cubicBezTo>
                  <a:cubicBezTo>
                    <a:pt x="1729" y="305"/>
                    <a:pt x="1521" y="97"/>
                    <a:pt x="1256" y="7"/>
                  </a:cubicBezTo>
                  <a:cubicBezTo>
                    <a:pt x="1245" y="7"/>
                    <a:pt x="1239" y="7"/>
                    <a:pt x="1228" y="7"/>
                  </a:cubicBezTo>
                  <a:cubicBezTo>
                    <a:pt x="1223" y="1"/>
                    <a:pt x="1211" y="1"/>
                    <a:pt x="1206" y="1"/>
                  </a:cubicBezTo>
                  <a:cubicBezTo>
                    <a:pt x="1138" y="1"/>
                    <a:pt x="1121" y="57"/>
                    <a:pt x="1132" y="108"/>
                  </a:cubicBezTo>
                  <a:cubicBezTo>
                    <a:pt x="1138" y="130"/>
                    <a:pt x="1149" y="153"/>
                    <a:pt x="1183" y="164"/>
                  </a:cubicBezTo>
                  <a:cubicBezTo>
                    <a:pt x="1183" y="164"/>
                    <a:pt x="1183" y="164"/>
                    <a:pt x="1183" y="164"/>
                  </a:cubicBezTo>
                  <a:cubicBezTo>
                    <a:pt x="1183" y="164"/>
                    <a:pt x="1183" y="164"/>
                    <a:pt x="1183" y="164"/>
                  </a:cubicBezTo>
                  <a:cubicBezTo>
                    <a:pt x="1431" y="249"/>
                    <a:pt x="1617" y="446"/>
                    <a:pt x="1696" y="694"/>
                  </a:cubicBezTo>
                  <a:cubicBezTo>
                    <a:pt x="1774" y="941"/>
                    <a:pt x="1696" y="1189"/>
                    <a:pt x="1572" y="1409"/>
                  </a:cubicBezTo>
                  <a:cubicBezTo>
                    <a:pt x="1527" y="1482"/>
                    <a:pt x="1482" y="1550"/>
                    <a:pt x="1437" y="1617"/>
                  </a:cubicBezTo>
                  <a:cubicBezTo>
                    <a:pt x="1352" y="1448"/>
                    <a:pt x="1268" y="1279"/>
                    <a:pt x="1189" y="1105"/>
                  </a:cubicBezTo>
                  <a:cubicBezTo>
                    <a:pt x="1138" y="1009"/>
                    <a:pt x="975" y="1065"/>
                    <a:pt x="1025" y="1167"/>
                  </a:cubicBezTo>
                  <a:lnTo>
                    <a:pt x="1324" y="1775"/>
                  </a:lnTo>
                  <a:cubicBezTo>
                    <a:pt x="1132" y="2051"/>
                    <a:pt x="947" y="2327"/>
                    <a:pt x="941" y="2681"/>
                  </a:cubicBezTo>
                  <a:cubicBezTo>
                    <a:pt x="935" y="2907"/>
                    <a:pt x="997" y="3121"/>
                    <a:pt x="1076" y="3323"/>
                  </a:cubicBezTo>
                  <a:cubicBezTo>
                    <a:pt x="1037" y="3284"/>
                    <a:pt x="992" y="3250"/>
                    <a:pt x="947" y="3211"/>
                  </a:cubicBezTo>
                  <a:cubicBezTo>
                    <a:pt x="800" y="3087"/>
                    <a:pt x="654" y="2957"/>
                    <a:pt x="507" y="2834"/>
                  </a:cubicBezTo>
                  <a:cubicBezTo>
                    <a:pt x="423" y="2766"/>
                    <a:pt x="316" y="2895"/>
                    <a:pt x="400" y="2969"/>
                  </a:cubicBezTo>
                  <a:cubicBezTo>
                    <a:pt x="564" y="3109"/>
                    <a:pt x="727" y="3250"/>
                    <a:pt x="896" y="3391"/>
                  </a:cubicBezTo>
                  <a:cubicBezTo>
                    <a:pt x="975" y="3459"/>
                    <a:pt x="1054" y="3537"/>
                    <a:pt x="1138" y="3599"/>
                  </a:cubicBezTo>
                  <a:cubicBezTo>
                    <a:pt x="1155" y="3611"/>
                    <a:pt x="1178" y="3622"/>
                    <a:pt x="1200" y="3628"/>
                  </a:cubicBezTo>
                  <a:cubicBezTo>
                    <a:pt x="1285" y="3830"/>
                    <a:pt x="1363" y="4039"/>
                    <a:pt x="1386" y="4253"/>
                  </a:cubicBezTo>
                  <a:cubicBezTo>
                    <a:pt x="1425" y="4619"/>
                    <a:pt x="1296" y="4957"/>
                    <a:pt x="1121" y="5272"/>
                  </a:cubicBezTo>
                  <a:cubicBezTo>
                    <a:pt x="918" y="4951"/>
                    <a:pt x="710" y="4630"/>
                    <a:pt x="502" y="4309"/>
                  </a:cubicBezTo>
                  <a:cubicBezTo>
                    <a:pt x="440" y="4219"/>
                    <a:pt x="305" y="4315"/>
                    <a:pt x="361" y="4410"/>
                  </a:cubicBezTo>
                  <a:cubicBezTo>
                    <a:pt x="586" y="4748"/>
                    <a:pt x="806" y="5092"/>
                    <a:pt x="1025" y="5435"/>
                  </a:cubicBezTo>
                  <a:cubicBezTo>
                    <a:pt x="918" y="5616"/>
                    <a:pt x="806" y="5784"/>
                    <a:pt x="710" y="5953"/>
                  </a:cubicBezTo>
                  <a:cubicBezTo>
                    <a:pt x="620" y="6100"/>
                    <a:pt x="541" y="6263"/>
                    <a:pt x="479" y="6432"/>
                  </a:cubicBezTo>
                  <a:lnTo>
                    <a:pt x="215" y="5897"/>
                  </a:lnTo>
                  <a:cubicBezTo>
                    <a:pt x="164" y="5801"/>
                    <a:pt x="1" y="5858"/>
                    <a:pt x="51" y="5959"/>
                  </a:cubicBezTo>
                  <a:cubicBezTo>
                    <a:pt x="169" y="6196"/>
                    <a:pt x="293" y="6432"/>
                    <a:pt x="412" y="6674"/>
                  </a:cubicBezTo>
                  <a:cubicBezTo>
                    <a:pt x="333" y="7023"/>
                    <a:pt x="350" y="7384"/>
                    <a:pt x="581" y="7694"/>
                  </a:cubicBezTo>
                  <a:cubicBezTo>
                    <a:pt x="648" y="7778"/>
                    <a:pt x="783" y="7682"/>
                    <a:pt x="721" y="7592"/>
                  </a:cubicBezTo>
                  <a:cubicBezTo>
                    <a:pt x="530" y="7333"/>
                    <a:pt x="507" y="7040"/>
                    <a:pt x="569" y="6747"/>
                  </a:cubicBezTo>
                  <a:lnTo>
                    <a:pt x="1425" y="6241"/>
                  </a:lnTo>
                  <a:cubicBezTo>
                    <a:pt x="1521" y="6184"/>
                    <a:pt x="1420" y="6049"/>
                    <a:pt x="1330" y="6100"/>
                  </a:cubicBezTo>
                  <a:cubicBezTo>
                    <a:pt x="1099" y="6241"/>
                    <a:pt x="868" y="6376"/>
                    <a:pt x="637" y="6511"/>
                  </a:cubicBezTo>
                  <a:cubicBezTo>
                    <a:pt x="704" y="6308"/>
                    <a:pt x="811" y="6117"/>
                    <a:pt x="913" y="5942"/>
                  </a:cubicBezTo>
                  <a:cubicBezTo>
                    <a:pt x="1003" y="5796"/>
                    <a:pt x="1099" y="5649"/>
                    <a:pt x="1189" y="5497"/>
                  </a:cubicBezTo>
                  <a:cubicBezTo>
                    <a:pt x="1549" y="5221"/>
                    <a:pt x="1915" y="4945"/>
                    <a:pt x="2276" y="4669"/>
                  </a:cubicBezTo>
                  <a:cubicBezTo>
                    <a:pt x="2366" y="4602"/>
                    <a:pt x="2270" y="4467"/>
                    <a:pt x="2180" y="4529"/>
                  </a:cubicBezTo>
                  <a:cubicBezTo>
                    <a:pt x="1915" y="4731"/>
                    <a:pt x="1645" y="4934"/>
                    <a:pt x="1380" y="5137"/>
                  </a:cubicBezTo>
                  <a:cubicBezTo>
                    <a:pt x="1510" y="4861"/>
                    <a:pt x="1589" y="4568"/>
                    <a:pt x="1560" y="4253"/>
                  </a:cubicBezTo>
                  <a:cubicBezTo>
                    <a:pt x="1538" y="4027"/>
                    <a:pt x="1453" y="3808"/>
                    <a:pt x="1363" y="3594"/>
                  </a:cubicBezTo>
                  <a:cubicBezTo>
                    <a:pt x="1425" y="3543"/>
                    <a:pt x="1470" y="3464"/>
                    <a:pt x="1521" y="3402"/>
                  </a:cubicBezTo>
                  <a:cubicBezTo>
                    <a:pt x="1583" y="3312"/>
                    <a:pt x="1645" y="3222"/>
                    <a:pt x="1713" y="3132"/>
                  </a:cubicBezTo>
                  <a:cubicBezTo>
                    <a:pt x="1842" y="2952"/>
                    <a:pt x="1972" y="2772"/>
                    <a:pt x="2107" y="2586"/>
                  </a:cubicBezTo>
                  <a:cubicBezTo>
                    <a:pt x="2169" y="2501"/>
                    <a:pt x="2039" y="2389"/>
                    <a:pt x="1972" y="2479"/>
                  </a:cubicBezTo>
                  <a:cubicBezTo>
                    <a:pt x="1752" y="2783"/>
                    <a:pt x="1538" y="3087"/>
                    <a:pt x="1313" y="3391"/>
                  </a:cubicBezTo>
                  <a:cubicBezTo>
                    <a:pt x="1313" y="3397"/>
                    <a:pt x="1301" y="3414"/>
                    <a:pt x="1296" y="3425"/>
                  </a:cubicBezTo>
                  <a:cubicBezTo>
                    <a:pt x="1194" y="3183"/>
                    <a:pt x="1104" y="2935"/>
                    <a:pt x="1110" y="2665"/>
                  </a:cubicBezTo>
                  <a:cubicBezTo>
                    <a:pt x="1121" y="2349"/>
                    <a:pt x="1301" y="2090"/>
                    <a:pt x="1482" y="1837"/>
                  </a:cubicBezTo>
                  <a:cubicBezTo>
                    <a:pt x="1786" y="1702"/>
                    <a:pt x="2084" y="1566"/>
                    <a:pt x="2388" y="1437"/>
                  </a:cubicBezTo>
                  <a:cubicBezTo>
                    <a:pt x="2490" y="1392"/>
                    <a:pt x="2428" y="1229"/>
                    <a:pt x="2326" y="127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15"/>
            <p:cNvSpPr/>
            <p:nvPr/>
          </p:nvSpPr>
          <p:spPr>
            <a:xfrm>
              <a:off x="612179" y="1214711"/>
              <a:ext cx="1096778" cy="1329681"/>
            </a:xfrm>
            <a:custGeom>
              <a:avLst/>
              <a:gdLst/>
              <a:ahLst/>
              <a:cxnLst/>
              <a:rect l="l" t="t" r="r" b="b"/>
              <a:pathLst>
                <a:path w="7902" h="9580" extrusionOk="0">
                  <a:moveTo>
                    <a:pt x="1132" y="3357"/>
                  </a:moveTo>
                  <a:cubicBezTo>
                    <a:pt x="1239" y="3880"/>
                    <a:pt x="924" y="4359"/>
                    <a:pt x="946" y="4877"/>
                  </a:cubicBezTo>
                  <a:cubicBezTo>
                    <a:pt x="974" y="5333"/>
                    <a:pt x="1301" y="5671"/>
                    <a:pt x="1690" y="5857"/>
                  </a:cubicBezTo>
                  <a:cubicBezTo>
                    <a:pt x="2168" y="6093"/>
                    <a:pt x="2720" y="6088"/>
                    <a:pt x="3233" y="6206"/>
                  </a:cubicBezTo>
                  <a:cubicBezTo>
                    <a:pt x="3700" y="6319"/>
                    <a:pt x="4128" y="6550"/>
                    <a:pt x="4314" y="7017"/>
                  </a:cubicBezTo>
                  <a:cubicBezTo>
                    <a:pt x="4404" y="7259"/>
                    <a:pt x="4438" y="7513"/>
                    <a:pt x="4500" y="7760"/>
                  </a:cubicBezTo>
                  <a:cubicBezTo>
                    <a:pt x="4550" y="7986"/>
                    <a:pt x="4629" y="8205"/>
                    <a:pt x="4736" y="8414"/>
                  </a:cubicBezTo>
                  <a:cubicBezTo>
                    <a:pt x="4950" y="8808"/>
                    <a:pt x="5266" y="9151"/>
                    <a:pt x="5666" y="9349"/>
                  </a:cubicBezTo>
                  <a:cubicBezTo>
                    <a:pt x="6065" y="9546"/>
                    <a:pt x="6544" y="9579"/>
                    <a:pt x="6961" y="9439"/>
                  </a:cubicBezTo>
                  <a:cubicBezTo>
                    <a:pt x="7361" y="9303"/>
                    <a:pt x="7682" y="8994"/>
                    <a:pt x="7811" y="8588"/>
                  </a:cubicBezTo>
                  <a:cubicBezTo>
                    <a:pt x="7901" y="8307"/>
                    <a:pt x="7901" y="7991"/>
                    <a:pt x="7794" y="7715"/>
                  </a:cubicBezTo>
                  <a:cubicBezTo>
                    <a:pt x="7637" y="6842"/>
                    <a:pt x="6595" y="6527"/>
                    <a:pt x="5958" y="6032"/>
                  </a:cubicBezTo>
                  <a:cubicBezTo>
                    <a:pt x="5767" y="5891"/>
                    <a:pt x="5592" y="5716"/>
                    <a:pt x="5485" y="5502"/>
                  </a:cubicBezTo>
                  <a:cubicBezTo>
                    <a:pt x="5356" y="5260"/>
                    <a:pt x="5322" y="4984"/>
                    <a:pt x="5322" y="4708"/>
                  </a:cubicBezTo>
                  <a:cubicBezTo>
                    <a:pt x="5328" y="4235"/>
                    <a:pt x="5423" y="3762"/>
                    <a:pt x="5339" y="3283"/>
                  </a:cubicBezTo>
                  <a:cubicBezTo>
                    <a:pt x="5260" y="2872"/>
                    <a:pt x="5040" y="2501"/>
                    <a:pt x="4629" y="2349"/>
                  </a:cubicBezTo>
                  <a:cubicBezTo>
                    <a:pt x="4398" y="2258"/>
                    <a:pt x="4145" y="2242"/>
                    <a:pt x="3903" y="2180"/>
                  </a:cubicBezTo>
                  <a:cubicBezTo>
                    <a:pt x="3666" y="2118"/>
                    <a:pt x="3458" y="2005"/>
                    <a:pt x="3272" y="1847"/>
                  </a:cubicBezTo>
                  <a:cubicBezTo>
                    <a:pt x="2568" y="1250"/>
                    <a:pt x="2191" y="102"/>
                    <a:pt x="1138" y="28"/>
                  </a:cubicBezTo>
                  <a:cubicBezTo>
                    <a:pt x="704" y="0"/>
                    <a:pt x="304" y="214"/>
                    <a:pt x="158" y="631"/>
                  </a:cubicBezTo>
                  <a:cubicBezTo>
                    <a:pt x="0" y="1081"/>
                    <a:pt x="147" y="1554"/>
                    <a:pt x="372" y="1949"/>
                  </a:cubicBezTo>
                  <a:cubicBezTo>
                    <a:pt x="637" y="2405"/>
                    <a:pt x="1020" y="2822"/>
                    <a:pt x="1132" y="335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15"/>
            <p:cNvSpPr/>
            <p:nvPr/>
          </p:nvSpPr>
          <p:spPr>
            <a:xfrm>
              <a:off x="676997" y="1301459"/>
              <a:ext cx="949792" cy="1185886"/>
            </a:xfrm>
            <a:custGeom>
              <a:avLst/>
              <a:gdLst/>
              <a:ahLst/>
              <a:cxnLst/>
              <a:rect l="l" t="t" r="r" b="b"/>
              <a:pathLst>
                <a:path w="6843" h="8544" extrusionOk="0">
                  <a:moveTo>
                    <a:pt x="141" y="23"/>
                  </a:moveTo>
                  <a:cubicBezTo>
                    <a:pt x="828" y="152"/>
                    <a:pt x="1437" y="642"/>
                    <a:pt x="1696" y="1296"/>
                  </a:cubicBezTo>
                  <a:cubicBezTo>
                    <a:pt x="1718" y="1346"/>
                    <a:pt x="1735" y="1403"/>
                    <a:pt x="1752" y="1459"/>
                  </a:cubicBezTo>
                  <a:cubicBezTo>
                    <a:pt x="1791" y="1335"/>
                    <a:pt x="1825" y="1211"/>
                    <a:pt x="1865" y="1087"/>
                  </a:cubicBezTo>
                  <a:cubicBezTo>
                    <a:pt x="1882" y="1036"/>
                    <a:pt x="1944" y="1014"/>
                    <a:pt x="1989" y="1031"/>
                  </a:cubicBezTo>
                  <a:cubicBezTo>
                    <a:pt x="2045" y="1048"/>
                    <a:pt x="2067" y="1104"/>
                    <a:pt x="2051" y="1160"/>
                  </a:cubicBezTo>
                  <a:lnTo>
                    <a:pt x="1837" y="1870"/>
                  </a:lnTo>
                  <a:cubicBezTo>
                    <a:pt x="1859" y="2045"/>
                    <a:pt x="1870" y="2213"/>
                    <a:pt x="1882" y="2388"/>
                  </a:cubicBezTo>
                  <a:cubicBezTo>
                    <a:pt x="1910" y="2760"/>
                    <a:pt x="1944" y="3160"/>
                    <a:pt x="2191" y="3458"/>
                  </a:cubicBezTo>
                  <a:cubicBezTo>
                    <a:pt x="2349" y="3650"/>
                    <a:pt x="2569" y="3762"/>
                    <a:pt x="2794" y="3852"/>
                  </a:cubicBezTo>
                  <a:cubicBezTo>
                    <a:pt x="2805" y="3830"/>
                    <a:pt x="2805" y="3790"/>
                    <a:pt x="2811" y="3762"/>
                  </a:cubicBezTo>
                  <a:cubicBezTo>
                    <a:pt x="2811" y="3717"/>
                    <a:pt x="2816" y="3666"/>
                    <a:pt x="2816" y="3616"/>
                  </a:cubicBezTo>
                  <a:lnTo>
                    <a:pt x="2833" y="3289"/>
                  </a:lnTo>
                  <a:cubicBezTo>
                    <a:pt x="2845" y="3075"/>
                    <a:pt x="2861" y="2867"/>
                    <a:pt x="2873" y="2658"/>
                  </a:cubicBezTo>
                  <a:cubicBezTo>
                    <a:pt x="2878" y="2529"/>
                    <a:pt x="3075" y="2546"/>
                    <a:pt x="3070" y="2675"/>
                  </a:cubicBezTo>
                  <a:cubicBezTo>
                    <a:pt x="3053" y="2912"/>
                    <a:pt x="3042" y="3148"/>
                    <a:pt x="3030" y="3390"/>
                  </a:cubicBezTo>
                  <a:cubicBezTo>
                    <a:pt x="3019" y="3509"/>
                    <a:pt x="3013" y="3627"/>
                    <a:pt x="3008" y="3745"/>
                  </a:cubicBezTo>
                  <a:cubicBezTo>
                    <a:pt x="3002" y="3807"/>
                    <a:pt x="2997" y="3869"/>
                    <a:pt x="2974" y="3925"/>
                  </a:cubicBezTo>
                  <a:cubicBezTo>
                    <a:pt x="3008" y="3937"/>
                    <a:pt x="3042" y="3948"/>
                    <a:pt x="3075" y="3959"/>
                  </a:cubicBezTo>
                  <a:cubicBezTo>
                    <a:pt x="3402" y="4072"/>
                    <a:pt x="3746" y="4179"/>
                    <a:pt x="4022" y="4399"/>
                  </a:cubicBezTo>
                  <a:cubicBezTo>
                    <a:pt x="4230" y="4567"/>
                    <a:pt x="4388" y="4770"/>
                    <a:pt x="4511" y="4990"/>
                  </a:cubicBezTo>
                  <a:cubicBezTo>
                    <a:pt x="4523" y="4939"/>
                    <a:pt x="4528" y="4883"/>
                    <a:pt x="4540" y="4832"/>
                  </a:cubicBezTo>
                  <a:cubicBezTo>
                    <a:pt x="4562" y="4725"/>
                    <a:pt x="4579" y="4624"/>
                    <a:pt x="4602" y="4522"/>
                  </a:cubicBezTo>
                  <a:lnTo>
                    <a:pt x="4725" y="3892"/>
                  </a:lnTo>
                  <a:cubicBezTo>
                    <a:pt x="4737" y="3841"/>
                    <a:pt x="4776" y="3802"/>
                    <a:pt x="4832" y="3807"/>
                  </a:cubicBezTo>
                  <a:cubicBezTo>
                    <a:pt x="4883" y="3807"/>
                    <a:pt x="4934" y="3858"/>
                    <a:pt x="4923" y="3914"/>
                  </a:cubicBezTo>
                  <a:lnTo>
                    <a:pt x="4782" y="4607"/>
                  </a:lnTo>
                  <a:cubicBezTo>
                    <a:pt x="4759" y="4731"/>
                    <a:pt x="4737" y="4849"/>
                    <a:pt x="4714" y="4973"/>
                  </a:cubicBezTo>
                  <a:cubicBezTo>
                    <a:pt x="4692" y="5063"/>
                    <a:pt x="4680" y="5164"/>
                    <a:pt x="4635" y="5243"/>
                  </a:cubicBezTo>
                  <a:cubicBezTo>
                    <a:pt x="4793" y="5632"/>
                    <a:pt x="4883" y="6054"/>
                    <a:pt x="4979" y="6448"/>
                  </a:cubicBezTo>
                  <a:cubicBezTo>
                    <a:pt x="5080" y="6871"/>
                    <a:pt x="5199" y="7310"/>
                    <a:pt x="5452" y="7659"/>
                  </a:cubicBezTo>
                  <a:cubicBezTo>
                    <a:pt x="5553" y="7287"/>
                    <a:pt x="5649" y="6910"/>
                    <a:pt x="5750" y="6533"/>
                  </a:cubicBezTo>
                  <a:cubicBezTo>
                    <a:pt x="5779" y="6409"/>
                    <a:pt x="5964" y="6482"/>
                    <a:pt x="5936" y="6600"/>
                  </a:cubicBezTo>
                  <a:cubicBezTo>
                    <a:pt x="5824" y="7017"/>
                    <a:pt x="5717" y="7434"/>
                    <a:pt x="5610" y="7845"/>
                  </a:cubicBezTo>
                  <a:cubicBezTo>
                    <a:pt x="5886" y="8138"/>
                    <a:pt x="6274" y="8329"/>
                    <a:pt x="6685" y="8250"/>
                  </a:cubicBezTo>
                  <a:cubicBezTo>
                    <a:pt x="6809" y="8222"/>
                    <a:pt x="6843" y="8419"/>
                    <a:pt x="6719" y="8442"/>
                  </a:cubicBezTo>
                  <a:cubicBezTo>
                    <a:pt x="6223" y="8543"/>
                    <a:pt x="5790" y="8318"/>
                    <a:pt x="5469" y="7975"/>
                  </a:cubicBezTo>
                  <a:cubicBezTo>
                    <a:pt x="5469" y="7975"/>
                    <a:pt x="5463" y="7975"/>
                    <a:pt x="5463" y="7975"/>
                  </a:cubicBezTo>
                  <a:lnTo>
                    <a:pt x="4343" y="7699"/>
                  </a:lnTo>
                  <a:cubicBezTo>
                    <a:pt x="4292" y="7687"/>
                    <a:pt x="4269" y="7620"/>
                    <a:pt x="4286" y="7575"/>
                  </a:cubicBezTo>
                  <a:cubicBezTo>
                    <a:pt x="4303" y="7518"/>
                    <a:pt x="4359" y="7501"/>
                    <a:pt x="4410" y="7518"/>
                  </a:cubicBezTo>
                  <a:lnTo>
                    <a:pt x="5266" y="7727"/>
                  </a:lnTo>
                  <a:cubicBezTo>
                    <a:pt x="5165" y="7580"/>
                    <a:pt x="5080" y="7417"/>
                    <a:pt x="5013" y="7259"/>
                  </a:cubicBezTo>
                  <a:cubicBezTo>
                    <a:pt x="4776" y="6657"/>
                    <a:pt x="4720" y="5975"/>
                    <a:pt x="4478" y="5373"/>
                  </a:cubicBezTo>
                  <a:cubicBezTo>
                    <a:pt x="4354" y="5412"/>
                    <a:pt x="4207" y="5384"/>
                    <a:pt x="4083" y="5373"/>
                  </a:cubicBezTo>
                  <a:cubicBezTo>
                    <a:pt x="3841" y="5356"/>
                    <a:pt x="3605" y="5339"/>
                    <a:pt x="3368" y="5322"/>
                  </a:cubicBezTo>
                  <a:cubicBezTo>
                    <a:pt x="3239" y="5311"/>
                    <a:pt x="3256" y="5114"/>
                    <a:pt x="3385" y="5125"/>
                  </a:cubicBezTo>
                  <a:lnTo>
                    <a:pt x="4005" y="5170"/>
                  </a:lnTo>
                  <a:cubicBezTo>
                    <a:pt x="4100" y="5176"/>
                    <a:pt x="4202" y="5187"/>
                    <a:pt x="4303" y="5193"/>
                  </a:cubicBezTo>
                  <a:cubicBezTo>
                    <a:pt x="4337" y="5193"/>
                    <a:pt x="4365" y="5193"/>
                    <a:pt x="4393" y="5187"/>
                  </a:cubicBezTo>
                  <a:cubicBezTo>
                    <a:pt x="4348" y="5097"/>
                    <a:pt x="4292" y="5001"/>
                    <a:pt x="4230" y="4911"/>
                  </a:cubicBezTo>
                  <a:cubicBezTo>
                    <a:pt x="4016" y="4601"/>
                    <a:pt x="3717" y="4410"/>
                    <a:pt x="3368" y="4275"/>
                  </a:cubicBezTo>
                  <a:cubicBezTo>
                    <a:pt x="3177" y="4201"/>
                    <a:pt x="2985" y="4139"/>
                    <a:pt x="2794" y="4066"/>
                  </a:cubicBezTo>
                  <a:cubicBezTo>
                    <a:pt x="2743" y="4078"/>
                    <a:pt x="2692" y="4078"/>
                    <a:pt x="2642" y="4078"/>
                  </a:cubicBezTo>
                  <a:cubicBezTo>
                    <a:pt x="2524" y="4072"/>
                    <a:pt x="2400" y="4072"/>
                    <a:pt x="2281" y="4072"/>
                  </a:cubicBezTo>
                  <a:lnTo>
                    <a:pt x="1549" y="4061"/>
                  </a:lnTo>
                  <a:cubicBezTo>
                    <a:pt x="1425" y="4061"/>
                    <a:pt x="1442" y="3864"/>
                    <a:pt x="1572" y="3864"/>
                  </a:cubicBezTo>
                  <a:cubicBezTo>
                    <a:pt x="1786" y="3864"/>
                    <a:pt x="2000" y="3869"/>
                    <a:pt x="2214" y="3875"/>
                  </a:cubicBezTo>
                  <a:cubicBezTo>
                    <a:pt x="2270" y="3875"/>
                    <a:pt x="2326" y="3875"/>
                    <a:pt x="2383" y="3875"/>
                  </a:cubicBezTo>
                  <a:cubicBezTo>
                    <a:pt x="2096" y="3700"/>
                    <a:pt x="1893" y="3436"/>
                    <a:pt x="1791" y="3109"/>
                  </a:cubicBezTo>
                  <a:cubicBezTo>
                    <a:pt x="1679" y="2737"/>
                    <a:pt x="1690" y="2343"/>
                    <a:pt x="1651" y="1960"/>
                  </a:cubicBezTo>
                  <a:cubicBezTo>
                    <a:pt x="1651" y="1954"/>
                    <a:pt x="1651" y="1949"/>
                    <a:pt x="1651" y="1943"/>
                  </a:cubicBezTo>
                  <a:cubicBezTo>
                    <a:pt x="1397" y="1831"/>
                    <a:pt x="1149" y="1712"/>
                    <a:pt x="896" y="1600"/>
                  </a:cubicBezTo>
                  <a:cubicBezTo>
                    <a:pt x="851" y="1577"/>
                    <a:pt x="817" y="1526"/>
                    <a:pt x="840" y="1470"/>
                  </a:cubicBezTo>
                  <a:cubicBezTo>
                    <a:pt x="857" y="1425"/>
                    <a:pt x="919" y="1391"/>
                    <a:pt x="964" y="1414"/>
                  </a:cubicBezTo>
                  <a:cubicBezTo>
                    <a:pt x="1178" y="1510"/>
                    <a:pt x="1397" y="1611"/>
                    <a:pt x="1611" y="1712"/>
                  </a:cubicBezTo>
                  <a:cubicBezTo>
                    <a:pt x="1544" y="1386"/>
                    <a:pt x="1409" y="1093"/>
                    <a:pt x="1183" y="834"/>
                  </a:cubicBezTo>
                  <a:cubicBezTo>
                    <a:pt x="907" y="518"/>
                    <a:pt x="530" y="299"/>
                    <a:pt x="125" y="220"/>
                  </a:cubicBezTo>
                  <a:cubicBezTo>
                    <a:pt x="1" y="197"/>
                    <a:pt x="18" y="0"/>
                    <a:pt x="141" y="2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15"/>
            <p:cNvSpPr/>
            <p:nvPr/>
          </p:nvSpPr>
          <p:spPr>
            <a:xfrm>
              <a:off x="1213165" y="1098955"/>
              <a:ext cx="706757" cy="1370348"/>
            </a:xfrm>
            <a:custGeom>
              <a:avLst/>
              <a:gdLst/>
              <a:ahLst/>
              <a:cxnLst/>
              <a:rect l="l" t="t" r="r" b="b"/>
              <a:pathLst>
                <a:path w="5092" h="9873" extrusionOk="0">
                  <a:moveTo>
                    <a:pt x="739" y="4405"/>
                  </a:moveTo>
                  <a:cubicBezTo>
                    <a:pt x="817" y="4641"/>
                    <a:pt x="817" y="4878"/>
                    <a:pt x="767" y="5114"/>
                  </a:cubicBezTo>
                  <a:cubicBezTo>
                    <a:pt x="677" y="5537"/>
                    <a:pt x="468" y="5948"/>
                    <a:pt x="496" y="6392"/>
                  </a:cubicBezTo>
                  <a:cubicBezTo>
                    <a:pt x="525" y="6764"/>
                    <a:pt x="761" y="7046"/>
                    <a:pt x="1060" y="7248"/>
                  </a:cubicBezTo>
                  <a:cubicBezTo>
                    <a:pt x="1347" y="7446"/>
                    <a:pt x="1679" y="7581"/>
                    <a:pt x="1944" y="7817"/>
                  </a:cubicBezTo>
                  <a:cubicBezTo>
                    <a:pt x="2096" y="7952"/>
                    <a:pt x="2203" y="8116"/>
                    <a:pt x="2248" y="8313"/>
                  </a:cubicBezTo>
                  <a:cubicBezTo>
                    <a:pt x="2310" y="8549"/>
                    <a:pt x="2310" y="8797"/>
                    <a:pt x="2377" y="9028"/>
                  </a:cubicBezTo>
                  <a:cubicBezTo>
                    <a:pt x="2496" y="9428"/>
                    <a:pt x="2828" y="9732"/>
                    <a:pt x="3239" y="9811"/>
                  </a:cubicBezTo>
                  <a:cubicBezTo>
                    <a:pt x="3571" y="9873"/>
                    <a:pt x="3920" y="9755"/>
                    <a:pt x="4168" y="9529"/>
                  </a:cubicBezTo>
                  <a:cubicBezTo>
                    <a:pt x="4450" y="9366"/>
                    <a:pt x="4692" y="9129"/>
                    <a:pt x="4838" y="8837"/>
                  </a:cubicBezTo>
                  <a:cubicBezTo>
                    <a:pt x="5047" y="8437"/>
                    <a:pt x="5092" y="7952"/>
                    <a:pt x="4951" y="7524"/>
                  </a:cubicBezTo>
                  <a:cubicBezTo>
                    <a:pt x="4810" y="7080"/>
                    <a:pt x="4439" y="6702"/>
                    <a:pt x="4416" y="6218"/>
                  </a:cubicBezTo>
                  <a:cubicBezTo>
                    <a:pt x="4399" y="5790"/>
                    <a:pt x="4641" y="5390"/>
                    <a:pt x="4776" y="4996"/>
                  </a:cubicBezTo>
                  <a:cubicBezTo>
                    <a:pt x="4912" y="4624"/>
                    <a:pt x="4945" y="4236"/>
                    <a:pt x="4714" y="3892"/>
                  </a:cubicBezTo>
                  <a:cubicBezTo>
                    <a:pt x="4506" y="3571"/>
                    <a:pt x="4163" y="3374"/>
                    <a:pt x="3926" y="3081"/>
                  </a:cubicBezTo>
                  <a:cubicBezTo>
                    <a:pt x="3791" y="2923"/>
                    <a:pt x="3706" y="2743"/>
                    <a:pt x="3690" y="2541"/>
                  </a:cubicBezTo>
                  <a:cubicBezTo>
                    <a:pt x="3673" y="2298"/>
                    <a:pt x="3735" y="2056"/>
                    <a:pt x="3785" y="1825"/>
                  </a:cubicBezTo>
                  <a:cubicBezTo>
                    <a:pt x="3881" y="1392"/>
                    <a:pt x="3943" y="952"/>
                    <a:pt x="3684" y="564"/>
                  </a:cubicBezTo>
                  <a:cubicBezTo>
                    <a:pt x="3470" y="226"/>
                    <a:pt x="3081" y="1"/>
                    <a:pt x="2676" y="12"/>
                  </a:cubicBezTo>
                  <a:cubicBezTo>
                    <a:pt x="2282" y="23"/>
                    <a:pt x="1893" y="249"/>
                    <a:pt x="1685" y="586"/>
                  </a:cubicBezTo>
                  <a:cubicBezTo>
                    <a:pt x="1561" y="789"/>
                    <a:pt x="1527" y="1014"/>
                    <a:pt x="1471" y="1240"/>
                  </a:cubicBezTo>
                  <a:cubicBezTo>
                    <a:pt x="1420" y="1448"/>
                    <a:pt x="1330" y="1623"/>
                    <a:pt x="1161" y="1763"/>
                  </a:cubicBezTo>
                  <a:cubicBezTo>
                    <a:pt x="879" y="2006"/>
                    <a:pt x="491" y="2135"/>
                    <a:pt x="277" y="2456"/>
                  </a:cubicBezTo>
                  <a:cubicBezTo>
                    <a:pt x="1" y="2867"/>
                    <a:pt x="187" y="3368"/>
                    <a:pt x="406" y="3763"/>
                  </a:cubicBezTo>
                  <a:cubicBezTo>
                    <a:pt x="525" y="3971"/>
                    <a:pt x="660" y="4179"/>
                    <a:pt x="739" y="440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15"/>
            <p:cNvSpPr/>
            <p:nvPr/>
          </p:nvSpPr>
          <p:spPr>
            <a:xfrm>
              <a:off x="1399984" y="1173211"/>
              <a:ext cx="398765" cy="1248484"/>
            </a:xfrm>
            <a:custGeom>
              <a:avLst/>
              <a:gdLst/>
              <a:ahLst/>
              <a:cxnLst/>
              <a:rect l="l" t="t" r="r" b="b"/>
              <a:pathLst>
                <a:path w="2873" h="8995" extrusionOk="0">
                  <a:moveTo>
                    <a:pt x="187" y="1476"/>
                  </a:moveTo>
                  <a:lnTo>
                    <a:pt x="941" y="1808"/>
                  </a:lnTo>
                  <a:cubicBezTo>
                    <a:pt x="891" y="1730"/>
                    <a:pt x="846" y="1651"/>
                    <a:pt x="806" y="1566"/>
                  </a:cubicBezTo>
                  <a:cubicBezTo>
                    <a:pt x="671" y="1273"/>
                    <a:pt x="637" y="952"/>
                    <a:pt x="761" y="654"/>
                  </a:cubicBezTo>
                  <a:cubicBezTo>
                    <a:pt x="879" y="355"/>
                    <a:pt x="1121" y="113"/>
                    <a:pt x="1426" y="12"/>
                  </a:cubicBezTo>
                  <a:cubicBezTo>
                    <a:pt x="1437" y="6"/>
                    <a:pt x="1448" y="6"/>
                    <a:pt x="1454" y="6"/>
                  </a:cubicBezTo>
                  <a:cubicBezTo>
                    <a:pt x="1465" y="6"/>
                    <a:pt x="1476" y="1"/>
                    <a:pt x="1488" y="1"/>
                  </a:cubicBezTo>
                  <a:cubicBezTo>
                    <a:pt x="1561" y="1"/>
                    <a:pt x="1583" y="68"/>
                    <a:pt x="1566" y="125"/>
                  </a:cubicBezTo>
                  <a:cubicBezTo>
                    <a:pt x="1561" y="153"/>
                    <a:pt x="1544" y="175"/>
                    <a:pt x="1510" y="192"/>
                  </a:cubicBezTo>
                  <a:cubicBezTo>
                    <a:pt x="1510" y="192"/>
                    <a:pt x="1510" y="192"/>
                    <a:pt x="1510" y="192"/>
                  </a:cubicBezTo>
                  <a:cubicBezTo>
                    <a:pt x="1510" y="192"/>
                    <a:pt x="1510" y="192"/>
                    <a:pt x="1510" y="192"/>
                  </a:cubicBezTo>
                  <a:cubicBezTo>
                    <a:pt x="1223" y="288"/>
                    <a:pt x="1003" y="513"/>
                    <a:pt x="919" y="806"/>
                  </a:cubicBezTo>
                  <a:cubicBezTo>
                    <a:pt x="829" y="1093"/>
                    <a:pt x="913" y="1375"/>
                    <a:pt x="1060" y="1628"/>
                  </a:cubicBezTo>
                  <a:cubicBezTo>
                    <a:pt x="1110" y="1713"/>
                    <a:pt x="1161" y="1792"/>
                    <a:pt x="1217" y="1870"/>
                  </a:cubicBezTo>
                  <a:cubicBezTo>
                    <a:pt x="1313" y="1673"/>
                    <a:pt x="1409" y="1476"/>
                    <a:pt x="1504" y="1279"/>
                  </a:cubicBezTo>
                  <a:cubicBezTo>
                    <a:pt x="1561" y="1166"/>
                    <a:pt x="1747" y="1234"/>
                    <a:pt x="1690" y="1352"/>
                  </a:cubicBezTo>
                  <a:lnTo>
                    <a:pt x="1347" y="2056"/>
                  </a:lnTo>
                  <a:cubicBezTo>
                    <a:pt x="1566" y="2372"/>
                    <a:pt x="1780" y="2693"/>
                    <a:pt x="1792" y="3104"/>
                  </a:cubicBezTo>
                  <a:cubicBezTo>
                    <a:pt x="1792" y="3363"/>
                    <a:pt x="1718" y="3605"/>
                    <a:pt x="1628" y="3847"/>
                  </a:cubicBezTo>
                  <a:cubicBezTo>
                    <a:pt x="1679" y="3802"/>
                    <a:pt x="1730" y="3757"/>
                    <a:pt x="1786" y="3712"/>
                  </a:cubicBezTo>
                  <a:cubicBezTo>
                    <a:pt x="1949" y="3565"/>
                    <a:pt x="2118" y="3425"/>
                    <a:pt x="2287" y="3278"/>
                  </a:cubicBezTo>
                  <a:cubicBezTo>
                    <a:pt x="2383" y="3194"/>
                    <a:pt x="2512" y="3346"/>
                    <a:pt x="2417" y="3430"/>
                  </a:cubicBezTo>
                  <a:cubicBezTo>
                    <a:pt x="2225" y="3594"/>
                    <a:pt x="2034" y="3757"/>
                    <a:pt x="1842" y="3920"/>
                  </a:cubicBezTo>
                  <a:cubicBezTo>
                    <a:pt x="1752" y="3999"/>
                    <a:pt x="1662" y="4089"/>
                    <a:pt x="1561" y="4157"/>
                  </a:cubicBezTo>
                  <a:cubicBezTo>
                    <a:pt x="1538" y="4179"/>
                    <a:pt x="1510" y="4191"/>
                    <a:pt x="1488" y="4196"/>
                  </a:cubicBezTo>
                  <a:cubicBezTo>
                    <a:pt x="1392" y="4433"/>
                    <a:pt x="1302" y="4669"/>
                    <a:pt x="1274" y="4917"/>
                  </a:cubicBezTo>
                  <a:cubicBezTo>
                    <a:pt x="1228" y="5339"/>
                    <a:pt x="1375" y="5728"/>
                    <a:pt x="1578" y="6094"/>
                  </a:cubicBezTo>
                  <a:cubicBezTo>
                    <a:pt x="1820" y="5722"/>
                    <a:pt x="2056" y="5351"/>
                    <a:pt x="2298" y="4979"/>
                  </a:cubicBezTo>
                  <a:cubicBezTo>
                    <a:pt x="2366" y="4872"/>
                    <a:pt x="2529" y="4990"/>
                    <a:pt x="2456" y="5097"/>
                  </a:cubicBezTo>
                  <a:cubicBezTo>
                    <a:pt x="2203" y="5491"/>
                    <a:pt x="1944" y="5891"/>
                    <a:pt x="1690" y="6285"/>
                  </a:cubicBezTo>
                  <a:cubicBezTo>
                    <a:pt x="1814" y="6488"/>
                    <a:pt x="1944" y="6685"/>
                    <a:pt x="2056" y="6877"/>
                  </a:cubicBezTo>
                  <a:cubicBezTo>
                    <a:pt x="2158" y="7051"/>
                    <a:pt x="2248" y="7243"/>
                    <a:pt x="2321" y="7440"/>
                  </a:cubicBezTo>
                  <a:cubicBezTo>
                    <a:pt x="2422" y="7232"/>
                    <a:pt x="2529" y="7023"/>
                    <a:pt x="2631" y="6820"/>
                  </a:cubicBezTo>
                  <a:cubicBezTo>
                    <a:pt x="2687" y="6708"/>
                    <a:pt x="2873" y="6775"/>
                    <a:pt x="2817" y="6888"/>
                  </a:cubicBezTo>
                  <a:lnTo>
                    <a:pt x="2400" y="7716"/>
                  </a:lnTo>
                  <a:cubicBezTo>
                    <a:pt x="2496" y="8116"/>
                    <a:pt x="2467" y="8532"/>
                    <a:pt x="2208" y="8893"/>
                  </a:cubicBezTo>
                  <a:cubicBezTo>
                    <a:pt x="2130" y="8994"/>
                    <a:pt x="1966" y="8882"/>
                    <a:pt x="2045" y="8775"/>
                  </a:cubicBezTo>
                  <a:cubicBezTo>
                    <a:pt x="2265" y="8476"/>
                    <a:pt x="2293" y="8138"/>
                    <a:pt x="2220" y="7800"/>
                  </a:cubicBezTo>
                  <a:cubicBezTo>
                    <a:pt x="1887" y="7603"/>
                    <a:pt x="1561" y="7412"/>
                    <a:pt x="1228" y="7215"/>
                  </a:cubicBezTo>
                  <a:cubicBezTo>
                    <a:pt x="1116" y="7153"/>
                    <a:pt x="1234" y="6989"/>
                    <a:pt x="1341" y="7051"/>
                  </a:cubicBezTo>
                  <a:cubicBezTo>
                    <a:pt x="1611" y="7209"/>
                    <a:pt x="1876" y="7367"/>
                    <a:pt x="2141" y="7524"/>
                  </a:cubicBezTo>
                  <a:cubicBezTo>
                    <a:pt x="2056" y="7294"/>
                    <a:pt x="1944" y="7068"/>
                    <a:pt x="1820" y="6871"/>
                  </a:cubicBezTo>
                  <a:cubicBezTo>
                    <a:pt x="1718" y="6702"/>
                    <a:pt x="1606" y="6528"/>
                    <a:pt x="1504" y="6353"/>
                  </a:cubicBezTo>
                  <a:cubicBezTo>
                    <a:pt x="1082" y="6038"/>
                    <a:pt x="665" y="5717"/>
                    <a:pt x="243" y="5401"/>
                  </a:cubicBezTo>
                  <a:cubicBezTo>
                    <a:pt x="142" y="5323"/>
                    <a:pt x="254" y="5159"/>
                    <a:pt x="356" y="5238"/>
                  </a:cubicBezTo>
                  <a:cubicBezTo>
                    <a:pt x="665" y="5469"/>
                    <a:pt x="975" y="5705"/>
                    <a:pt x="1279" y="5936"/>
                  </a:cubicBezTo>
                  <a:cubicBezTo>
                    <a:pt x="1133" y="5615"/>
                    <a:pt x="1037" y="5283"/>
                    <a:pt x="1076" y="4917"/>
                  </a:cubicBezTo>
                  <a:cubicBezTo>
                    <a:pt x="1099" y="4652"/>
                    <a:pt x="1195" y="4405"/>
                    <a:pt x="1302" y="4157"/>
                  </a:cubicBezTo>
                  <a:cubicBezTo>
                    <a:pt x="1228" y="4100"/>
                    <a:pt x="1172" y="4005"/>
                    <a:pt x="1121" y="3932"/>
                  </a:cubicBezTo>
                  <a:cubicBezTo>
                    <a:pt x="1048" y="3830"/>
                    <a:pt x="969" y="3729"/>
                    <a:pt x="896" y="3622"/>
                  </a:cubicBezTo>
                  <a:lnTo>
                    <a:pt x="446" y="2991"/>
                  </a:lnTo>
                  <a:cubicBezTo>
                    <a:pt x="367" y="2890"/>
                    <a:pt x="519" y="2760"/>
                    <a:pt x="592" y="2867"/>
                  </a:cubicBezTo>
                  <a:cubicBezTo>
                    <a:pt x="851" y="3216"/>
                    <a:pt x="1099" y="3571"/>
                    <a:pt x="1358" y="3920"/>
                  </a:cubicBezTo>
                  <a:cubicBezTo>
                    <a:pt x="1364" y="3932"/>
                    <a:pt x="1369" y="3943"/>
                    <a:pt x="1381" y="3960"/>
                  </a:cubicBezTo>
                  <a:cubicBezTo>
                    <a:pt x="1499" y="3678"/>
                    <a:pt x="1600" y="3391"/>
                    <a:pt x="1595" y="3087"/>
                  </a:cubicBezTo>
                  <a:cubicBezTo>
                    <a:pt x="1583" y="2715"/>
                    <a:pt x="1375" y="2417"/>
                    <a:pt x="1161" y="2124"/>
                  </a:cubicBezTo>
                  <a:lnTo>
                    <a:pt x="119" y="1662"/>
                  </a:lnTo>
                  <a:cubicBezTo>
                    <a:pt x="1" y="1606"/>
                    <a:pt x="68" y="1420"/>
                    <a:pt x="187" y="147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15"/>
            <p:cNvSpPr/>
            <p:nvPr/>
          </p:nvSpPr>
          <p:spPr>
            <a:xfrm>
              <a:off x="469913" y="1954080"/>
              <a:ext cx="1267916" cy="830287"/>
            </a:xfrm>
            <a:custGeom>
              <a:avLst/>
              <a:gdLst/>
              <a:ahLst/>
              <a:cxnLst/>
              <a:rect l="l" t="t" r="r" b="b"/>
              <a:pathLst>
                <a:path w="9135" h="5982" extrusionOk="0">
                  <a:moveTo>
                    <a:pt x="2912" y="4551"/>
                  </a:moveTo>
                  <a:cubicBezTo>
                    <a:pt x="3154" y="4602"/>
                    <a:pt x="3351" y="4731"/>
                    <a:pt x="3526" y="4900"/>
                  </a:cubicBezTo>
                  <a:cubicBezTo>
                    <a:pt x="3841" y="5199"/>
                    <a:pt x="4077" y="5598"/>
                    <a:pt x="4472" y="5807"/>
                  </a:cubicBezTo>
                  <a:cubicBezTo>
                    <a:pt x="4798" y="5981"/>
                    <a:pt x="5164" y="5931"/>
                    <a:pt x="5491" y="5784"/>
                  </a:cubicBezTo>
                  <a:cubicBezTo>
                    <a:pt x="5812" y="5643"/>
                    <a:pt x="6105" y="5435"/>
                    <a:pt x="6448" y="5334"/>
                  </a:cubicBezTo>
                  <a:cubicBezTo>
                    <a:pt x="6640" y="5283"/>
                    <a:pt x="6837" y="5277"/>
                    <a:pt x="7028" y="5339"/>
                  </a:cubicBezTo>
                  <a:cubicBezTo>
                    <a:pt x="7259" y="5412"/>
                    <a:pt x="7468" y="5548"/>
                    <a:pt x="7704" y="5610"/>
                  </a:cubicBezTo>
                  <a:cubicBezTo>
                    <a:pt x="8098" y="5722"/>
                    <a:pt x="8538" y="5604"/>
                    <a:pt x="8819" y="5300"/>
                  </a:cubicBezTo>
                  <a:cubicBezTo>
                    <a:pt x="9050" y="5046"/>
                    <a:pt x="9135" y="4692"/>
                    <a:pt x="9073" y="4359"/>
                  </a:cubicBezTo>
                  <a:cubicBezTo>
                    <a:pt x="9090" y="4033"/>
                    <a:pt x="9011" y="3706"/>
                    <a:pt x="8847" y="3419"/>
                  </a:cubicBezTo>
                  <a:cubicBezTo>
                    <a:pt x="8617" y="3030"/>
                    <a:pt x="8228" y="2743"/>
                    <a:pt x="7789" y="2631"/>
                  </a:cubicBezTo>
                  <a:cubicBezTo>
                    <a:pt x="7338" y="2512"/>
                    <a:pt x="6826" y="2631"/>
                    <a:pt x="6403" y="2394"/>
                  </a:cubicBezTo>
                  <a:cubicBezTo>
                    <a:pt x="6026" y="2180"/>
                    <a:pt x="5818" y="1763"/>
                    <a:pt x="5559" y="1437"/>
                  </a:cubicBezTo>
                  <a:cubicBezTo>
                    <a:pt x="5311" y="1127"/>
                    <a:pt x="5001" y="890"/>
                    <a:pt x="4584" y="902"/>
                  </a:cubicBezTo>
                  <a:cubicBezTo>
                    <a:pt x="4207" y="913"/>
                    <a:pt x="3858" y="1093"/>
                    <a:pt x="3481" y="1144"/>
                  </a:cubicBezTo>
                  <a:cubicBezTo>
                    <a:pt x="3278" y="1172"/>
                    <a:pt x="3081" y="1149"/>
                    <a:pt x="2901" y="1054"/>
                  </a:cubicBezTo>
                  <a:cubicBezTo>
                    <a:pt x="2687" y="947"/>
                    <a:pt x="2512" y="761"/>
                    <a:pt x="2343" y="598"/>
                  </a:cubicBezTo>
                  <a:cubicBezTo>
                    <a:pt x="2028" y="288"/>
                    <a:pt x="1690" y="1"/>
                    <a:pt x="1217" y="12"/>
                  </a:cubicBezTo>
                  <a:cubicBezTo>
                    <a:pt x="817" y="17"/>
                    <a:pt x="423" y="220"/>
                    <a:pt x="214" y="575"/>
                  </a:cubicBezTo>
                  <a:cubicBezTo>
                    <a:pt x="17" y="919"/>
                    <a:pt x="0" y="1363"/>
                    <a:pt x="175" y="1718"/>
                  </a:cubicBezTo>
                  <a:cubicBezTo>
                    <a:pt x="282" y="1932"/>
                    <a:pt x="456" y="2079"/>
                    <a:pt x="620" y="2248"/>
                  </a:cubicBezTo>
                  <a:cubicBezTo>
                    <a:pt x="766" y="2400"/>
                    <a:pt x="868" y="2569"/>
                    <a:pt x="896" y="2783"/>
                  </a:cubicBezTo>
                  <a:cubicBezTo>
                    <a:pt x="952" y="3154"/>
                    <a:pt x="856" y="3554"/>
                    <a:pt x="1014" y="3903"/>
                  </a:cubicBezTo>
                  <a:cubicBezTo>
                    <a:pt x="1217" y="4354"/>
                    <a:pt x="1746" y="4466"/>
                    <a:pt x="2191" y="4489"/>
                  </a:cubicBezTo>
                  <a:cubicBezTo>
                    <a:pt x="2433" y="4495"/>
                    <a:pt x="2675" y="4495"/>
                    <a:pt x="2912" y="455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15"/>
            <p:cNvSpPr/>
            <p:nvPr/>
          </p:nvSpPr>
          <p:spPr>
            <a:xfrm>
              <a:off x="559714" y="2045546"/>
              <a:ext cx="1118708" cy="605851"/>
            </a:xfrm>
            <a:custGeom>
              <a:avLst/>
              <a:gdLst/>
              <a:ahLst/>
              <a:cxnLst/>
              <a:rect l="l" t="t" r="r" b="b"/>
              <a:pathLst>
                <a:path w="8060" h="4365" extrusionOk="0">
                  <a:moveTo>
                    <a:pt x="654" y="1943"/>
                  </a:moveTo>
                  <a:lnTo>
                    <a:pt x="1341" y="1482"/>
                  </a:lnTo>
                  <a:cubicBezTo>
                    <a:pt x="1245" y="1482"/>
                    <a:pt x="1155" y="1482"/>
                    <a:pt x="1060" y="1470"/>
                  </a:cubicBezTo>
                  <a:cubicBezTo>
                    <a:pt x="744" y="1431"/>
                    <a:pt x="457" y="1284"/>
                    <a:pt x="266" y="1020"/>
                  </a:cubicBezTo>
                  <a:cubicBezTo>
                    <a:pt x="80" y="766"/>
                    <a:pt x="1" y="428"/>
                    <a:pt x="74" y="119"/>
                  </a:cubicBezTo>
                  <a:cubicBezTo>
                    <a:pt x="74" y="107"/>
                    <a:pt x="80" y="102"/>
                    <a:pt x="85" y="91"/>
                  </a:cubicBezTo>
                  <a:cubicBezTo>
                    <a:pt x="91" y="79"/>
                    <a:pt x="91" y="74"/>
                    <a:pt x="97" y="62"/>
                  </a:cubicBezTo>
                  <a:cubicBezTo>
                    <a:pt x="136" y="0"/>
                    <a:pt x="209" y="17"/>
                    <a:pt x="243" y="62"/>
                  </a:cubicBezTo>
                  <a:cubicBezTo>
                    <a:pt x="266" y="79"/>
                    <a:pt x="277" y="102"/>
                    <a:pt x="271" y="141"/>
                  </a:cubicBezTo>
                  <a:cubicBezTo>
                    <a:pt x="271" y="141"/>
                    <a:pt x="271" y="141"/>
                    <a:pt x="271" y="141"/>
                  </a:cubicBezTo>
                  <a:lnTo>
                    <a:pt x="271" y="141"/>
                  </a:lnTo>
                  <a:cubicBezTo>
                    <a:pt x="204" y="434"/>
                    <a:pt x="277" y="744"/>
                    <a:pt x="474" y="969"/>
                  </a:cubicBezTo>
                  <a:cubicBezTo>
                    <a:pt x="671" y="1200"/>
                    <a:pt x="958" y="1273"/>
                    <a:pt x="1251" y="1284"/>
                  </a:cubicBezTo>
                  <a:cubicBezTo>
                    <a:pt x="1347" y="1290"/>
                    <a:pt x="1443" y="1284"/>
                    <a:pt x="1538" y="1284"/>
                  </a:cubicBezTo>
                  <a:cubicBezTo>
                    <a:pt x="1426" y="1099"/>
                    <a:pt x="1307" y="907"/>
                    <a:pt x="1195" y="721"/>
                  </a:cubicBezTo>
                  <a:cubicBezTo>
                    <a:pt x="1127" y="614"/>
                    <a:pt x="1279" y="496"/>
                    <a:pt x="1347" y="603"/>
                  </a:cubicBezTo>
                  <a:lnTo>
                    <a:pt x="1764" y="1273"/>
                  </a:lnTo>
                  <a:cubicBezTo>
                    <a:pt x="2152" y="1251"/>
                    <a:pt x="2535" y="1239"/>
                    <a:pt x="2884" y="1448"/>
                  </a:cubicBezTo>
                  <a:cubicBezTo>
                    <a:pt x="3109" y="1583"/>
                    <a:pt x="3278" y="1774"/>
                    <a:pt x="3430" y="1977"/>
                  </a:cubicBezTo>
                  <a:cubicBezTo>
                    <a:pt x="3419" y="1910"/>
                    <a:pt x="3408" y="1842"/>
                    <a:pt x="3402" y="1780"/>
                  </a:cubicBezTo>
                  <a:cubicBezTo>
                    <a:pt x="3369" y="1560"/>
                    <a:pt x="3335" y="1341"/>
                    <a:pt x="3301" y="1121"/>
                  </a:cubicBezTo>
                  <a:cubicBezTo>
                    <a:pt x="3284" y="992"/>
                    <a:pt x="3476" y="969"/>
                    <a:pt x="3498" y="1093"/>
                  </a:cubicBezTo>
                  <a:cubicBezTo>
                    <a:pt x="3532" y="1341"/>
                    <a:pt x="3571" y="1589"/>
                    <a:pt x="3611" y="1836"/>
                  </a:cubicBezTo>
                  <a:cubicBezTo>
                    <a:pt x="3628" y="1960"/>
                    <a:pt x="3656" y="2079"/>
                    <a:pt x="3661" y="2202"/>
                  </a:cubicBezTo>
                  <a:cubicBezTo>
                    <a:pt x="3667" y="2231"/>
                    <a:pt x="3661" y="2259"/>
                    <a:pt x="3656" y="2287"/>
                  </a:cubicBezTo>
                  <a:cubicBezTo>
                    <a:pt x="3802" y="2495"/>
                    <a:pt x="3954" y="2692"/>
                    <a:pt x="4151" y="2850"/>
                  </a:cubicBezTo>
                  <a:cubicBezTo>
                    <a:pt x="4484" y="3115"/>
                    <a:pt x="4895" y="3194"/>
                    <a:pt x="5311" y="3216"/>
                  </a:cubicBezTo>
                  <a:cubicBezTo>
                    <a:pt x="5126" y="2816"/>
                    <a:pt x="4934" y="2416"/>
                    <a:pt x="4748" y="2017"/>
                  </a:cubicBezTo>
                  <a:cubicBezTo>
                    <a:pt x="4692" y="1904"/>
                    <a:pt x="4878" y="1825"/>
                    <a:pt x="4928" y="1943"/>
                  </a:cubicBezTo>
                  <a:cubicBezTo>
                    <a:pt x="5131" y="2366"/>
                    <a:pt x="5334" y="2794"/>
                    <a:pt x="5531" y="3222"/>
                  </a:cubicBezTo>
                  <a:cubicBezTo>
                    <a:pt x="5768" y="3227"/>
                    <a:pt x="6004" y="3222"/>
                    <a:pt x="6229" y="3227"/>
                  </a:cubicBezTo>
                  <a:cubicBezTo>
                    <a:pt x="6432" y="3233"/>
                    <a:pt x="6640" y="3256"/>
                    <a:pt x="6843" y="3301"/>
                  </a:cubicBezTo>
                  <a:lnTo>
                    <a:pt x="6483" y="2709"/>
                  </a:lnTo>
                  <a:cubicBezTo>
                    <a:pt x="6415" y="2602"/>
                    <a:pt x="6573" y="2478"/>
                    <a:pt x="6640" y="2585"/>
                  </a:cubicBezTo>
                  <a:cubicBezTo>
                    <a:pt x="6798" y="2850"/>
                    <a:pt x="6961" y="3115"/>
                    <a:pt x="7119" y="3379"/>
                  </a:cubicBezTo>
                  <a:cubicBezTo>
                    <a:pt x="7513" y="3515"/>
                    <a:pt x="7851" y="3757"/>
                    <a:pt x="8015" y="4168"/>
                  </a:cubicBezTo>
                  <a:cubicBezTo>
                    <a:pt x="8060" y="4286"/>
                    <a:pt x="7879" y="4365"/>
                    <a:pt x="7834" y="4247"/>
                  </a:cubicBezTo>
                  <a:cubicBezTo>
                    <a:pt x="7694" y="3898"/>
                    <a:pt x="7423" y="3695"/>
                    <a:pt x="7097" y="3577"/>
                  </a:cubicBezTo>
                  <a:cubicBezTo>
                    <a:pt x="6759" y="3751"/>
                    <a:pt x="6415" y="3931"/>
                    <a:pt x="6077" y="4106"/>
                  </a:cubicBezTo>
                  <a:cubicBezTo>
                    <a:pt x="5965" y="4168"/>
                    <a:pt x="5886" y="3982"/>
                    <a:pt x="5998" y="3926"/>
                  </a:cubicBezTo>
                  <a:cubicBezTo>
                    <a:pt x="6274" y="3785"/>
                    <a:pt x="6550" y="3638"/>
                    <a:pt x="6821" y="3498"/>
                  </a:cubicBezTo>
                  <a:cubicBezTo>
                    <a:pt x="6579" y="3441"/>
                    <a:pt x="6331" y="3424"/>
                    <a:pt x="6100" y="3419"/>
                  </a:cubicBezTo>
                  <a:cubicBezTo>
                    <a:pt x="5897" y="3419"/>
                    <a:pt x="5694" y="3419"/>
                    <a:pt x="5492" y="3413"/>
                  </a:cubicBezTo>
                  <a:cubicBezTo>
                    <a:pt x="4996" y="3605"/>
                    <a:pt x="4506" y="3791"/>
                    <a:pt x="4016" y="3976"/>
                  </a:cubicBezTo>
                  <a:cubicBezTo>
                    <a:pt x="3898" y="4021"/>
                    <a:pt x="3819" y="3841"/>
                    <a:pt x="3937" y="3796"/>
                  </a:cubicBezTo>
                  <a:cubicBezTo>
                    <a:pt x="4298" y="3661"/>
                    <a:pt x="4658" y="3520"/>
                    <a:pt x="5019" y="3385"/>
                  </a:cubicBezTo>
                  <a:cubicBezTo>
                    <a:pt x="4669" y="3340"/>
                    <a:pt x="4337" y="3244"/>
                    <a:pt x="4050" y="3019"/>
                  </a:cubicBezTo>
                  <a:cubicBezTo>
                    <a:pt x="3836" y="2856"/>
                    <a:pt x="3678" y="2642"/>
                    <a:pt x="3521" y="2422"/>
                  </a:cubicBezTo>
                  <a:cubicBezTo>
                    <a:pt x="3430" y="2456"/>
                    <a:pt x="3329" y="2450"/>
                    <a:pt x="3233" y="2456"/>
                  </a:cubicBezTo>
                  <a:lnTo>
                    <a:pt x="2856" y="2484"/>
                  </a:lnTo>
                  <a:cubicBezTo>
                    <a:pt x="2597" y="2501"/>
                    <a:pt x="2338" y="2518"/>
                    <a:pt x="2079" y="2535"/>
                  </a:cubicBezTo>
                  <a:cubicBezTo>
                    <a:pt x="1955" y="2540"/>
                    <a:pt x="1927" y="2343"/>
                    <a:pt x="2051" y="2338"/>
                  </a:cubicBezTo>
                  <a:cubicBezTo>
                    <a:pt x="2484" y="2309"/>
                    <a:pt x="2918" y="2281"/>
                    <a:pt x="3352" y="2253"/>
                  </a:cubicBezTo>
                  <a:cubicBezTo>
                    <a:pt x="3363" y="2253"/>
                    <a:pt x="3380" y="2253"/>
                    <a:pt x="3397" y="2253"/>
                  </a:cubicBezTo>
                  <a:cubicBezTo>
                    <a:pt x="3222" y="2000"/>
                    <a:pt x="3031" y="1763"/>
                    <a:pt x="2766" y="1605"/>
                  </a:cubicBezTo>
                  <a:cubicBezTo>
                    <a:pt x="2451" y="1420"/>
                    <a:pt x="2085" y="1437"/>
                    <a:pt x="1724" y="1459"/>
                  </a:cubicBezTo>
                  <a:cubicBezTo>
                    <a:pt x="1409" y="1673"/>
                    <a:pt x="1093" y="1887"/>
                    <a:pt x="778" y="2101"/>
                  </a:cubicBezTo>
                  <a:cubicBezTo>
                    <a:pt x="671" y="2174"/>
                    <a:pt x="553" y="2017"/>
                    <a:pt x="654" y="194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15"/>
            <p:cNvSpPr/>
            <p:nvPr/>
          </p:nvSpPr>
          <p:spPr>
            <a:xfrm>
              <a:off x="1246892" y="1958799"/>
              <a:ext cx="2947644" cy="2107363"/>
            </a:xfrm>
            <a:custGeom>
              <a:avLst/>
              <a:gdLst/>
              <a:ahLst/>
              <a:cxnLst/>
              <a:rect l="l" t="t" r="r" b="b"/>
              <a:pathLst>
                <a:path w="21237" h="15183" extrusionOk="0">
                  <a:moveTo>
                    <a:pt x="21237" y="15183"/>
                  </a:moveTo>
                  <a:lnTo>
                    <a:pt x="0" y="15183"/>
                  </a:lnTo>
                  <a:lnTo>
                    <a:pt x="0" y="0"/>
                  </a:lnTo>
                  <a:lnTo>
                    <a:pt x="2123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15"/>
            <p:cNvSpPr/>
            <p:nvPr/>
          </p:nvSpPr>
          <p:spPr>
            <a:xfrm>
              <a:off x="1320315" y="1959631"/>
              <a:ext cx="2874219" cy="2106530"/>
            </a:xfrm>
            <a:custGeom>
              <a:avLst/>
              <a:gdLst/>
              <a:ahLst/>
              <a:cxnLst/>
              <a:rect l="l" t="t" r="r" b="b"/>
              <a:pathLst>
                <a:path w="20708" h="15177" extrusionOk="0">
                  <a:moveTo>
                    <a:pt x="20708" y="15177"/>
                  </a:moveTo>
                  <a:lnTo>
                    <a:pt x="0" y="15177"/>
                  </a:lnTo>
                  <a:lnTo>
                    <a:pt x="0" y="0"/>
                  </a:lnTo>
                  <a:lnTo>
                    <a:pt x="2070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15"/>
            <p:cNvSpPr/>
            <p:nvPr/>
          </p:nvSpPr>
          <p:spPr>
            <a:xfrm>
              <a:off x="1370282" y="2072889"/>
              <a:ext cx="2774286" cy="1931646"/>
            </a:xfrm>
            <a:custGeom>
              <a:avLst/>
              <a:gdLst/>
              <a:ahLst/>
              <a:cxnLst/>
              <a:rect l="l" t="t" r="r" b="b"/>
              <a:pathLst>
                <a:path w="19988" h="13917" extrusionOk="0">
                  <a:moveTo>
                    <a:pt x="19987" y="13916"/>
                  </a:moveTo>
                  <a:lnTo>
                    <a:pt x="1" y="13916"/>
                  </a:lnTo>
                  <a:lnTo>
                    <a:pt x="1" y="1"/>
                  </a:lnTo>
                  <a:lnTo>
                    <a:pt x="1998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15"/>
            <p:cNvSpPr/>
            <p:nvPr/>
          </p:nvSpPr>
          <p:spPr>
            <a:xfrm>
              <a:off x="2112840" y="4066005"/>
              <a:ext cx="1727613" cy="515355"/>
            </a:xfrm>
            <a:custGeom>
              <a:avLst/>
              <a:gdLst/>
              <a:ahLst/>
              <a:cxnLst/>
              <a:rect l="l" t="t" r="r" b="b"/>
              <a:pathLst>
                <a:path w="12447" h="3713" extrusionOk="0">
                  <a:moveTo>
                    <a:pt x="1043" y="1"/>
                  </a:moveTo>
                  <a:cubicBezTo>
                    <a:pt x="1043" y="1"/>
                    <a:pt x="1" y="575"/>
                    <a:pt x="1" y="3712"/>
                  </a:cubicBezTo>
                  <a:lnTo>
                    <a:pt x="12446" y="3712"/>
                  </a:lnTo>
                  <a:lnTo>
                    <a:pt x="12446" y="2800"/>
                  </a:lnTo>
                  <a:lnTo>
                    <a:pt x="5666" y="2800"/>
                  </a:lnTo>
                  <a:cubicBezTo>
                    <a:pt x="5666" y="2800"/>
                    <a:pt x="5469" y="1448"/>
                    <a:pt x="64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15"/>
            <p:cNvSpPr/>
            <p:nvPr/>
          </p:nvSpPr>
          <p:spPr>
            <a:xfrm>
              <a:off x="2128524" y="4066005"/>
              <a:ext cx="885667" cy="287866"/>
            </a:xfrm>
            <a:custGeom>
              <a:avLst/>
              <a:gdLst/>
              <a:ahLst/>
              <a:cxnLst/>
              <a:rect l="l" t="t" r="r" b="b"/>
              <a:pathLst>
                <a:path w="6381" h="2074" extrusionOk="0">
                  <a:moveTo>
                    <a:pt x="6381" y="1"/>
                  </a:moveTo>
                  <a:lnTo>
                    <a:pt x="0" y="2073"/>
                  </a:lnTo>
                  <a:cubicBezTo>
                    <a:pt x="0" y="2073"/>
                    <a:pt x="192" y="536"/>
                    <a:pt x="9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15"/>
            <p:cNvSpPr/>
            <p:nvPr/>
          </p:nvSpPr>
          <p:spPr>
            <a:xfrm>
              <a:off x="2115199" y="4454496"/>
              <a:ext cx="1725254" cy="36087"/>
            </a:xfrm>
            <a:custGeom>
              <a:avLst/>
              <a:gdLst/>
              <a:ahLst/>
              <a:cxnLst/>
              <a:rect l="l" t="t" r="r" b="b"/>
              <a:pathLst>
                <a:path w="12430" h="260" extrusionOk="0">
                  <a:moveTo>
                    <a:pt x="1" y="260"/>
                  </a:moveTo>
                  <a:lnTo>
                    <a:pt x="12429" y="260"/>
                  </a:lnTo>
                  <a:lnTo>
                    <a:pt x="12429" y="1"/>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15"/>
            <p:cNvSpPr/>
            <p:nvPr/>
          </p:nvSpPr>
          <p:spPr>
            <a:xfrm>
              <a:off x="2664692" y="1979063"/>
              <a:ext cx="78282" cy="77588"/>
            </a:xfrm>
            <a:custGeom>
              <a:avLst/>
              <a:gdLst/>
              <a:ahLst/>
              <a:cxnLst/>
              <a:rect l="l" t="t" r="r" b="b"/>
              <a:pathLst>
                <a:path w="564" h="559" extrusionOk="0">
                  <a:moveTo>
                    <a:pt x="564" y="282"/>
                  </a:moveTo>
                  <a:cubicBezTo>
                    <a:pt x="564" y="434"/>
                    <a:pt x="440" y="558"/>
                    <a:pt x="282" y="558"/>
                  </a:cubicBezTo>
                  <a:cubicBezTo>
                    <a:pt x="130" y="558"/>
                    <a:pt x="1" y="434"/>
                    <a:pt x="1" y="282"/>
                  </a:cubicBezTo>
                  <a:cubicBezTo>
                    <a:pt x="1" y="125"/>
                    <a:pt x="130" y="1"/>
                    <a:pt x="282" y="1"/>
                  </a:cubicBezTo>
                  <a:cubicBezTo>
                    <a:pt x="440" y="1"/>
                    <a:pt x="564" y="125"/>
                    <a:pt x="564" y="282"/>
                  </a:cubicBezTo>
                  <a:close/>
                </a:path>
              </a:pathLst>
            </a:custGeom>
            <a:solidFill>
              <a:srgbClr val="8E8E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15"/>
            <p:cNvSpPr/>
            <p:nvPr/>
          </p:nvSpPr>
          <p:spPr>
            <a:xfrm>
              <a:off x="1481319" y="2258182"/>
              <a:ext cx="583227" cy="518270"/>
            </a:xfrm>
            <a:custGeom>
              <a:avLst/>
              <a:gdLst/>
              <a:ahLst/>
              <a:cxnLst/>
              <a:rect l="l" t="t" r="r" b="b"/>
              <a:pathLst>
                <a:path w="4202" h="3734" extrusionOk="0">
                  <a:moveTo>
                    <a:pt x="4202" y="0"/>
                  </a:moveTo>
                  <a:lnTo>
                    <a:pt x="4202" y="3734"/>
                  </a:lnTo>
                  <a:lnTo>
                    <a:pt x="0" y="3734"/>
                  </a:lnTo>
                  <a:lnTo>
                    <a:pt x="0" y="648"/>
                  </a:lnTo>
                  <a:lnTo>
                    <a:pt x="1639" y="648"/>
                  </a:lnTo>
                  <a:lnTo>
                    <a:pt x="1791" y="0"/>
                  </a:lnTo>
                  <a:close/>
                </a:path>
              </a:pathLst>
            </a:custGeom>
            <a:solidFill>
              <a:srgbClr val="DFAF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15"/>
            <p:cNvSpPr/>
            <p:nvPr/>
          </p:nvSpPr>
          <p:spPr>
            <a:xfrm>
              <a:off x="1481319" y="2347984"/>
              <a:ext cx="645825" cy="428468"/>
            </a:xfrm>
            <a:custGeom>
              <a:avLst/>
              <a:gdLst/>
              <a:ahLst/>
              <a:cxnLst/>
              <a:rect l="l" t="t" r="r" b="b"/>
              <a:pathLst>
                <a:path w="4653" h="3087" extrusionOk="0">
                  <a:moveTo>
                    <a:pt x="4202" y="3087"/>
                  </a:moveTo>
                  <a:lnTo>
                    <a:pt x="0" y="3087"/>
                  </a:lnTo>
                  <a:lnTo>
                    <a:pt x="451" y="1"/>
                  </a:lnTo>
                  <a:lnTo>
                    <a:pt x="465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15"/>
            <p:cNvSpPr/>
            <p:nvPr/>
          </p:nvSpPr>
          <p:spPr>
            <a:xfrm>
              <a:off x="1481319" y="2831134"/>
              <a:ext cx="583227" cy="518270"/>
            </a:xfrm>
            <a:custGeom>
              <a:avLst/>
              <a:gdLst/>
              <a:ahLst/>
              <a:cxnLst/>
              <a:rect l="l" t="t" r="r" b="b"/>
              <a:pathLst>
                <a:path w="4202" h="3734" extrusionOk="0">
                  <a:moveTo>
                    <a:pt x="4202" y="0"/>
                  </a:moveTo>
                  <a:lnTo>
                    <a:pt x="4202" y="3734"/>
                  </a:lnTo>
                  <a:lnTo>
                    <a:pt x="0" y="3734"/>
                  </a:lnTo>
                  <a:lnTo>
                    <a:pt x="0" y="648"/>
                  </a:lnTo>
                  <a:lnTo>
                    <a:pt x="1639" y="648"/>
                  </a:lnTo>
                  <a:lnTo>
                    <a:pt x="1791" y="0"/>
                  </a:lnTo>
                  <a:close/>
                </a:path>
              </a:pathLst>
            </a:custGeom>
            <a:solidFill>
              <a:srgbClr val="DFAF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15"/>
            <p:cNvSpPr/>
            <p:nvPr/>
          </p:nvSpPr>
          <p:spPr>
            <a:xfrm>
              <a:off x="1481319" y="2920935"/>
              <a:ext cx="645825" cy="428468"/>
            </a:xfrm>
            <a:custGeom>
              <a:avLst/>
              <a:gdLst/>
              <a:ahLst/>
              <a:cxnLst/>
              <a:rect l="l" t="t" r="r" b="b"/>
              <a:pathLst>
                <a:path w="4653" h="3087" extrusionOk="0">
                  <a:moveTo>
                    <a:pt x="4202" y="3087"/>
                  </a:moveTo>
                  <a:lnTo>
                    <a:pt x="0" y="3087"/>
                  </a:lnTo>
                  <a:lnTo>
                    <a:pt x="451" y="1"/>
                  </a:lnTo>
                  <a:lnTo>
                    <a:pt x="465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15"/>
            <p:cNvSpPr/>
            <p:nvPr/>
          </p:nvSpPr>
          <p:spPr>
            <a:xfrm>
              <a:off x="1500056" y="3424350"/>
              <a:ext cx="583227" cy="518409"/>
            </a:xfrm>
            <a:custGeom>
              <a:avLst/>
              <a:gdLst/>
              <a:ahLst/>
              <a:cxnLst/>
              <a:rect l="l" t="t" r="r" b="b"/>
              <a:pathLst>
                <a:path w="4202" h="3735" extrusionOk="0">
                  <a:moveTo>
                    <a:pt x="4202" y="1"/>
                  </a:moveTo>
                  <a:lnTo>
                    <a:pt x="4202" y="3734"/>
                  </a:lnTo>
                  <a:lnTo>
                    <a:pt x="1" y="3734"/>
                  </a:lnTo>
                  <a:lnTo>
                    <a:pt x="1" y="648"/>
                  </a:lnTo>
                  <a:lnTo>
                    <a:pt x="1634" y="648"/>
                  </a:lnTo>
                  <a:lnTo>
                    <a:pt x="1791" y="1"/>
                  </a:lnTo>
                  <a:close/>
                </a:path>
              </a:pathLst>
            </a:custGeom>
            <a:solidFill>
              <a:srgbClr val="DFAF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15"/>
            <p:cNvSpPr/>
            <p:nvPr/>
          </p:nvSpPr>
          <p:spPr>
            <a:xfrm>
              <a:off x="1500056" y="3514290"/>
              <a:ext cx="645825" cy="428468"/>
            </a:xfrm>
            <a:custGeom>
              <a:avLst/>
              <a:gdLst/>
              <a:ahLst/>
              <a:cxnLst/>
              <a:rect l="l" t="t" r="r" b="b"/>
              <a:pathLst>
                <a:path w="4653" h="3087" extrusionOk="0">
                  <a:moveTo>
                    <a:pt x="4202" y="3086"/>
                  </a:moveTo>
                  <a:lnTo>
                    <a:pt x="1" y="3086"/>
                  </a:lnTo>
                  <a:lnTo>
                    <a:pt x="451" y="0"/>
                  </a:lnTo>
                  <a:lnTo>
                    <a:pt x="465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15"/>
            <p:cNvSpPr/>
            <p:nvPr/>
          </p:nvSpPr>
          <p:spPr>
            <a:xfrm>
              <a:off x="2382520" y="3358699"/>
              <a:ext cx="356571" cy="530068"/>
            </a:xfrm>
            <a:custGeom>
              <a:avLst/>
              <a:gdLst/>
              <a:ahLst/>
              <a:cxnLst/>
              <a:rect l="l" t="t" r="r" b="b"/>
              <a:pathLst>
                <a:path w="2569" h="3819" extrusionOk="0">
                  <a:moveTo>
                    <a:pt x="2569" y="3819"/>
                  </a:moveTo>
                  <a:lnTo>
                    <a:pt x="1" y="3819"/>
                  </a:lnTo>
                  <a:lnTo>
                    <a:pt x="1" y="0"/>
                  </a:lnTo>
                  <a:lnTo>
                    <a:pt x="256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15"/>
            <p:cNvSpPr/>
            <p:nvPr/>
          </p:nvSpPr>
          <p:spPr>
            <a:xfrm>
              <a:off x="2414582" y="3330523"/>
              <a:ext cx="357404" cy="530068"/>
            </a:xfrm>
            <a:custGeom>
              <a:avLst/>
              <a:gdLst/>
              <a:ahLst/>
              <a:cxnLst/>
              <a:rect l="l" t="t" r="r" b="b"/>
              <a:pathLst>
                <a:path w="2575" h="3819" extrusionOk="0">
                  <a:moveTo>
                    <a:pt x="2574" y="3819"/>
                  </a:moveTo>
                  <a:lnTo>
                    <a:pt x="1" y="3819"/>
                  </a:lnTo>
                  <a:lnTo>
                    <a:pt x="1" y="1"/>
                  </a:lnTo>
                  <a:lnTo>
                    <a:pt x="2574"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15"/>
            <p:cNvSpPr/>
            <p:nvPr/>
          </p:nvSpPr>
          <p:spPr>
            <a:xfrm>
              <a:off x="2456082" y="3295408"/>
              <a:ext cx="357265" cy="530901"/>
            </a:xfrm>
            <a:custGeom>
              <a:avLst/>
              <a:gdLst/>
              <a:ahLst/>
              <a:cxnLst/>
              <a:rect l="l" t="t" r="r" b="b"/>
              <a:pathLst>
                <a:path w="2574" h="3825" extrusionOk="0">
                  <a:moveTo>
                    <a:pt x="2574" y="3824"/>
                  </a:moveTo>
                  <a:lnTo>
                    <a:pt x="0" y="3824"/>
                  </a:lnTo>
                  <a:lnTo>
                    <a:pt x="0" y="0"/>
                  </a:lnTo>
                  <a:lnTo>
                    <a:pt x="25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15"/>
            <p:cNvSpPr/>
            <p:nvPr/>
          </p:nvSpPr>
          <p:spPr>
            <a:xfrm>
              <a:off x="2494251" y="3385209"/>
              <a:ext cx="285507" cy="25955"/>
            </a:xfrm>
            <a:custGeom>
              <a:avLst/>
              <a:gdLst/>
              <a:ahLst/>
              <a:cxnLst/>
              <a:rect l="l" t="t" r="r" b="b"/>
              <a:pathLst>
                <a:path w="2057" h="187" extrusionOk="0">
                  <a:moveTo>
                    <a:pt x="1921" y="1"/>
                  </a:moveTo>
                  <a:lnTo>
                    <a:pt x="119" y="1"/>
                  </a:lnTo>
                  <a:cubicBezTo>
                    <a:pt x="1" y="1"/>
                    <a:pt x="18" y="187"/>
                    <a:pt x="136" y="187"/>
                  </a:cubicBezTo>
                  <a:lnTo>
                    <a:pt x="1938" y="187"/>
                  </a:lnTo>
                  <a:cubicBezTo>
                    <a:pt x="2056" y="187"/>
                    <a:pt x="2040" y="1"/>
                    <a:pt x="19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15"/>
            <p:cNvSpPr/>
            <p:nvPr/>
          </p:nvSpPr>
          <p:spPr>
            <a:xfrm>
              <a:off x="2494251" y="3454885"/>
              <a:ext cx="285507" cy="25816"/>
            </a:xfrm>
            <a:custGeom>
              <a:avLst/>
              <a:gdLst/>
              <a:ahLst/>
              <a:cxnLst/>
              <a:rect l="l" t="t" r="r" b="b"/>
              <a:pathLst>
                <a:path w="2057" h="186" extrusionOk="0">
                  <a:moveTo>
                    <a:pt x="1921" y="0"/>
                  </a:moveTo>
                  <a:lnTo>
                    <a:pt x="119" y="0"/>
                  </a:lnTo>
                  <a:cubicBezTo>
                    <a:pt x="1" y="0"/>
                    <a:pt x="18" y="186"/>
                    <a:pt x="136" y="186"/>
                  </a:cubicBezTo>
                  <a:lnTo>
                    <a:pt x="1938" y="186"/>
                  </a:lnTo>
                  <a:cubicBezTo>
                    <a:pt x="2056" y="186"/>
                    <a:pt x="2040" y="0"/>
                    <a:pt x="19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15"/>
            <p:cNvSpPr/>
            <p:nvPr/>
          </p:nvSpPr>
          <p:spPr>
            <a:xfrm>
              <a:off x="2494251" y="3523589"/>
              <a:ext cx="285507" cy="25955"/>
            </a:xfrm>
            <a:custGeom>
              <a:avLst/>
              <a:gdLst/>
              <a:ahLst/>
              <a:cxnLst/>
              <a:rect l="l" t="t" r="r" b="b"/>
              <a:pathLst>
                <a:path w="2057" h="187" extrusionOk="0">
                  <a:moveTo>
                    <a:pt x="1921" y="1"/>
                  </a:moveTo>
                  <a:lnTo>
                    <a:pt x="119" y="1"/>
                  </a:lnTo>
                  <a:cubicBezTo>
                    <a:pt x="1" y="1"/>
                    <a:pt x="18" y="187"/>
                    <a:pt x="136" y="187"/>
                  </a:cubicBezTo>
                  <a:lnTo>
                    <a:pt x="1938" y="187"/>
                  </a:lnTo>
                  <a:cubicBezTo>
                    <a:pt x="2056" y="187"/>
                    <a:pt x="2040" y="1"/>
                    <a:pt x="19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15"/>
            <p:cNvSpPr/>
            <p:nvPr/>
          </p:nvSpPr>
          <p:spPr>
            <a:xfrm>
              <a:off x="2494251" y="3593126"/>
              <a:ext cx="285507" cy="25955"/>
            </a:xfrm>
            <a:custGeom>
              <a:avLst/>
              <a:gdLst/>
              <a:ahLst/>
              <a:cxnLst/>
              <a:rect l="l" t="t" r="r" b="b"/>
              <a:pathLst>
                <a:path w="2057" h="187" extrusionOk="0">
                  <a:moveTo>
                    <a:pt x="1921" y="1"/>
                  </a:moveTo>
                  <a:lnTo>
                    <a:pt x="119" y="1"/>
                  </a:lnTo>
                  <a:cubicBezTo>
                    <a:pt x="1" y="1"/>
                    <a:pt x="18" y="187"/>
                    <a:pt x="136" y="187"/>
                  </a:cubicBezTo>
                  <a:lnTo>
                    <a:pt x="1938" y="187"/>
                  </a:lnTo>
                  <a:cubicBezTo>
                    <a:pt x="2056" y="187"/>
                    <a:pt x="2040" y="1"/>
                    <a:pt x="19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15"/>
            <p:cNvSpPr/>
            <p:nvPr/>
          </p:nvSpPr>
          <p:spPr>
            <a:xfrm>
              <a:off x="2495916" y="3652531"/>
              <a:ext cx="286201" cy="25955"/>
            </a:xfrm>
            <a:custGeom>
              <a:avLst/>
              <a:gdLst/>
              <a:ahLst/>
              <a:cxnLst/>
              <a:rect l="l" t="t" r="r" b="b"/>
              <a:pathLst>
                <a:path w="2062" h="187" extrusionOk="0">
                  <a:moveTo>
                    <a:pt x="1921" y="1"/>
                  </a:moveTo>
                  <a:lnTo>
                    <a:pt x="124" y="1"/>
                  </a:lnTo>
                  <a:cubicBezTo>
                    <a:pt x="0" y="1"/>
                    <a:pt x="17" y="187"/>
                    <a:pt x="135" y="187"/>
                  </a:cubicBezTo>
                  <a:lnTo>
                    <a:pt x="1937" y="187"/>
                  </a:lnTo>
                  <a:cubicBezTo>
                    <a:pt x="2061" y="187"/>
                    <a:pt x="2044" y="1"/>
                    <a:pt x="19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15"/>
            <p:cNvSpPr/>
            <p:nvPr/>
          </p:nvSpPr>
          <p:spPr>
            <a:xfrm>
              <a:off x="2505215" y="3722207"/>
              <a:ext cx="286201" cy="25816"/>
            </a:xfrm>
            <a:custGeom>
              <a:avLst/>
              <a:gdLst/>
              <a:ahLst/>
              <a:cxnLst/>
              <a:rect l="l" t="t" r="r" b="b"/>
              <a:pathLst>
                <a:path w="2062" h="186" extrusionOk="0">
                  <a:moveTo>
                    <a:pt x="1921" y="0"/>
                  </a:moveTo>
                  <a:lnTo>
                    <a:pt x="125" y="0"/>
                  </a:lnTo>
                  <a:cubicBezTo>
                    <a:pt x="1" y="0"/>
                    <a:pt x="18" y="186"/>
                    <a:pt x="142" y="186"/>
                  </a:cubicBezTo>
                  <a:lnTo>
                    <a:pt x="1938" y="186"/>
                  </a:lnTo>
                  <a:cubicBezTo>
                    <a:pt x="2062" y="186"/>
                    <a:pt x="2045" y="0"/>
                    <a:pt x="19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3" name="Google Shape;93;p15"/>
            <p:cNvGrpSpPr/>
            <p:nvPr/>
          </p:nvGrpSpPr>
          <p:grpSpPr>
            <a:xfrm>
              <a:off x="2935899" y="3295408"/>
              <a:ext cx="430827" cy="593359"/>
              <a:chOff x="2935899" y="3295408"/>
              <a:chExt cx="430827" cy="593359"/>
            </a:xfrm>
          </p:grpSpPr>
          <p:sp>
            <p:nvSpPr>
              <p:cNvPr id="94" name="Google Shape;94;p15"/>
              <p:cNvSpPr/>
              <p:nvPr/>
            </p:nvSpPr>
            <p:spPr>
              <a:xfrm>
                <a:off x="2935899" y="3358699"/>
                <a:ext cx="357404" cy="530068"/>
              </a:xfrm>
              <a:custGeom>
                <a:avLst/>
                <a:gdLst/>
                <a:ahLst/>
                <a:cxnLst/>
                <a:rect l="l" t="t" r="r" b="b"/>
                <a:pathLst>
                  <a:path w="2575" h="3819" extrusionOk="0">
                    <a:moveTo>
                      <a:pt x="2574" y="3819"/>
                    </a:moveTo>
                    <a:lnTo>
                      <a:pt x="1" y="3819"/>
                    </a:lnTo>
                    <a:lnTo>
                      <a:pt x="1" y="0"/>
                    </a:lnTo>
                    <a:lnTo>
                      <a:pt x="257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15"/>
              <p:cNvSpPr/>
              <p:nvPr/>
            </p:nvSpPr>
            <p:spPr>
              <a:xfrm>
                <a:off x="2967961" y="3330523"/>
                <a:ext cx="357404" cy="530068"/>
              </a:xfrm>
              <a:custGeom>
                <a:avLst/>
                <a:gdLst/>
                <a:ahLst/>
                <a:cxnLst/>
                <a:rect l="l" t="t" r="r" b="b"/>
                <a:pathLst>
                  <a:path w="2575" h="3819" extrusionOk="0">
                    <a:moveTo>
                      <a:pt x="2574" y="3819"/>
                    </a:moveTo>
                    <a:lnTo>
                      <a:pt x="1" y="3819"/>
                    </a:lnTo>
                    <a:lnTo>
                      <a:pt x="1" y="1"/>
                    </a:lnTo>
                    <a:lnTo>
                      <a:pt x="2574"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15"/>
              <p:cNvSpPr/>
              <p:nvPr/>
            </p:nvSpPr>
            <p:spPr>
              <a:xfrm>
                <a:off x="3010155" y="3295408"/>
                <a:ext cx="356571" cy="530901"/>
              </a:xfrm>
              <a:custGeom>
                <a:avLst/>
                <a:gdLst/>
                <a:ahLst/>
                <a:cxnLst/>
                <a:rect l="l" t="t" r="r" b="b"/>
                <a:pathLst>
                  <a:path w="2569" h="3825" extrusionOk="0">
                    <a:moveTo>
                      <a:pt x="2569" y="3824"/>
                    </a:moveTo>
                    <a:lnTo>
                      <a:pt x="1" y="3824"/>
                    </a:lnTo>
                    <a:lnTo>
                      <a:pt x="1" y="0"/>
                    </a:lnTo>
                    <a:lnTo>
                      <a:pt x="256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15"/>
              <p:cNvSpPr/>
              <p:nvPr/>
            </p:nvSpPr>
            <p:spPr>
              <a:xfrm>
                <a:off x="3047768" y="3385209"/>
                <a:ext cx="285368" cy="25955"/>
              </a:xfrm>
              <a:custGeom>
                <a:avLst/>
                <a:gdLst/>
                <a:ahLst/>
                <a:cxnLst/>
                <a:rect l="l" t="t" r="r" b="b"/>
                <a:pathLst>
                  <a:path w="2056" h="187" extrusionOk="0">
                    <a:moveTo>
                      <a:pt x="1920" y="1"/>
                    </a:moveTo>
                    <a:lnTo>
                      <a:pt x="118" y="1"/>
                    </a:lnTo>
                    <a:cubicBezTo>
                      <a:pt x="0" y="1"/>
                      <a:pt x="17" y="187"/>
                      <a:pt x="135" y="187"/>
                    </a:cubicBezTo>
                    <a:lnTo>
                      <a:pt x="1937" y="187"/>
                    </a:lnTo>
                    <a:cubicBezTo>
                      <a:pt x="2056" y="187"/>
                      <a:pt x="2039" y="1"/>
                      <a:pt x="19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15"/>
              <p:cNvSpPr/>
              <p:nvPr/>
            </p:nvSpPr>
            <p:spPr>
              <a:xfrm>
                <a:off x="3047768" y="3454885"/>
                <a:ext cx="285368" cy="25816"/>
              </a:xfrm>
              <a:custGeom>
                <a:avLst/>
                <a:gdLst/>
                <a:ahLst/>
                <a:cxnLst/>
                <a:rect l="l" t="t" r="r" b="b"/>
                <a:pathLst>
                  <a:path w="2056" h="186" extrusionOk="0">
                    <a:moveTo>
                      <a:pt x="1920" y="0"/>
                    </a:moveTo>
                    <a:lnTo>
                      <a:pt x="118" y="0"/>
                    </a:lnTo>
                    <a:cubicBezTo>
                      <a:pt x="0" y="0"/>
                      <a:pt x="17" y="186"/>
                      <a:pt x="135" y="186"/>
                    </a:cubicBezTo>
                    <a:lnTo>
                      <a:pt x="1937" y="186"/>
                    </a:lnTo>
                    <a:cubicBezTo>
                      <a:pt x="2056" y="186"/>
                      <a:pt x="2039" y="0"/>
                      <a:pt x="19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15"/>
              <p:cNvSpPr/>
              <p:nvPr/>
            </p:nvSpPr>
            <p:spPr>
              <a:xfrm>
                <a:off x="3047768" y="3523589"/>
                <a:ext cx="285368" cy="25955"/>
              </a:xfrm>
              <a:custGeom>
                <a:avLst/>
                <a:gdLst/>
                <a:ahLst/>
                <a:cxnLst/>
                <a:rect l="l" t="t" r="r" b="b"/>
                <a:pathLst>
                  <a:path w="2056" h="187" extrusionOk="0">
                    <a:moveTo>
                      <a:pt x="1920" y="1"/>
                    </a:moveTo>
                    <a:lnTo>
                      <a:pt x="118" y="1"/>
                    </a:lnTo>
                    <a:cubicBezTo>
                      <a:pt x="0" y="1"/>
                      <a:pt x="17" y="187"/>
                      <a:pt x="135" y="187"/>
                    </a:cubicBezTo>
                    <a:lnTo>
                      <a:pt x="1937" y="187"/>
                    </a:lnTo>
                    <a:cubicBezTo>
                      <a:pt x="2056" y="187"/>
                      <a:pt x="2039" y="1"/>
                      <a:pt x="19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15"/>
              <p:cNvSpPr/>
              <p:nvPr/>
            </p:nvSpPr>
            <p:spPr>
              <a:xfrm>
                <a:off x="3047768" y="3593126"/>
                <a:ext cx="285368" cy="25955"/>
              </a:xfrm>
              <a:custGeom>
                <a:avLst/>
                <a:gdLst/>
                <a:ahLst/>
                <a:cxnLst/>
                <a:rect l="l" t="t" r="r" b="b"/>
                <a:pathLst>
                  <a:path w="2056" h="187" extrusionOk="0">
                    <a:moveTo>
                      <a:pt x="1920" y="1"/>
                    </a:moveTo>
                    <a:lnTo>
                      <a:pt x="118" y="1"/>
                    </a:lnTo>
                    <a:cubicBezTo>
                      <a:pt x="0" y="1"/>
                      <a:pt x="17" y="187"/>
                      <a:pt x="135" y="187"/>
                    </a:cubicBezTo>
                    <a:lnTo>
                      <a:pt x="1937" y="187"/>
                    </a:lnTo>
                    <a:cubicBezTo>
                      <a:pt x="2056" y="187"/>
                      <a:pt x="2039" y="1"/>
                      <a:pt x="19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15"/>
              <p:cNvSpPr/>
              <p:nvPr/>
            </p:nvSpPr>
            <p:spPr>
              <a:xfrm>
                <a:off x="3049295" y="3652531"/>
                <a:ext cx="286201" cy="25955"/>
              </a:xfrm>
              <a:custGeom>
                <a:avLst/>
                <a:gdLst/>
                <a:ahLst/>
                <a:cxnLst/>
                <a:rect l="l" t="t" r="r" b="b"/>
                <a:pathLst>
                  <a:path w="2062" h="187" extrusionOk="0">
                    <a:moveTo>
                      <a:pt x="1926" y="1"/>
                    </a:moveTo>
                    <a:lnTo>
                      <a:pt x="124" y="1"/>
                    </a:lnTo>
                    <a:cubicBezTo>
                      <a:pt x="0" y="1"/>
                      <a:pt x="17" y="187"/>
                      <a:pt x="141" y="187"/>
                    </a:cubicBezTo>
                    <a:lnTo>
                      <a:pt x="1938" y="187"/>
                    </a:lnTo>
                    <a:cubicBezTo>
                      <a:pt x="2061" y="187"/>
                      <a:pt x="2045" y="1"/>
                      <a:pt x="19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15"/>
              <p:cNvSpPr/>
              <p:nvPr/>
            </p:nvSpPr>
            <p:spPr>
              <a:xfrm>
                <a:off x="3059427" y="3722207"/>
                <a:ext cx="285507" cy="25816"/>
              </a:xfrm>
              <a:custGeom>
                <a:avLst/>
                <a:gdLst/>
                <a:ahLst/>
                <a:cxnLst/>
                <a:rect l="l" t="t" r="r" b="b"/>
                <a:pathLst>
                  <a:path w="2057" h="186" extrusionOk="0">
                    <a:moveTo>
                      <a:pt x="1921" y="0"/>
                    </a:moveTo>
                    <a:lnTo>
                      <a:pt x="119" y="0"/>
                    </a:lnTo>
                    <a:cubicBezTo>
                      <a:pt x="1" y="0"/>
                      <a:pt x="17" y="186"/>
                      <a:pt x="136" y="186"/>
                    </a:cubicBezTo>
                    <a:lnTo>
                      <a:pt x="1938" y="186"/>
                    </a:lnTo>
                    <a:cubicBezTo>
                      <a:pt x="2056" y="186"/>
                      <a:pt x="2039" y="0"/>
                      <a:pt x="19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3" name="Google Shape;103;p15"/>
            <p:cNvSpPr/>
            <p:nvPr/>
          </p:nvSpPr>
          <p:spPr>
            <a:xfrm>
              <a:off x="2377801" y="2741194"/>
              <a:ext cx="357404" cy="530901"/>
            </a:xfrm>
            <a:custGeom>
              <a:avLst/>
              <a:gdLst/>
              <a:ahLst/>
              <a:cxnLst/>
              <a:rect l="l" t="t" r="r" b="b"/>
              <a:pathLst>
                <a:path w="2575" h="3825" extrusionOk="0">
                  <a:moveTo>
                    <a:pt x="2574" y="3824"/>
                  </a:moveTo>
                  <a:lnTo>
                    <a:pt x="1" y="3824"/>
                  </a:lnTo>
                  <a:lnTo>
                    <a:pt x="1" y="1"/>
                  </a:lnTo>
                  <a:lnTo>
                    <a:pt x="257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15"/>
            <p:cNvSpPr/>
            <p:nvPr/>
          </p:nvSpPr>
          <p:spPr>
            <a:xfrm>
              <a:off x="2409863" y="2713018"/>
              <a:ext cx="357404" cy="530901"/>
            </a:xfrm>
            <a:custGeom>
              <a:avLst/>
              <a:gdLst/>
              <a:ahLst/>
              <a:cxnLst/>
              <a:rect l="l" t="t" r="r" b="b"/>
              <a:pathLst>
                <a:path w="2575" h="3825" extrusionOk="0">
                  <a:moveTo>
                    <a:pt x="2574" y="3825"/>
                  </a:moveTo>
                  <a:lnTo>
                    <a:pt x="1" y="3825"/>
                  </a:lnTo>
                  <a:lnTo>
                    <a:pt x="1" y="1"/>
                  </a:lnTo>
                  <a:lnTo>
                    <a:pt x="2574"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15"/>
            <p:cNvSpPr/>
            <p:nvPr/>
          </p:nvSpPr>
          <p:spPr>
            <a:xfrm>
              <a:off x="2451363" y="2678736"/>
              <a:ext cx="357265" cy="530068"/>
            </a:xfrm>
            <a:custGeom>
              <a:avLst/>
              <a:gdLst/>
              <a:ahLst/>
              <a:cxnLst/>
              <a:rect l="l" t="t" r="r" b="b"/>
              <a:pathLst>
                <a:path w="2574" h="3819" extrusionOk="0">
                  <a:moveTo>
                    <a:pt x="2574" y="3818"/>
                  </a:moveTo>
                  <a:lnTo>
                    <a:pt x="0" y="3818"/>
                  </a:lnTo>
                  <a:lnTo>
                    <a:pt x="0" y="0"/>
                  </a:lnTo>
                  <a:lnTo>
                    <a:pt x="25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15"/>
            <p:cNvSpPr/>
            <p:nvPr/>
          </p:nvSpPr>
          <p:spPr>
            <a:xfrm>
              <a:off x="2489670" y="2767843"/>
              <a:ext cx="285368" cy="25816"/>
            </a:xfrm>
            <a:custGeom>
              <a:avLst/>
              <a:gdLst/>
              <a:ahLst/>
              <a:cxnLst/>
              <a:rect l="l" t="t" r="r" b="b"/>
              <a:pathLst>
                <a:path w="2056" h="186" extrusionOk="0">
                  <a:moveTo>
                    <a:pt x="1921" y="0"/>
                  </a:moveTo>
                  <a:lnTo>
                    <a:pt x="118" y="0"/>
                  </a:lnTo>
                  <a:cubicBezTo>
                    <a:pt x="0" y="0"/>
                    <a:pt x="17" y="186"/>
                    <a:pt x="135" y="186"/>
                  </a:cubicBezTo>
                  <a:lnTo>
                    <a:pt x="1937" y="186"/>
                  </a:lnTo>
                  <a:cubicBezTo>
                    <a:pt x="2056" y="186"/>
                    <a:pt x="2039" y="0"/>
                    <a:pt x="19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15"/>
            <p:cNvSpPr/>
            <p:nvPr/>
          </p:nvSpPr>
          <p:spPr>
            <a:xfrm>
              <a:off x="2489670" y="2837380"/>
              <a:ext cx="285368" cy="25955"/>
            </a:xfrm>
            <a:custGeom>
              <a:avLst/>
              <a:gdLst/>
              <a:ahLst/>
              <a:cxnLst/>
              <a:rect l="l" t="t" r="r" b="b"/>
              <a:pathLst>
                <a:path w="2056" h="187" extrusionOk="0">
                  <a:moveTo>
                    <a:pt x="1921" y="0"/>
                  </a:moveTo>
                  <a:lnTo>
                    <a:pt x="118" y="0"/>
                  </a:lnTo>
                  <a:cubicBezTo>
                    <a:pt x="0" y="0"/>
                    <a:pt x="17" y="186"/>
                    <a:pt x="135" y="186"/>
                  </a:cubicBezTo>
                  <a:lnTo>
                    <a:pt x="1937" y="186"/>
                  </a:lnTo>
                  <a:cubicBezTo>
                    <a:pt x="2056" y="186"/>
                    <a:pt x="2039" y="0"/>
                    <a:pt x="19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15"/>
            <p:cNvSpPr/>
            <p:nvPr/>
          </p:nvSpPr>
          <p:spPr>
            <a:xfrm>
              <a:off x="2489670" y="2906084"/>
              <a:ext cx="285368" cy="26788"/>
            </a:xfrm>
            <a:custGeom>
              <a:avLst/>
              <a:gdLst/>
              <a:ahLst/>
              <a:cxnLst/>
              <a:rect l="l" t="t" r="r" b="b"/>
              <a:pathLst>
                <a:path w="2056" h="193" extrusionOk="0">
                  <a:moveTo>
                    <a:pt x="1921" y="1"/>
                  </a:moveTo>
                  <a:lnTo>
                    <a:pt x="118" y="1"/>
                  </a:lnTo>
                  <a:cubicBezTo>
                    <a:pt x="0" y="1"/>
                    <a:pt x="17" y="192"/>
                    <a:pt x="135" y="192"/>
                  </a:cubicBezTo>
                  <a:lnTo>
                    <a:pt x="1937" y="192"/>
                  </a:lnTo>
                  <a:cubicBezTo>
                    <a:pt x="2056" y="192"/>
                    <a:pt x="2039" y="1"/>
                    <a:pt x="19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15"/>
            <p:cNvSpPr/>
            <p:nvPr/>
          </p:nvSpPr>
          <p:spPr>
            <a:xfrm>
              <a:off x="2489670" y="2975760"/>
              <a:ext cx="285368" cy="25816"/>
            </a:xfrm>
            <a:custGeom>
              <a:avLst/>
              <a:gdLst/>
              <a:ahLst/>
              <a:cxnLst/>
              <a:rect l="l" t="t" r="r" b="b"/>
              <a:pathLst>
                <a:path w="2056" h="186" extrusionOk="0">
                  <a:moveTo>
                    <a:pt x="1921" y="0"/>
                  </a:moveTo>
                  <a:lnTo>
                    <a:pt x="118" y="0"/>
                  </a:lnTo>
                  <a:cubicBezTo>
                    <a:pt x="0" y="0"/>
                    <a:pt x="17" y="186"/>
                    <a:pt x="135" y="186"/>
                  </a:cubicBezTo>
                  <a:lnTo>
                    <a:pt x="1937" y="186"/>
                  </a:lnTo>
                  <a:cubicBezTo>
                    <a:pt x="2056" y="186"/>
                    <a:pt x="2039" y="0"/>
                    <a:pt x="19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15"/>
            <p:cNvSpPr/>
            <p:nvPr/>
          </p:nvSpPr>
          <p:spPr>
            <a:xfrm>
              <a:off x="2491197" y="3035165"/>
              <a:ext cx="286201" cy="25816"/>
            </a:xfrm>
            <a:custGeom>
              <a:avLst/>
              <a:gdLst/>
              <a:ahLst/>
              <a:cxnLst/>
              <a:rect l="l" t="t" r="r" b="b"/>
              <a:pathLst>
                <a:path w="2062" h="186" extrusionOk="0">
                  <a:moveTo>
                    <a:pt x="1921" y="0"/>
                  </a:moveTo>
                  <a:lnTo>
                    <a:pt x="124" y="0"/>
                  </a:lnTo>
                  <a:cubicBezTo>
                    <a:pt x="0" y="0"/>
                    <a:pt x="17" y="186"/>
                    <a:pt x="141" y="186"/>
                  </a:cubicBezTo>
                  <a:lnTo>
                    <a:pt x="1938" y="186"/>
                  </a:lnTo>
                  <a:cubicBezTo>
                    <a:pt x="2062" y="186"/>
                    <a:pt x="2045" y="0"/>
                    <a:pt x="19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15"/>
            <p:cNvSpPr/>
            <p:nvPr/>
          </p:nvSpPr>
          <p:spPr>
            <a:xfrm>
              <a:off x="2500635" y="3104702"/>
              <a:ext cx="286201" cy="25955"/>
            </a:xfrm>
            <a:custGeom>
              <a:avLst/>
              <a:gdLst/>
              <a:ahLst/>
              <a:cxnLst/>
              <a:rect l="l" t="t" r="r" b="b"/>
              <a:pathLst>
                <a:path w="2062" h="187" extrusionOk="0">
                  <a:moveTo>
                    <a:pt x="1926" y="0"/>
                  </a:moveTo>
                  <a:lnTo>
                    <a:pt x="124" y="0"/>
                  </a:lnTo>
                  <a:cubicBezTo>
                    <a:pt x="0" y="0"/>
                    <a:pt x="17" y="186"/>
                    <a:pt x="141" y="186"/>
                  </a:cubicBezTo>
                  <a:lnTo>
                    <a:pt x="1943" y="186"/>
                  </a:lnTo>
                  <a:cubicBezTo>
                    <a:pt x="2061" y="186"/>
                    <a:pt x="2044" y="0"/>
                    <a:pt x="19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15"/>
            <p:cNvSpPr/>
            <p:nvPr/>
          </p:nvSpPr>
          <p:spPr>
            <a:xfrm>
              <a:off x="2244140" y="410386"/>
              <a:ext cx="1093725" cy="1230440"/>
            </a:xfrm>
            <a:custGeom>
              <a:avLst/>
              <a:gdLst/>
              <a:ahLst/>
              <a:cxnLst/>
              <a:rect l="l" t="t" r="r" b="b"/>
              <a:pathLst>
                <a:path w="7880" h="8865" extrusionOk="0">
                  <a:moveTo>
                    <a:pt x="7879" y="3942"/>
                  </a:moveTo>
                  <a:lnTo>
                    <a:pt x="7879" y="8864"/>
                  </a:lnTo>
                  <a:lnTo>
                    <a:pt x="7068" y="8436"/>
                  </a:lnTo>
                  <a:lnTo>
                    <a:pt x="6500" y="8138"/>
                  </a:lnTo>
                  <a:lnTo>
                    <a:pt x="6500" y="3942"/>
                  </a:lnTo>
                  <a:cubicBezTo>
                    <a:pt x="6500" y="2529"/>
                    <a:pt x="5351" y="1380"/>
                    <a:pt x="3937" y="1380"/>
                  </a:cubicBezTo>
                  <a:cubicBezTo>
                    <a:pt x="3802" y="1380"/>
                    <a:pt x="3667" y="1391"/>
                    <a:pt x="3532" y="1414"/>
                  </a:cubicBezTo>
                  <a:cubicBezTo>
                    <a:pt x="2315" y="1605"/>
                    <a:pt x="1381" y="2664"/>
                    <a:pt x="1381" y="3942"/>
                  </a:cubicBezTo>
                  <a:lnTo>
                    <a:pt x="1381" y="7941"/>
                  </a:lnTo>
                  <a:lnTo>
                    <a:pt x="570" y="8363"/>
                  </a:lnTo>
                  <a:lnTo>
                    <a:pt x="1" y="8662"/>
                  </a:lnTo>
                  <a:lnTo>
                    <a:pt x="1" y="3942"/>
                  </a:lnTo>
                  <a:cubicBezTo>
                    <a:pt x="1" y="1904"/>
                    <a:pt x="1550" y="226"/>
                    <a:pt x="3532" y="23"/>
                  </a:cubicBezTo>
                  <a:cubicBezTo>
                    <a:pt x="3667" y="6"/>
                    <a:pt x="3802" y="0"/>
                    <a:pt x="3937" y="0"/>
                  </a:cubicBezTo>
                  <a:cubicBezTo>
                    <a:pt x="6111" y="0"/>
                    <a:pt x="7879" y="1769"/>
                    <a:pt x="7879" y="394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15"/>
            <p:cNvSpPr/>
            <p:nvPr/>
          </p:nvSpPr>
          <p:spPr>
            <a:xfrm>
              <a:off x="2205139" y="1145868"/>
              <a:ext cx="1202264" cy="1395332"/>
            </a:xfrm>
            <a:custGeom>
              <a:avLst/>
              <a:gdLst/>
              <a:ahLst/>
              <a:cxnLst/>
              <a:rect l="l" t="t" r="r" b="b"/>
              <a:pathLst>
                <a:path w="8662" h="10053" extrusionOk="0">
                  <a:moveTo>
                    <a:pt x="8662" y="2270"/>
                  </a:moveTo>
                  <a:lnTo>
                    <a:pt x="8662" y="5880"/>
                  </a:lnTo>
                  <a:cubicBezTo>
                    <a:pt x="8662" y="7705"/>
                    <a:pt x="6978" y="9371"/>
                    <a:pt x="4466" y="10019"/>
                  </a:cubicBezTo>
                  <a:cubicBezTo>
                    <a:pt x="4421" y="10030"/>
                    <a:pt x="4376" y="10042"/>
                    <a:pt x="4331" y="10053"/>
                  </a:cubicBezTo>
                  <a:cubicBezTo>
                    <a:pt x="4286" y="10042"/>
                    <a:pt x="4246" y="10030"/>
                    <a:pt x="4201" y="10019"/>
                  </a:cubicBezTo>
                  <a:cubicBezTo>
                    <a:pt x="4151" y="10008"/>
                    <a:pt x="4100" y="9997"/>
                    <a:pt x="4049" y="9980"/>
                  </a:cubicBezTo>
                  <a:cubicBezTo>
                    <a:pt x="1622" y="9304"/>
                    <a:pt x="0" y="7671"/>
                    <a:pt x="0" y="5880"/>
                  </a:cubicBezTo>
                  <a:lnTo>
                    <a:pt x="0" y="2270"/>
                  </a:lnTo>
                  <a:lnTo>
                    <a:pt x="4049" y="147"/>
                  </a:lnTo>
                  <a:lnTo>
                    <a:pt x="433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15"/>
            <p:cNvSpPr/>
            <p:nvPr/>
          </p:nvSpPr>
          <p:spPr>
            <a:xfrm>
              <a:off x="2635843" y="1391324"/>
              <a:ext cx="340887" cy="867068"/>
            </a:xfrm>
            <a:custGeom>
              <a:avLst/>
              <a:gdLst/>
              <a:ahLst/>
              <a:cxnLst/>
              <a:rect l="l" t="t" r="r" b="b"/>
              <a:pathLst>
                <a:path w="2456" h="6247" extrusionOk="0">
                  <a:moveTo>
                    <a:pt x="1025" y="1"/>
                  </a:moveTo>
                  <a:cubicBezTo>
                    <a:pt x="1679" y="74"/>
                    <a:pt x="2185" y="632"/>
                    <a:pt x="2185" y="1307"/>
                  </a:cubicBezTo>
                  <a:cubicBezTo>
                    <a:pt x="2185" y="1696"/>
                    <a:pt x="2016" y="2045"/>
                    <a:pt x="1746" y="2287"/>
                  </a:cubicBezTo>
                  <a:cubicBezTo>
                    <a:pt x="1684" y="2344"/>
                    <a:pt x="1617" y="2394"/>
                    <a:pt x="1543" y="2434"/>
                  </a:cubicBezTo>
                  <a:lnTo>
                    <a:pt x="2456" y="6246"/>
                  </a:lnTo>
                  <a:lnTo>
                    <a:pt x="0" y="6246"/>
                  </a:lnTo>
                  <a:lnTo>
                    <a:pt x="839" y="2507"/>
                  </a:lnTo>
                  <a:cubicBezTo>
                    <a:pt x="349" y="2321"/>
                    <a:pt x="0" y="1842"/>
                    <a:pt x="0" y="1285"/>
                  </a:cubicBezTo>
                  <a:cubicBezTo>
                    <a:pt x="0" y="654"/>
                    <a:pt x="440" y="136"/>
                    <a:pt x="10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15"/>
            <p:cNvSpPr/>
            <p:nvPr/>
          </p:nvSpPr>
          <p:spPr>
            <a:xfrm>
              <a:off x="2087856" y="1013734"/>
              <a:ext cx="1436832" cy="1648637"/>
            </a:xfrm>
            <a:custGeom>
              <a:avLst/>
              <a:gdLst/>
              <a:ahLst/>
              <a:cxnLst/>
              <a:rect l="l" t="t" r="r" b="b"/>
              <a:pathLst>
                <a:path w="10352" h="11878" extrusionOk="0">
                  <a:moveTo>
                    <a:pt x="9507" y="6832"/>
                  </a:moveTo>
                  <a:cubicBezTo>
                    <a:pt x="9507" y="8657"/>
                    <a:pt x="7823" y="10323"/>
                    <a:pt x="5311" y="10971"/>
                  </a:cubicBezTo>
                  <a:cubicBezTo>
                    <a:pt x="5266" y="10982"/>
                    <a:pt x="5221" y="10994"/>
                    <a:pt x="5176" y="11005"/>
                  </a:cubicBezTo>
                  <a:cubicBezTo>
                    <a:pt x="5131" y="10994"/>
                    <a:pt x="5091" y="10982"/>
                    <a:pt x="5046" y="10971"/>
                  </a:cubicBezTo>
                  <a:cubicBezTo>
                    <a:pt x="4996" y="10960"/>
                    <a:pt x="4945" y="10949"/>
                    <a:pt x="4894" y="10932"/>
                  </a:cubicBezTo>
                  <a:cubicBezTo>
                    <a:pt x="2467" y="10256"/>
                    <a:pt x="845" y="8623"/>
                    <a:pt x="845" y="6832"/>
                  </a:cubicBezTo>
                  <a:lnTo>
                    <a:pt x="845" y="3228"/>
                  </a:lnTo>
                  <a:lnTo>
                    <a:pt x="2157" y="2541"/>
                  </a:lnTo>
                  <a:lnTo>
                    <a:pt x="4894" y="1105"/>
                  </a:lnTo>
                  <a:lnTo>
                    <a:pt x="5176" y="953"/>
                  </a:lnTo>
                  <a:lnTo>
                    <a:pt x="8076" y="2473"/>
                  </a:lnTo>
                  <a:lnTo>
                    <a:pt x="9507" y="3228"/>
                  </a:lnTo>
                  <a:close/>
                  <a:moveTo>
                    <a:pt x="9670" y="2355"/>
                  </a:moveTo>
                  <a:lnTo>
                    <a:pt x="8076" y="1521"/>
                  </a:lnTo>
                  <a:lnTo>
                    <a:pt x="5176" y="1"/>
                  </a:lnTo>
                  <a:lnTo>
                    <a:pt x="4894" y="147"/>
                  </a:lnTo>
                  <a:lnTo>
                    <a:pt x="2157" y="1583"/>
                  </a:lnTo>
                  <a:lnTo>
                    <a:pt x="558" y="2422"/>
                  </a:lnTo>
                  <a:lnTo>
                    <a:pt x="1" y="2715"/>
                  </a:lnTo>
                  <a:lnTo>
                    <a:pt x="1" y="6832"/>
                  </a:lnTo>
                  <a:cubicBezTo>
                    <a:pt x="1" y="9051"/>
                    <a:pt x="1943" y="11044"/>
                    <a:pt x="4832" y="11793"/>
                  </a:cubicBezTo>
                  <a:cubicBezTo>
                    <a:pt x="4855" y="11799"/>
                    <a:pt x="4877" y="11799"/>
                    <a:pt x="4894" y="11805"/>
                  </a:cubicBezTo>
                  <a:cubicBezTo>
                    <a:pt x="4956" y="11821"/>
                    <a:pt x="5018" y="11838"/>
                    <a:pt x="5075" y="11850"/>
                  </a:cubicBezTo>
                  <a:lnTo>
                    <a:pt x="5176" y="11878"/>
                  </a:lnTo>
                  <a:lnTo>
                    <a:pt x="5277" y="11850"/>
                  </a:lnTo>
                  <a:cubicBezTo>
                    <a:pt x="5362" y="11833"/>
                    <a:pt x="5441" y="11810"/>
                    <a:pt x="5525" y="11793"/>
                  </a:cubicBezTo>
                  <a:cubicBezTo>
                    <a:pt x="8414" y="11044"/>
                    <a:pt x="10351" y="9051"/>
                    <a:pt x="10351" y="6832"/>
                  </a:cubicBezTo>
                  <a:lnTo>
                    <a:pt x="10351" y="2715"/>
                  </a:lnTo>
                  <a:close/>
                </a:path>
              </a:pathLst>
            </a:custGeom>
            <a:solidFill>
              <a:srgbClr val="DFAF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6" name="Google Shape;116;p15"/>
            <p:cNvGrpSpPr/>
            <p:nvPr/>
          </p:nvGrpSpPr>
          <p:grpSpPr>
            <a:xfrm>
              <a:off x="2935899" y="2682208"/>
              <a:ext cx="430827" cy="593359"/>
              <a:chOff x="2935899" y="3295408"/>
              <a:chExt cx="430827" cy="593359"/>
            </a:xfrm>
          </p:grpSpPr>
          <p:sp>
            <p:nvSpPr>
              <p:cNvPr id="117" name="Google Shape;117;p15"/>
              <p:cNvSpPr/>
              <p:nvPr/>
            </p:nvSpPr>
            <p:spPr>
              <a:xfrm>
                <a:off x="2935899" y="3358699"/>
                <a:ext cx="357404" cy="530068"/>
              </a:xfrm>
              <a:custGeom>
                <a:avLst/>
                <a:gdLst/>
                <a:ahLst/>
                <a:cxnLst/>
                <a:rect l="l" t="t" r="r" b="b"/>
                <a:pathLst>
                  <a:path w="2575" h="3819" extrusionOk="0">
                    <a:moveTo>
                      <a:pt x="2574" y="3819"/>
                    </a:moveTo>
                    <a:lnTo>
                      <a:pt x="1" y="3819"/>
                    </a:lnTo>
                    <a:lnTo>
                      <a:pt x="1" y="0"/>
                    </a:lnTo>
                    <a:lnTo>
                      <a:pt x="257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15"/>
              <p:cNvSpPr/>
              <p:nvPr/>
            </p:nvSpPr>
            <p:spPr>
              <a:xfrm>
                <a:off x="2967961" y="3330523"/>
                <a:ext cx="357404" cy="530068"/>
              </a:xfrm>
              <a:custGeom>
                <a:avLst/>
                <a:gdLst/>
                <a:ahLst/>
                <a:cxnLst/>
                <a:rect l="l" t="t" r="r" b="b"/>
                <a:pathLst>
                  <a:path w="2575" h="3819" extrusionOk="0">
                    <a:moveTo>
                      <a:pt x="2574" y="3819"/>
                    </a:moveTo>
                    <a:lnTo>
                      <a:pt x="1" y="3819"/>
                    </a:lnTo>
                    <a:lnTo>
                      <a:pt x="1" y="1"/>
                    </a:lnTo>
                    <a:lnTo>
                      <a:pt x="2574"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15"/>
              <p:cNvSpPr/>
              <p:nvPr/>
            </p:nvSpPr>
            <p:spPr>
              <a:xfrm>
                <a:off x="3010155" y="3295408"/>
                <a:ext cx="356571" cy="530900"/>
              </a:xfrm>
              <a:custGeom>
                <a:avLst/>
                <a:gdLst/>
                <a:ahLst/>
                <a:cxnLst/>
                <a:rect l="l" t="t" r="r" b="b"/>
                <a:pathLst>
                  <a:path w="2569" h="3825" extrusionOk="0">
                    <a:moveTo>
                      <a:pt x="2569" y="3824"/>
                    </a:moveTo>
                    <a:lnTo>
                      <a:pt x="1" y="3824"/>
                    </a:lnTo>
                    <a:lnTo>
                      <a:pt x="1" y="0"/>
                    </a:lnTo>
                    <a:lnTo>
                      <a:pt x="256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15"/>
              <p:cNvSpPr/>
              <p:nvPr/>
            </p:nvSpPr>
            <p:spPr>
              <a:xfrm>
                <a:off x="3047768" y="3385209"/>
                <a:ext cx="285368" cy="25955"/>
              </a:xfrm>
              <a:custGeom>
                <a:avLst/>
                <a:gdLst/>
                <a:ahLst/>
                <a:cxnLst/>
                <a:rect l="l" t="t" r="r" b="b"/>
                <a:pathLst>
                  <a:path w="2056" h="187" extrusionOk="0">
                    <a:moveTo>
                      <a:pt x="1920" y="1"/>
                    </a:moveTo>
                    <a:lnTo>
                      <a:pt x="118" y="1"/>
                    </a:lnTo>
                    <a:cubicBezTo>
                      <a:pt x="0" y="1"/>
                      <a:pt x="17" y="187"/>
                      <a:pt x="135" y="187"/>
                    </a:cubicBezTo>
                    <a:lnTo>
                      <a:pt x="1937" y="187"/>
                    </a:lnTo>
                    <a:cubicBezTo>
                      <a:pt x="2056" y="187"/>
                      <a:pt x="2039" y="1"/>
                      <a:pt x="19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15"/>
              <p:cNvSpPr/>
              <p:nvPr/>
            </p:nvSpPr>
            <p:spPr>
              <a:xfrm>
                <a:off x="3047768" y="3454885"/>
                <a:ext cx="285368" cy="25816"/>
              </a:xfrm>
              <a:custGeom>
                <a:avLst/>
                <a:gdLst/>
                <a:ahLst/>
                <a:cxnLst/>
                <a:rect l="l" t="t" r="r" b="b"/>
                <a:pathLst>
                  <a:path w="2056" h="186" extrusionOk="0">
                    <a:moveTo>
                      <a:pt x="1920" y="0"/>
                    </a:moveTo>
                    <a:lnTo>
                      <a:pt x="118" y="0"/>
                    </a:lnTo>
                    <a:cubicBezTo>
                      <a:pt x="0" y="0"/>
                      <a:pt x="17" y="186"/>
                      <a:pt x="135" y="186"/>
                    </a:cubicBezTo>
                    <a:lnTo>
                      <a:pt x="1937" y="186"/>
                    </a:lnTo>
                    <a:cubicBezTo>
                      <a:pt x="2056" y="186"/>
                      <a:pt x="2039" y="0"/>
                      <a:pt x="19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15"/>
              <p:cNvSpPr/>
              <p:nvPr/>
            </p:nvSpPr>
            <p:spPr>
              <a:xfrm>
                <a:off x="3047768" y="3523589"/>
                <a:ext cx="285368" cy="25955"/>
              </a:xfrm>
              <a:custGeom>
                <a:avLst/>
                <a:gdLst/>
                <a:ahLst/>
                <a:cxnLst/>
                <a:rect l="l" t="t" r="r" b="b"/>
                <a:pathLst>
                  <a:path w="2056" h="187" extrusionOk="0">
                    <a:moveTo>
                      <a:pt x="1920" y="1"/>
                    </a:moveTo>
                    <a:lnTo>
                      <a:pt x="118" y="1"/>
                    </a:lnTo>
                    <a:cubicBezTo>
                      <a:pt x="0" y="1"/>
                      <a:pt x="17" y="187"/>
                      <a:pt x="135" y="187"/>
                    </a:cubicBezTo>
                    <a:lnTo>
                      <a:pt x="1937" y="187"/>
                    </a:lnTo>
                    <a:cubicBezTo>
                      <a:pt x="2056" y="187"/>
                      <a:pt x="2039" y="1"/>
                      <a:pt x="19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15"/>
              <p:cNvSpPr/>
              <p:nvPr/>
            </p:nvSpPr>
            <p:spPr>
              <a:xfrm>
                <a:off x="3047768" y="3593126"/>
                <a:ext cx="285368" cy="25955"/>
              </a:xfrm>
              <a:custGeom>
                <a:avLst/>
                <a:gdLst/>
                <a:ahLst/>
                <a:cxnLst/>
                <a:rect l="l" t="t" r="r" b="b"/>
                <a:pathLst>
                  <a:path w="2056" h="187" extrusionOk="0">
                    <a:moveTo>
                      <a:pt x="1920" y="1"/>
                    </a:moveTo>
                    <a:lnTo>
                      <a:pt x="118" y="1"/>
                    </a:lnTo>
                    <a:cubicBezTo>
                      <a:pt x="0" y="1"/>
                      <a:pt x="17" y="187"/>
                      <a:pt x="135" y="187"/>
                    </a:cubicBezTo>
                    <a:lnTo>
                      <a:pt x="1937" y="187"/>
                    </a:lnTo>
                    <a:cubicBezTo>
                      <a:pt x="2056" y="187"/>
                      <a:pt x="2039" y="1"/>
                      <a:pt x="19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15"/>
              <p:cNvSpPr/>
              <p:nvPr/>
            </p:nvSpPr>
            <p:spPr>
              <a:xfrm>
                <a:off x="3049295" y="3652531"/>
                <a:ext cx="286200" cy="25955"/>
              </a:xfrm>
              <a:custGeom>
                <a:avLst/>
                <a:gdLst/>
                <a:ahLst/>
                <a:cxnLst/>
                <a:rect l="l" t="t" r="r" b="b"/>
                <a:pathLst>
                  <a:path w="2062" h="187" extrusionOk="0">
                    <a:moveTo>
                      <a:pt x="1926" y="1"/>
                    </a:moveTo>
                    <a:lnTo>
                      <a:pt x="124" y="1"/>
                    </a:lnTo>
                    <a:cubicBezTo>
                      <a:pt x="0" y="1"/>
                      <a:pt x="17" y="187"/>
                      <a:pt x="141" y="187"/>
                    </a:cubicBezTo>
                    <a:lnTo>
                      <a:pt x="1938" y="187"/>
                    </a:lnTo>
                    <a:cubicBezTo>
                      <a:pt x="2061" y="187"/>
                      <a:pt x="2045" y="1"/>
                      <a:pt x="19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15"/>
              <p:cNvSpPr/>
              <p:nvPr/>
            </p:nvSpPr>
            <p:spPr>
              <a:xfrm>
                <a:off x="3059427" y="3722207"/>
                <a:ext cx="285506" cy="25816"/>
              </a:xfrm>
              <a:custGeom>
                <a:avLst/>
                <a:gdLst/>
                <a:ahLst/>
                <a:cxnLst/>
                <a:rect l="l" t="t" r="r" b="b"/>
                <a:pathLst>
                  <a:path w="2057" h="186" extrusionOk="0">
                    <a:moveTo>
                      <a:pt x="1921" y="0"/>
                    </a:moveTo>
                    <a:lnTo>
                      <a:pt x="119" y="0"/>
                    </a:lnTo>
                    <a:cubicBezTo>
                      <a:pt x="1" y="0"/>
                      <a:pt x="17" y="186"/>
                      <a:pt x="136" y="186"/>
                    </a:cubicBezTo>
                    <a:lnTo>
                      <a:pt x="1938" y="186"/>
                    </a:lnTo>
                    <a:cubicBezTo>
                      <a:pt x="2056" y="186"/>
                      <a:pt x="2039" y="0"/>
                      <a:pt x="19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6" name="Google Shape;126;p15"/>
            <p:cNvGrpSpPr/>
            <p:nvPr/>
          </p:nvGrpSpPr>
          <p:grpSpPr>
            <a:xfrm>
              <a:off x="3493999" y="2682208"/>
              <a:ext cx="430827" cy="593359"/>
              <a:chOff x="2935899" y="3295408"/>
              <a:chExt cx="430827" cy="593359"/>
            </a:xfrm>
          </p:grpSpPr>
          <p:sp>
            <p:nvSpPr>
              <p:cNvPr id="127" name="Google Shape;127;p15"/>
              <p:cNvSpPr/>
              <p:nvPr/>
            </p:nvSpPr>
            <p:spPr>
              <a:xfrm>
                <a:off x="2935899" y="3358699"/>
                <a:ext cx="357404" cy="530068"/>
              </a:xfrm>
              <a:custGeom>
                <a:avLst/>
                <a:gdLst/>
                <a:ahLst/>
                <a:cxnLst/>
                <a:rect l="l" t="t" r="r" b="b"/>
                <a:pathLst>
                  <a:path w="2575" h="3819" extrusionOk="0">
                    <a:moveTo>
                      <a:pt x="2574" y="3819"/>
                    </a:moveTo>
                    <a:lnTo>
                      <a:pt x="1" y="3819"/>
                    </a:lnTo>
                    <a:lnTo>
                      <a:pt x="1" y="0"/>
                    </a:lnTo>
                    <a:lnTo>
                      <a:pt x="257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15"/>
              <p:cNvSpPr/>
              <p:nvPr/>
            </p:nvSpPr>
            <p:spPr>
              <a:xfrm>
                <a:off x="2967961" y="3330523"/>
                <a:ext cx="357404" cy="530068"/>
              </a:xfrm>
              <a:custGeom>
                <a:avLst/>
                <a:gdLst/>
                <a:ahLst/>
                <a:cxnLst/>
                <a:rect l="l" t="t" r="r" b="b"/>
                <a:pathLst>
                  <a:path w="2575" h="3819" extrusionOk="0">
                    <a:moveTo>
                      <a:pt x="2574" y="3819"/>
                    </a:moveTo>
                    <a:lnTo>
                      <a:pt x="1" y="3819"/>
                    </a:lnTo>
                    <a:lnTo>
                      <a:pt x="1" y="1"/>
                    </a:lnTo>
                    <a:lnTo>
                      <a:pt x="2574"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15"/>
              <p:cNvSpPr/>
              <p:nvPr/>
            </p:nvSpPr>
            <p:spPr>
              <a:xfrm>
                <a:off x="3010155" y="3295408"/>
                <a:ext cx="356571" cy="530900"/>
              </a:xfrm>
              <a:custGeom>
                <a:avLst/>
                <a:gdLst/>
                <a:ahLst/>
                <a:cxnLst/>
                <a:rect l="l" t="t" r="r" b="b"/>
                <a:pathLst>
                  <a:path w="2569" h="3825" extrusionOk="0">
                    <a:moveTo>
                      <a:pt x="2569" y="3824"/>
                    </a:moveTo>
                    <a:lnTo>
                      <a:pt x="1" y="3824"/>
                    </a:lnTo>
                    <a:lnTo>
                      <a:pt x="1" y="0"/>
                    </a:lnTo>
                    <a:lnTo>
                      <a:pt x="256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15"/>
              <p:cNvSpPr/>
              <p:nvPr/>
            </p:nvSpPr>
            <p:spPr>
              <a:xfrm>
                <a:off x="3047768" y="3385209"/>
                <a:ext cx="285368" cy="25955"/>
              </a:xfrm>
              <a:custGeom>
                <a:avLst/>
                <a:gdLst/>
                <a:ahLst/>
                <a:cxnLst/>
                <a:rect l="l" t="t" r="r" b="b"/>
                <a:pathLst>
                  <a:path w="2056" h="187" extrusionOk="0">
                    <a:moveTo>
                      <a:pt x="1920" y="1"/>
                    </a:moveTo>
                    <a:lnTo>
                      <a:pt x="118" y="1"/>
                    </a:lnTo>
                    <a:cubicBezTo>
                      <a:pt x="0" y="1"/>
                      <a:pt x="17" y="187"/>
                      <a:pt x="135" y="187"/>
                    </a:cubicBezTo>
                    <a:lnTo>
                      <a:pt x="1937" y="187"/>
                    </a:lnTo>
                    <a:cubicBezTo>
                      <a:pt x="2056" y="187"/>
                      <a:pt x="2039" y="1"/>
                      <a:pt x="19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15"/>
              <p:cNvSpPr/>
              <p:nvPr/>
            </p:nvSpPr>
            <p:spPr>
              <a:xfrm>
                <a:off x="3047768" y="3454885"/>
                <a:ext cx="285368" cy="25816"/>
              </a:xfrm>
              <a:custGeom>
                <a:avLst/>
                <a:gdLst/>
                <a:ahLst/>
                <a:cxnLst/>
                <a:rect l="l" t="t" r="r" b="b"/>
                <a:pathLst>
                  <a:path w="2056" h="186" extrusionOk="0">
                    <a:moveTo>
                      <a:pt x="1920" y="0"/>
                    </a:moveTo>
                    <a:lnTo>
                      <a:pt x="118" y="0"/>
                    </a:lnTo>
                    <a:cubicBezTo>
                      <a:pt x="0" y="0"/>
                      <a:pt x="17" y="186"/>
                      <a:pt x="135" y="186"/>
                    </a:cubicBezTo>
                    <a:lnTo>
                      <a:pt x="1937" y="186"/>
                    </a:lnTo>
                    <a:cubicBezTo>
                      <a:pt x="2056" y="186"/>
                      <a:pt x="2039" y="0"/>
                      <a:pt x="19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15"/>
              <p:cNvSpPr/>
              <p:nvPr/>
            </p:nvSpPr>
            <p:spPr>
              <a:xfrm>
                <a:off x="3047768" y="3523589"/>
                <a:ext cx="285368" cy="25955"/>
              </a:xfrm>
              <a:custGeom>
                <a:avLst/>
                <a:gdLst/>
                <a:ahLst/>
                <a:cxnLst/>
                <a:rect l="l" t="t" r="r" b="b"/>
                <a:pathLst>
                  <a:path w="2056" h="187" extrusionOk="0">
                    <a:moveTo>
                      <a:pt x="1920" y="1"/>
                    </a:moveTo>
                    <a:lnTo>
                      <a:pt x="118" y="1"/>
                    </a:lnTo>
                    <a:cubicBezTo>
                      <a:pt x="0" y="1"/>
                      <a:pt x="17" y="187"/>
                      <a:pt x="135" y="187"/>
                    </a:cubicBezTo>
                    <a:lnTo>
                      <a:pt x="1937" y="187"/>
                    </a:lnTo>
                    <a:cubicBezTo>
                      <a:pt x="2056" y="187"/>
                      <a:pt x="2039" y="1"/>
                      <a:pt x="19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15"/>
              <p:cNvSpPr/>
              <p:nvPr/>
            </p:nvSpPr>
            <p:spPr>
              <a:xfrm>
                <a:off x="3047768" y="3593126"/>
                <a:ext cx="285368" cy="25955"/>
              </a:xfrm>
              <a:custGeom>
                <a:avLst/>
                <a:gdLst/>
                <a:ahLst/>
                <a:cxnLst/>
                <a:rect l="l" t="t" r="r" b="b"/>
                <a:pathLst>
                  <a:path w="2056" h="187" extrusionOk="0">
                    <a:moveTo>
                      <a:pt x="1920" y="1"/>
                    </a:moveTo>
                    <a:lnTo>
                      <a:pt x="118" y="1"/>
                    </a:lnTo>
                    <a:cubicBezTo>
                      <a:pt x="0" y="1"/>
                      <a:pt x="17" y="187"/>
                      <a:pt x="135" y="187"/>
                    </a:cubicBezTo>
                    <a:lnTo>
                      <a:pt x="1937" y="187"/>
                    </a:lnTo>
                    <a:cubicBezTo>
                      <a:pt x="2056" y="187"/>
                      <a:pt x="2039" y="1"/>
                      <a:pt x="19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15"/>
              <p:cNvSpPr/>
              <p:nvPr/>
            </p:nvSpPr>
            <p:spPr>
              <a:xfrm>
                <a:off x="3049295" y="3652531"/>
                <a:ext cx="286200" cy="25955"/>
              </a:xfrm>
              <a:custGeom>
                <a:avLst/>
                <a:gdLst/>
                <a:ahLst/>
                <a:cxnLst/>
                <a:rect l="l" t="t" r="r" b="b"/>
                <a:pathLst>
                  <a:path w="2062" h="187" extrusionOk="0">
                    <a:moveTo>
                      <a:pt x="1926" y="1"/>
                    </a:moveTo>
                    <a:lnTo>
                      <a:pt x="124" y="1"/>
                    </a:lnTo>
                    <a:cubicBezTo>
                      <a:pt x="0" y="1"/>
                      <a:pt x="17" y="187"/>
                      <a:pt x="141" y="187"/>
                    </a:cubicBezTo>
                    <a:lnTo>
                      <a:pt x="1938" y="187"/>
                    </a:lnTo>
                    <a:cubicBezTo>
                      <a:pt x="2061" y="187"/>
                      <a:pt x="2045" y="1"/>
                      <a:pt x="19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15"/>
              <p:cNvSpPr/>
              <p:nvPr/>
            </p:nvSpPr>
            <p:spPr>
              <a:xfrm>
                <a:off x="3059427" y="3722207"/>
                <a:ext cx="285506" cy="25816"/>
              </a:xfrm>
              <a:custGeom>
                <a:avLst/>
                <a:gdLst/>
                <a:ahLst/>
                <a:cxnLst/>
                <a:rect l="l" t="t" r="r" b="b"/>
                <a:pathLst>
                  <a:path w="2057" h="186" extrusionOk="0">
                    <a:moveTo>
                      <a:pt x="1921" y="0"/>
                    </a:moveTo>
                    <a:lnTo>
                      <a:pt x="119" y="0"/>
                    </a:lnTo>
                    <a:cubicBezTo>
                      <a:pt x="1" y="0"/>
                      <a:pt x="17" y="186"/>
                      <a:pt x="136" y="186"/>
                    </a:cubicBezTo>
                    <a:lnTo>
                      <a:pt x="1938" y="186"/>
                    </a:lnTo>
                    <a:cubicBezTo>
                      <a:pt x="2056" y="186"/>
                      <a:pt x="2039" y="0"/>
                      <a:pt x="19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6" name="Google Shape;136;p15"/>
            <p:cNvGrpSpPr/>
            <p:nvPr/>
          </p:nvGrpSpPr>
          <p:grpSpPr>
            <a:xfrm>
              <a:off x="3493999" y="3295408"/>
              <a:ext cx="430827" cy="593359"/>
              <a:chOff x="2935899" y="3295408"/>
              <a:chExt cx="430827" cy="593359"/>
            </a:xfrm>
          </p:grpSpPr>
          <p:sp>
            <p:nvSpPr>
              <p:cNvPr id="137" name="Google Shape;137;p15"/>
              <p:cNvSpPr/>
              <p:nvPr/>
            </p:nvSpPr>
            <p:spPr>
              <a:xfrm>
                <a:off x="2935899" y="3358699"/>
                <a:ext cx="357404" cy="530068"/>
              </a:xfrm>
              <a:custGeom>
                <a:avLst/>
                <a:gdLst/>
                <a:ahLst/>
                <a:cxnLst/>
                <a:rect l="l" t="t" r="r" b="b"/>
                <a:pathLst>
                  <a:path w="2575" h="3819" extrusionOk="0">
                    <a:moveTo>
                      <a:pt x="2574" y="3819"/>
                    </a:moveTo>
                    <a:lnTo>
                      <a:pt x="1" y="3819"/>
                    </a:lnTo>
                    <a:lnTo>
                      <a:pt x="1" y="0"/>
                    </a:lnTo>
                    <a:lnTo>
                      <a:pt x="257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15"/>
              <p:cNvSpPr/>
              <p:nvPr/>
            </p:nvSpPr>
            <p:spPr>
              <a:xfrm>
                <a:off x="2967961" y="3330523"/>
                <a:ext cx="357404" cy="530068"/>
              </a:xfrm>
              <a:custGeom>
                <a:avLst/>
                <a:gdLst/>
                <a:ahLst/>
                <a:cxnLst/>
                <a:rect l="l" t="t" r="r" b="b"/>
                <a:pathLst>
                  <a:path w="2575" h="3819" extrusionOk="0">
                    <a:moveTo>
                      <a:pt x="2574" y="3819"/>
                    </a:moveTo>
                    <a:lnTo>
                      <a:pt x="1" y="3819"/>
                    </a:lnTo>
                    <a:lnTo>
                      <a:pt x="1" y="1"/>
                    </a:lnTo>
                    <a:lnTo>
                      <a:pt x="2574"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15"/>
              <p:cNvSpPr/>
              <p:nvPr/>
            </p:nvSpPr>
            <p:spPr>
              <a:xfrm>
                <a:off x="3010155" y="3295408"/>
                <a:ext cx="356571" cy="530900"/>
              </a:xfrm>
              <a:custGeom>
                <a:avLst/>
                <a:gdLst/>
                <a:ahLst/>
                <a:cxnLst/>
                <a:rect l="l" t="t" r="r" b="b"/>
                <a:pathLst>
                  <a:path w="2569" h="3825" extrusionOk="0">
                    <a:moveTo>
                      <a:pt x="2569" y="3824"/>
                    </a:moveTo>
                    <a:lnTo>
                      <a:pt x="1" y="3824"/>
                    </a:lnTo>
                    <a:lnTo>
                      <a:pt x="1" y="0"/>
                    </a:lnTo>
                    <a:lnTo>
                      <a:pt x="256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15"/>
              <p:cNvSpPr/>
              <p:nvPr/>
            </p:nvSpPr>
            <p:spPr>
              <a:xfrm>
                <a:off x="3047768" y="3385209"/>
                <a:ext cx="285368" cy="25955"/>
              </a:xfrm>
              <a:custGeom>
                <a:avLst/>
                <a:gdLst/>
                <a:ahLst/>
                <a:cxnLst/>
                <a:rect l="l" t="t" r="r" b="b"/>
                <a:pathLst>
                  <a:path w="2056" h="187" extrusionOk="0">
                    <a:moveTo>
                      <a:pt x="1920" y="1"/>
                    </a:moveTo>
                    <a:lnTo>
                      <a:pt x="118" y="1"/>
                    </a:lnTo>
                    <a:cubicBezTo>
                      <a:pt x="0" y="1"/>
                      <a:pt x="17" y="187"/>
                      <a:pt x="135" y="187"/>
                    </a:cubicBezTo>
                    <a:lnTo>
                      <a:pt x="1937" y="187"/>
                    </a:lnTo>
                    <a:cubicBezTo>
                      <a:pt x="2056" y="187"/>
                      <a:pt x="2039" y="1"/>
                      <a:pt x="19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15"/>
              <p:cNvSpPr/>
              <p:nvPr/>
            </p:nvSpPr>
            <p:spPr>
              <a:xfrm>
                <a:off x="3047768" y="3454885"/>
                <a:ext cx="285368" cy="25816"/>
              </a:xfrm>
              <a:custGeom>
                <a:avLst/>
                <a:gdLst/>
                <a:ahLst/>
                <a:cxnLst/>
                <a:rect l="l" t="t" r="r" b="b"/>
                <a:pathLst>
                  <a:path w="2056" h="186" extrusionOk="0">
                    <a:moveTo>
                      <a:pt x="1920" y="0"/>
                    </a:moveTo>
                    <a:lnTo>
                      <a:pt x="118" y="0"/>
                    </a:lnTo>
                    <a:cubicBezTo>
                      <a:pt x="0" y="0"/>
                      <a:pt x="17" y="186"/>
                      <a:pt x="135" y="186"/>
                    </a:cubicBezTo>
                    <a:lnTo>
                      <a:pt x="1937" y="186"/>
                    </a:lnTo>
                    <a:cubicBezTo>
                      <a:pt x="2056" y="186"/>
                      <a:pt x="2039" y="0"/>
                      <a:pt x="19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15"/>
              <p:cNvSpPr/>
              <p:nvPr/>
            </p:nvSpPr>
            <p:spPr>
              <a:xfrm>
                <a:off x="3047768" y="3523589"/>
                <a:ext cx="285368" cy="25955"/>
              </a:xfrm>
              <a:custGeom>
                <a:avLst/>
                <a:gdLst/>
                <a:ahLst/>
                <a:cxnLst/>
                <a:rect l="l" t="t" r="r" b="b"/>
                <a:pathLst>
                  <a:path w="2056" h="187" extrusionOk="0">
                    <a:moveTo>
                      <a:pt x="1920" y="1"/>
                    </a:moveTo>
                    <a:lnTo>
                      <a:pt x="118" y="1"/>
                    </a:lnTo>
                    <a:cubicBezTo>
                      <a:pt x="0" y="1"/>
                      <a:pt x="17" y="187"/>
                      <a:pt x="135" y="187"/>
                    </a:cubicBezTo>
                    <a:lnTo>
                      <a:pt x="1937" y="187"/>
                    </a:lnTo>
                    <a:cubicBezTo>
                      <a:pt x="2056" y="187"/>
                      <a:pt x="2039" y="1"/>
                      <a:pt x="19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15"/>
              <p:cNvSpPr/>
              <p:nvPr/>
            </p:nvSpPr>
            <p:spPr>
              <a:xfrm>
                <a:off x="3047768" y="3593126"/>
                <a:ext cx="285368" cy="25955"/>
              </a:xfrm>
              <a:custGeom>
                <a:avLst/>
                <a:gdLst/>
                <a:ahLst/>
                <a:cxnLst/>
                <a:rect l="l" t="t" r="r" b="b"/>
                <a:pathLst>
                  <a:path w="2056" h="187" extrusionOk="0">
                    <a:moveTo>
                      <a:pt x="1920" y="1"/>
                    </a:moveTo>
                    <a:lnTo>
                      <a:pt x="118" y="1"/>
                    </a:lnTo>
                    <a:cubicBezTo>
                      <a:pt x="0" y="1"/>
                      <a:pt x="17" y="187"/>
                      <a:pt x="135" y="187"/>
                    </a:cubicBezTo>
                    <a:lnTo>
                      <a:pt x="1937" y="187"/>
                    </a:lnTo>
                    <a:cubicBezTo>
                      <a:pt x="2056" y="187"/>
                      <a:pt x="2039" y="1"/>
                      <a:pt x="19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15"/>
              <p:cNvSpPr/>
              <p:nvPr/>
            </p:nvSpPr>
            <p:spPr>
              <a:xfrm>
                <a:off x="3049295" y="3652531"/>
                <a:ext cx="286200" cy="25955"/>
              </a:xfrm>
              <a:custGeom>
                <a:avLst/>
                <a:gdLst/>
                <a:ahLst/>
                <a:cxnLst/>
                <a:rect l="l" t="t" r="r" b="b"/>
                <a:pathLst>
                  <a:path w="2062" h="187" extrusionOk="0">
                    <a:moveTo>
                      <a:pt x="1926" y="1"/>
                    </a:moveTo>
                    <a:lnTo>
                      <a:pt x="124" y="1"/>
                    </a:lnTo>
                    <a:cubicBezTo>
                      <a:pt x="0" y="1"/>
                      <a:pt x="17" y="187"/>
                      <a:pt x="141" y="187"/>
                    </a:cubicBezTo>
                    <a:lnTo>
                      <a:pt x="1938" y="187"/>
                    </a:lnTo>
                    <a:cubicBezTo>
                      <a:pt x="2061" y="187"/>
                      <a:pt x="2045" y="1"/>
                      <a:pt x="19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15"/>
              <p:cNvSpPr/>
              <p:nvPr/>
            </p:nvSpPr>
            <p:spPr>
              <a:xfrm>
                <a:off x="3059427" y="3722207"/>
                <a:ext cx="285506" cy="25816"/>
              </a:xfrm>
              <a:custGeom>
                <a:avLst/>
                <a:gdLst/>
                <a:ahLst/>
                <a:cxnLst/>
                <a:rect l="l" t="t" r="r" b="b"/>
                <a:pathLst>
                  <a:path w="2057" h="186" extrusionOk="0">
                    <a:moveTo>
                      <a:pt x="1921" y="0"/>
                    </a:moveTo>
                    <a:lnTo>
                      <a:pt x="119" y="0"/>
                    </a:lnTo>
                    <a:cubicBezTo>
                      <a:pt x="1" y="0"/>
                      <a:pt x="17" y="186"/>
                      <a:pt x="136" y="186"/>
                    </a:cubicBezTo>
                    <a:lnTo>
                      <a:pt x="1938" y="186"/>
                    </a:lnTo>
                    <a:cubicBezTo>
                      <a:pt x="2056" y="186"/>
                      <a:pt x="2039" y="0"/>
                      <a:pt x="19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 name="Google Shape;2499;p38">
            <a:extLst>
              <a:ext uri="{FF2B5EF4-FFF2-40B4-BE49-F238E27FC236}">
                <a16:creationId xmlns:a16="http://schemas.microsoft.com/office/drawing/2014/main" id="{4D6FC415-72B9-75F8-9CCA-46801E16DA1B}"/>
              </a:ext>
            </a:extLst>
          </p:cNvPr>
          <p:cNvGrpSpPr/>
          <p:nvPr/>
        </p:nvGrpSpPr>
        <p:grpSpPr>
          <a:xfrm>
            <a:off x="4138790" y="1219876"/>
            <a:ext cx="4531058" cy="3193611"/>
            <a:chOff x="3661200" y="1478750"/>
            <a:chExt cx="1821600" cy="2443200"/>
          </a:xfrm>
        </p:grpSpPr>
        <p:sp>
          <p:nvSpPr>
            <p:cNvPr id="4" name="Google Shape;2500;p38">
              <a:extLst>
                <a:ext uri="{FF2B5EF4-FFF2-40B4-BE49-F238E27FC236}">
                  <a16:creationId xmlns:a16="http://schemas.microsoft.com/office/drawing/2014/main" id="{EB2180E9-47E3-F221-D9C5-892009D2965E}"/>
                </a:ext>
              </a:extLst>
            </p:cNvPr>
            <p:cNvSpPr/>
            <p:nvPr/>
          </p:nvSpPr>
          <p:spPr>
            <a:xfrm>
              <a:off x="3661200" y="1478750"/>
              <a:ext cx="1821600" cy="2443200"/>
            </a:xfrm>
            <a:prstGeom prst="roundRect">
              <a:avLst>
                <a:gd name="adj" fmla="val 16667"/>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2501;p38">
              <a:extLst>
                <a:ext uri="{FF2B5EF4-FFF2-40B4-BE49-F238E27FC236}">
                  <a16:creationId xmlns:a16="http://schemas.microsoft.com/office/drawing/2014/main" id="{4CB10808-243A-F60A-986B-A1D5FADDF208}"/>
                </a:ext>
              </a:extLst>
            </p:cNvPr>
            <p:cNvSpPr/>
            <p:nvPr/>
          </p:nvSpPr>
          <p:spPr>
            <a:xfrm>
              <a:off x="3930000" y="1696875"/>
              <a:ext cx="1284000" cy="1211112"/>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 name="مجموعة 9">
            <a:extLst>
              <a:ext uri="{FF2B5EF4-FFF2-40B4-BE49-F238E27FC236}">
                <a16:creationId xmlns:a16="http://schemas.microsoft.com/office/drawing/2014/main" id="{30F9B09A-9C4B-D24B-E0DA-5041A05388C9}"/>
              </a:ext>
            </a:extLst>
          </p:cNvPr>
          <p:cNvGrpSpPr/>
          <p:nvPr/>
        </p:nvGrpSpPr>
        <p:grpSpPr>
          <a:xfrm>
            <a:off x="4985454" y="345688"/>
            <a:ext cx="2837725" cy="584777"/>
            <a:chOff x="2727175" y="4337575"/>
            <a:chExt cx="1494900" cy="256201"/>
          </a:xfrm>
        </p:grpSpPr>
        <p:sp>
          <p:nvSpPr>
            <p:cNvPr id="11" name="Google Shape;2888;p43">
              <a:extLst>
                <a:ext uri="{FF2B5EF4-FFF2-40B4-BE49-F238E27FC236}">
                  <a16:creationId xmlns:a16="http://schemas.microsoft.com/office/drawing/2014/main" id="{3E106E56-8E7E-0E3D-742A-5FA844275CAA}"/>
                </a:ext>
              </a:extLst>
            </p:cNvPr>
            <p:cNvSpPr/>
            <p:nvPr/>
          </p:nvSpPr>
          <p:spPr>
            <a:xfrm>
              <a:off x="2727175" y="4337576"/>
              <a:ext cx="1494900" cy="256200"/>
            </a:xfrm>
            <a:prstGeom prst="roundRect">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2889;p43">
              <a:extLst>
                <a:ext uri="{FF2B5EF4-FFF2-40B4-BE49-F238E27FC236}">
                  <a16:creationId xmlns:a16="http://schemas.microsoft.com/office/drawing/2014/main" id="{4F764C83-E545-948C-E100-2FC96583ABC1}"/>
                </a:ext>
              </a:extLst>
            </p:cNvPr>
            <p:cNvSpPr/>
            <p:nvPr/>
          </p:nvSpPr>
          <p:spPr>
            <a:xfrm>
              <a:off x="2727175" y="4337575"/>
              <a:ext cx="1325400" cy="256200"/>
            </a:xfrm>
            <a:prstGeom prst="roundRect">
              <a:avLst>
                <a:gd name="adj" fmla="val 50000"/>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solidFill>
                  <a:schemeClr val="lt1"/>
                </a:solidFill>
              </a:endParaRPr>
            </a:p>
          </p:txBody>
        </p:sp>
      </p:grpSp>
      <p:sp>
        <p:nvSpPr>
          <p:cNvPr id="16" name="مربع نص 15">
            <a:extLst>
              <a:ext uri="{FF2B5EF4-FFF2-40B4-BE49-F238E27FC236}">
                <a16:creationId xmlns:a16="http://schemas.microsoft.com/office/drawing/2014/main" id="{690249FF-D9C0-62BC-AE9B-14675CEB3014}"/>
              </a:ext>
            </a:extLst>
          </p:cNvPr>
          <p:cNvSpPr txBox="1"/>
          <p:nvPr/>
        </p:nvSpPr>
        <p:spPr>
          <a:xfrm>
            <a:off x="4807405" y="336913"/>
            <a:ext cx="3007525" cy="584775"/>
          </a:xfrm>
          <a:prstGeom prst="rect">
            <a:avLst/>
          </a:prstGeom>
          <a:noFill/>
        </p:spPr>
        <p:txBody>
          <a:bodyPr wrap="square">
            <a:spAutoFit/>
          </a:bodyPr>
          <a:lstStyle/>
          <a:p>
            <a:pPr algn="ctr" rtl="1"/>
            <a:r>
              <a:rPr lang="ar-SA" sz="3200" b="1" i="0" u="none" strike="noStrike" baseline="0" dirty="0">
                <a:solidFill>
                  <a:srgbClr val="FF0000"/>
                </a:solidFill>
                <a:latin typeface="Calibri" panose="020F0502020204030204" pitchFamily="34" charset="0"/>
                <a:cs typeface="Calibri" panose="020F0502020204030204" pitchFamily="34" charset="0"/>
              </a:rPr>
              <a:t>ثالثًا: التوقيت</a:t>
            </a:r>
            <a:endParaRPr lang="ar-SA" sz="3200" b="1" dirty="0">
              <a:solidFill>
                <a:srgbClr val="FF0000"/>
              </a:solidFill>
            </a:endParaRPr>
          </a:p>
        </p:txBody>
      </p:sp>
      <p:grpSp>
        <p:nvGrpSpPr>
          <p:cNvPr id="7" name="مجموعة 6">
            <a:extLst>
              <a:ext uri="{FF2B5EF4-FFF2-40B4-BE49-F238E27FC236}">
                <a16:creationId xmlns:a16="http://schemas.microsoft.com/office/drawing/2014/main" id="{FFC40047-FBAD-0933-A593-86230C270850}"/>
              </a:ext>
            </a:extLst>
          </p:cNvPr>
          <p:cNvGrpSpPr/>
          <p:nvPr/>
        </p:nvGrpSpPr>
        <p:grpSpPr>
          <a:xfrm>
            <a:off x="85060" y="4775125"/>
            <a:ext cx="8973880" cy="368915"/>
            <a:chOff x="85060" y="4775125"/>
            <a:chExt cx="8973880" cy="368915"/>
          </a:xfrm>
        </p:grpSpPr>
        <p:sp>
          <p:nvSpPr>
            <p:cNvPr id="8" name="Google Shape;1161;p24">
              <a:extLst>
                <a:ext uri="{FF2B5EF4-FFF2-40B4-BE49-F238E27FC236}">
                  <a16:creationId xmlns:a16="http://schemas.microsoft.com/office/drawing/2014/main" id="{3751D601-56C0-23CF-9DBB-F6EBDD88B953}"/>
                </a:ext>
              </a:extLst>
            </p:cNvPr>
            <p:cNvSpPr/>
            <p:nvPr/>
          </p:nvSpPr>
          <p:spPr>
            <a:xfrm>
              <a:off x="85060" y="4775125"/>
              <a:ext cx="8973880" cy="368915"/>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مربع نص 8">
              <a:extLst>
                <a:ext uri="{FF2B5EF4-FFF2-40B4-BE49-F238E27FC236}">
                  <a16:creationId xmlns:a16="http://schemas.microsoft.com/office/drawing/2014/main" id="{554155D5-D5E6-AF3F-423B-7F7A1058BF86}"/>
                </a:ext>
              </a:extLst>
            </p:cNvPr>
            <p:cNvSpPr txBox="1"/>
            <p:nvPr/>
          </p:nvSpPr>
          <p:spPr>
            <a:xfrm>
              <a:off x="3325928" y="4802823"/>
              <a:ext cx="2146143" cy="307777"/>
            </a:xfrm>
            <a:prstGeom prst="rect">
              <a:avLst/>
            </a:prstGeom>
            <a:noFill/>
          </p:spPr>
          <p:txBody>
            <a:bodyPr wrap="square">
              <a:spAutoFit/>
            </a:bodyPr>
            <a:lstStyle/>
            <a:p>
              <a:pPr algn="ctr" rtl="1"/>
              <a:r>
                <a:rPr lang="ar-SA" b="1" i="0" u="none" strike="noStrike" baseline="0" dirty="0">
                  <a:solidFill>
                    <a:schemeClr val="bg1"/>
                  </a:solidFill>
                  <a:latin typeface="Calibri" panose="020F0502020204030204" pitchFamily="34" charset="0"/>
                  <a:cs typeface="Calibri" panose="020F0502020204030204" pitchFamily="34" charset="0"/>
                </a:rPr>
                <a:t>إعداد المعلمة : منال الرحيلي</a:t>
              </a:r>
              <a:endParaRPr lang="ar-SA" b="1" dirty="0">
                <a:solidFill>
                  <a:schemeClr val="bg1"/>
                </a:solidFill>
              </a:endParaRPr>
            </a:p>
          </p:txBody>
        </p:sp>
      </p:grpSp>
      <p:pic>
        <p:nvPicPr>
          <p:cNvPr id="3" name="صورة 2">
            <a:extLst>
              <a:ext uri="{FF2B5EF4-FFF2-40B4-BE49-F238E27FC236}">
                <a16:creationId xmlns:a16="http://schemas.microsoft.com/office/drawing/2014/main" id="{D20D1CDF-7321-0F6C-3C01-6CF58A5297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72072" y="1760035"/>
            <a:ext cx="2029350" cy="1071307"/>
          </a:xfrm>
          <a:prstGeom prst="rect">
            <a:avLst/>
          </a:prstGeom>
        </p:spPr>
      </p:pic>
      <p:sp>
        <p:nvSpPr>
          <p:cNvPr id="13" name="مربع نص 12">
            <a:extLst>
              <a:ext uri="{FF2B5EF4-FFF2-40B4-BE49-F238E27FC236}">
                <a16:creationId xmlns:a16="http://schemas.microsoft.com/office/drawing/2014/main" id="{75AE367D-76AA-D0A5-12CD-CA4B77948E86}"/>
              </a:ext>
            </a:extLst>
          </p:cNvPr>
          <p:cNvSpPr txBox="1"/>
          <p:nvPr/>
        </p:nvSpPr>
        <p:spPr>
          <a:xfrm>
            <a:off x="4296259" y="3284980"/>
            <a:ext cx="4216113" cy="1077218"/>
          </a:xfrm>
          <a:prstGeom prst="rect">
            <a:avLst/>
          </a:prstGeom>
          <a:noFill/>
        </p:spPr>
        <p:txBody>
          <a:bodyPr wrap="square">
            <a:spAutoFit/>
          </a:bodyPr>
          <a:lstStyle/>
          <a:p>
            <a:pPr algn="just" rtl="1"/>
            <a:r>
              <a:rPr lang="ar-SA" sz="1600" b="0" i="0" u="none" strike="noStrike" baseline="0" dirty="0">
                <a:latin typeface="Calibri" panose="020F0502020204030204" pitchFamily="34" charset="0"/>
                <a:cs typeface="Calibri" panose="020F0502020204030204" pitchFamily="34" charset="0"/>
              </a:rPr>
              <a:t>يُعدُّ تاريخ نشر المعلومات </a:t>
            </a:r>
            <a:r>
              <a:rPr lang="ar-SA" sz="1600" b="0" i="0" u="none" strike="noStrike" baseline="0" dirty="0">
                <a:solidFill>
                  <a:schemeClr val="bg1"/>
                </a:solidFill>
                <a:latin typeface="Calibri" panose="020F0502020204030204" pitchFamily="34" charset="0"/>
                <a:cs typeface="Calibri" panose="020F0502020204030204" pitchFamily="34" charset="0"/>
              </a:rPr>
              <a:t>جزءًا مهمًّا</a:t>
            </a:r>
            <a:r>
              <a:rPr lang="ar-SA" sz="1600" b="0" i="0" u="none" strike="noStrike" baseline="0" dirty="0">
                <a:latin typeface="Calibri" panose="020F0502020204030204" pitchFamily="34" charset="0"/>
                <a:cs typeface="Calibri" panose="020F0502020204030204" pitchFamily="34" charset="0"/>
              </a:rPr>
              <a:t>، </a:t>
            </a:r>
            <a:r>
              <a:rPr lang="ar-SA" sz="1600" b="0" i="0" u="none" strike="noStrike" baseline="0" dirty="0">
                <a:solidFill>
                  <a:schemeClr val="bg1"/>
                </a:solidFill>
                <a:latin typeface="Calibri" panose="020F0502020204030204" pitchFamily="34" charset="0"/>
                <a:cs typeface="Calibri" panose="020F0502020204030204" pitchFamily="34" charset="0"/>
              </a:rPr>
              <a:t>حيث يوضح مدى حداثة المعلومات ومناسبتها لموضوع البحث</a:t>
            </a:r>
            <a:r>
              <a:rPr lang="ar-SA" sz="1600" b="0" i="0" u="none" strike="noStrike" baseline="0" dirty="0">
                <a:latin typeface="Calibri" panose="020F0502020204030204" pitchFamily="34" charset="0"/>
                <a:cs typeface="Calibri" panose="020F0502020204030204" pitchFamily="34" charset="0"/>
              </a:rPr>
              <a:t>، ولذلك يجب التأكد من الحصول على آخر تحديث للمعلومات، ويجب عليك التحقق دائمًا من أصل المعلومات.</a:t>
            </a:r>
            <a:endParaRPr lang="ar-SA" sz="1600" dirty="0"/>
          </a:p>
        </p:txBody>
      </p:sp>
    </p:spTree>
    <p:extLst>
      <p:ext uri="{BB962C8B-B14F-4D97-AF65-F5344CB8AC3E}">
        <p14:creationId xmlns:p14="http://schemas.microsoft.com/office/powerpoint/2010/main" val="2540445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662"/>
        <p:cNvGrpSpPr/>
        <p:nvPr/>
      </p:nvGrpSpPr>
      <p:grpSpPr>
        <a:xfrm>
          <a:off x="0" y="0"/>
          <a:ext cx="0" cy="0"/>
          <a:chOff x="0" y="0"/>
          <a:chExt cx="0" cy="0"/>
        </a:xfrm>
      </p:grpSpPr>
      <p:grpSp>
        <p:nvGrpSpPr>
          <p:cNvPr id="664" name="Google Shape;664;p21"/>
          <p:cNvGrpSpPr/>
          <p:nvPr/>
        </p:nvGrpSpPr>
        <p:grpSpPr>
          <a:xfrm>
            <a:off x="560503" y="1088807"/>
            <a:ext cx="2887360" cy="3641619"/>
            <a:chOff x="1851476" y="1213965"/>
            <a:chExt cx="2788103" cy="3516434"/>
          </a:xfrm>
        </p:grpSpPr>
        <p:sp>
          <p:nvSpPr>
            <p:cNvPr id="665" name="Google Shape;665;p21"/>
            <p:cNvSpPr/>
            <p:nvPr/>
          </p:nvSpPr>
          <p:spPr>
            <a:xfrm>
              <a:off x="1851476" y="4552267"/>
              <a:ext cx="2788103" cy="178132"/>
            </a:xfrm>
            <a:custGeom>
              <a:avLst/>
              <a:gdLst/>
              <a:ahLst/>
              <a:cxnLst/>
              <a:rect l="l" t="t" r="r" b="b"/>
              <a:pathLst>
                <a:path w="27469" h="1755" extrusionOk="0">
                  <a:moveTo>
                    <a:pt x="13738" y="1"/>
                  </a:moveTo>
                  <a:cubicBezTo>
                    <a:pt x="6150" y="1"/>
                    <a:pt x="1" y="395"/>
                    <a:pt x="1" y="878"/>
                  </a:cubicBezTo>
                  <a:cubicBezTo>
                    <a:pt x="1" y="1361"/>
                    <a:pt x="6150" y="1755"/>
                    <a:pt x="13738" y="1755"/>
                  </a:cubicBezTo>
                  <a:cubicBezTo>
                    <a:pt x="21319" y="1755"/>
                    <a:pt x="27469" y="1361"/>
                    <a:pt x="27469" y="878"/>
                  </a:cubicBezTo>
                  <a:cubicBezTo>
                    <a:pt x="27469" y="395"/>
                    <a:pt x="21319" y="1"/>
                    <a:pt x="137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21"/>
            <p:cNvSpPr/>
            <p:nvPr/>
          </p:nvSpPr>
          <p:spPr>
            <a:xfrm>
              <a:off x="1851476" y="2237106"/>
              <a:ext cx="2788103" cy="2018023"/>
            </a:xfrm>
            <a:custGeom>
              <a:avLst/>
              <a:gdLst/>
              <a:ahLst/>
              <a:cxnLst/>
              <a:rect l="l" t="t" r="r" b="b"/>
              <a:pathLst>
                <a:path w="27469" h="19882" extrusionOk="0">
                  <a:moveTo>
                    <a:pt x="25769" y="2052"/>
                  </a:moveTo>
                  <a:lnTo>
                    <a:pt x="25769" y="16851"/>
                  </a:lnTo>
                  <a:lnTo>
                    <a:pt x="1701" y="16851"/>
                  </a:lnTo>
                  <a:lnTo>
                    <a:pt x="1701" y="2052"/>
                  </a:lnTo>
                  <a:close/>
                  <a:moveTo>
                    <a:pt x="15211" y="18128"/>
                  </a:moveTo>
                  <a:cubicBezTo>
                    <a:pt x="15342" y="18128"/>
                    <a:pt x="15443" y="18229"/>
                    <a:pt x="15443" y="18360"/>
                  </a:cubicBezTo>
                  <a:lnTo>
                    <a:pt x="15443" y="18706"/>
                  </a:lnTo>
                  <a:cubicBezTo>
                    <a:pt x="15443" y="18837"/>
                    <a:pt x="15342" y="18939"/>
                    <a:pt x="15211" y="18939"/>
                  </a:cubicBezTo>
                  <a:lnTo>
                    <a:pt x="12258" y="18939"/>
                  </a:lnTo>
                  <a:cubicBezTo>
                    <a:pt x="12133" y="18939"/>
                    <a:pt x="12026" y="18837"/>
                    <a:pt x="12026" y="18706"/>
                  </a:cubicBezTo>
                  <a:lnTo>
                    <a:pt x="12026" y="18360"/>
                  </a:lnTo>
                  <a:cubicBezTo>
                    <a:pt x="12026" y="18229"/>
                    <a:pt x="12133" y="18128"/>
                    <a:pt x="12258" y="18128"/>
                  </a:cubicBezTo>
                  <a:close/>
                  <a:moveTo>
                    <a:pt x="860" y="1"/>
                  </a:moveTo>
                  <a:cubicBezTo>
                    <a:pt x="388" y="1"/>
                    <a:pt x="1" y="388"/>
                    <a:pt x="1" y="859"/>
                  </a:cubicBezTo>
                  <a:lnTo>
                    <a:pt x="1" y="19022"/>
                  </a:lnTo>
                  <a:cubicBezTo>
                    <a:pt x="1" y="19493"/>
                    <a:pt x="388" y="19881"/>
                    <a:pt x="860" y="19881"/>
                  </a:cubicBezTo>
                  <a:lnTo>
                    <a:pt x="26610" y="19881"/>
                  </a:lnTo>
                  <a:cubicBezTo>
                    <a:pt x="27087" y="19881"/>
                    <a:pt x="27469" y="19493"/>
                    <a:pt x="27469" y="19022"/>
                  </a:cubicBezTo>
                  <a:lnTo>
                    <a:pt x="27469" y="859"/>
                  </a:lnTo>
                  <a:cubicBezTo>
                    <a:pt x="27469" y="388"/>
                    <a:pt x="27087" y="1"/>
                    <a:pt x="26610" y="1"/>
                  </a:cubicBezTo>
                  <a:close/>
                </a:path>
              </a:pathLst>
            </a:custGeom>
            <a:solidFill>
              <a:srgbClr val="1547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21"/>
            <p:cNvSpPr/>
            <p:nvPr/>
          </p:nvSpPr>
          <p:spPr>
            <a:xfrm>
              <a:off x="2938250" y="4255069"/>
              <a:ext cx="615192" cy="254359"/>
            </a:xfrm>
            <a:custGeom>
              <a:avLst/>
              <a:gdLst/>
              <a:ahLst/>
              <a:cxnLst/>
              <a:rect l="l" t="t" r="r" b="b"/>
              <a:pathLst>
                <a:path w="6061" h="2506" extrusionOk="0">
                  <a:moveTo>
                    <a:pt x="1211" y="0"/>
                  </a:moveTo>
                  <a:lnTo>
                    <a:pt x="0" y="2505"/>
                  </a:lnTo>
                  <a:lnTo>
                    <a:pt x="6061" y="2505"/>
                  </a:lnTo>
                  <a:lnTo>
                    <a:pt x="484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21"/>
            <p:cNvSpPr/>
            <p:nvPr/>
          </p:nvSpPr>
          <p:spPr>
            <a:xfrm>
              <a:off x="3072029" y="4077034"/>
              <a:ext cx="347029" cy="82418"/>
            </a:xfrm>
            <a:custGeom>
              <a:avLst/>
              <a:gdLst/>
              <a:ahLst/>
              <a:cxnLst/>
              <a:rect l="l" t="t" r="r" b="b"/>
              <a:pathLst>
                <a:path w="3419" h="812" extrusionOk="0">
                  <a:moveTo>
                    <a:pt x="233" y="1"/>
                  </a:moveTo>
                  <a:cubicBezTo>
                    <a:pt x="108" y="1"/>
                    <a:pt x="1" y="102"/>
                    <a:pt x="1" y="233"/>
                  </a:cubicBezTo>
                  <a:lnTo>
                    <a:pt x="1" y="579"/>
                  </a:lnTo>
                  <a:cubicBezTo>
                    <a:pt x="1" y="710"/>
                    <a:pt x="108" y="812"/>
                    <a:pt x="233" y="812"/>
                  </a:cubicBezTo>
                  <a:lnTo>
                    <a:pt x="3186" y="812"/>
                  </a:lnTo>
                  <a:cubicBezTo>
                    <a:pt x="3317" y="812"/>
                    <a:pt x="3418" y="710"/>
                    <a:pt x="3418" y="579"/>
                  </a:cubicBezTo>
                  <a:lnTo>
                    <a:pt x="3418" y="233"/>
                  </a:lnTo>
                  <a:cubicBezTo>
                    <a:pt x="3418" y="102"/>
                    <a:pt x="3317" y="1"/>
                    <a:pt x="3186" y="1"/>
                  </a:cubicBezTo>
                  <a:close/>
                </a:path>
              </a:pathLst>
            </a:custGeom>
            <a:solidFill>
              <a:srgbClr val="6060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21"/>
            <p:cNvSpPr/>
            <p:nvPr/>
          </p:nvSpPr>
          <p:spPr>
            <a:xfrm>
              <a:off x="2024028" y="2445388"/>
              <a:ext cx="2443003" cy="1502200"/>
            </a:xfrm>
            <a:custGeom>
              <a:avLst/>
              <a:gdLst/>
              <a:ahLst/>
              <a:cxnLst/>
              <a:rect l="l" t="t" r="r" b="b"/>
              <a:pathLst>
                <a:path w="24069" h="14800" extrusionOk="0">
                  <a:moveTo>
                    <a:pt x="1" y="0"/>
                  </a:moveTo>
                  <a:lnTo>
                    <a:pt x="1" y="14799"/>
                  </a:lnTo>
                  <a:lnTo>
                    <a:pt x="24069" y="14799"/>
                  </a:lnTo>
                  <a:lnTo>
                    <a:pt x="24069" y="0"/>
                  </a:lnTo>
                  <a:close/>
                </a:path>
              </a:pathLst>
            </a:custGeom>
            <a:solidFill>
              <a:srgbClr val="6060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21"/>
            <p:cNvSpPr/>
            <p:nvPr/>
          </p:nvSpPr>
          <p:spPr>
            <a:xfrm>
              <a:off x="2532550" y="4509331"/>
              <a:ext cx="1426582" cy="143014"/>
            </a:xfrm>
            <a:custGeom>
              <a:avLst/>
              <a:gdLst/>
              <a:ahLst/>
              <a:cxnLst/>
              <a:rect l="l" t="t" r="r" b="b"/>
              <a:pathLst>
                <a:path w="14055" h="1409" extrusionOk="0">
                  <a:moveTo>
                    <a:pt x="484" y="0"/>
                  </a:moveTo>
                  <a:cubicBezTo>
                    <a:pt x="216" y="0"/>
                    <a:pt x="1" y="215"/>
                    <a:pt x="1" y="484"/>
                  </a:cubicBezTo>
                  <a:lnTo>
                    <a:pt x="1" y="925"/>
                  </a:lnTo>
                  <a:cubicBezTo>
                    <a:pt x="1" y="1187"/>
                    <a:pt x="216" y="1408"/>
                    <a:pt x="484" y="1408"/>
                  </a:cubicBezTo>
                  <a:lnTo>
                    <a:pt x="13571" y="1408"/>
                  </a:lnTo>
                  <a:cubicBezTo>
                    <a:pt x="13839" y="1408"/>
                    <a:pt x="14054" y="1187"/>
                    <a:pt x="14054" y="925"/>
                  </a:cubicBezTo>
                  <a:lnTo>
                    <a:pt x="14054" y="484"/>
                  </a:lnTo>
                  <a:cubicBezTo>
                    <a:pt x="14054" y="215"/>
                    <a:pt x="13839" y="0"/>
                    <a:pt x="13571" y="0"/>
                  </a:cubicBezTo>
                  <a:close/>
                </a:path>
              </a:pathLst>
            </a:custGeom>
            <a:solidFill>
              <a:srgbClr val="1547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21"/>
            <p:cNvSpPr/>
            <p:nvPr/>
          </p:nvSpPr>
          <p:spPr>
            <a:xfrm>
              <a:off x="3072029" y="4077034"/>
              <a:ext cx="347029" cy="82418"/>
            </a:xfrm>
            <a:custGeom>
              <a:avLst/>
              <a:gdLst/>
              <a:ahLst/>
              <a:cxnLst/>
              <a:rect l="l" t="t" r="r" b="b"/>
              <a:pathLst>
                <a:path w="3419" h="812" extrusionOk="0">
                  <a:moveTo>
                    <a:pt x="233" y="1"/>
                  </a:moveTo>
                  <a:cubicBezTo>
                    <a:pt x="108" y="1"/>
                    <a:pt x="1" y="102"/>
                    <a:pt x="1" y="233"/>
                  </a:cubicBezTo>
                  <a:lnTo>
                    <a:pt x="1" y="579"/>
                  </a:lnTo>
                  <a:cubicBezTo>
                    <a:pt x="1" y="710"/>
                    <a:pt x="108" y="812"/>
                    <a:pt x="233" y="812"/>
                  </a:cubicBezTo>
                  <a:lnTo>
                    <a:pt x="3186" y="812"/>
                  </a:lnTo>
                  <a:cubicBezTo>
                    <a:pt x="3317" y="812"/>
                    <a:pt x="3418" y="710"/>
                    <a:pt x="3418" y="579"/>
                  </a:cubicBezTo>
                  <a:lnTo>
                    <a:pt x="3418" y="233"/>
                  </a:lnTo>
                  <a:cubicBezTo>
                    <a:pt x="3418" y="102"/>
                    <a:pt x="3317" y="1"/>
                    <a:pt x="31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21"/>
            <p:cNvSpPr/>
            <p:nvPr/>
          </p:nvSpPr>
          <p:spPr>
            <a:xfrm>
              <a:off x="2024028" y="2445388"/>
              <a:ext cx="2443003" cy="1502200"/>
            </a:xfrm>
            <a:custGeom>
              <a:avLst/>
              <a:gdLst/>
              <a:ahLst/>
              <a:cxnLst/>
              <a:rect l="l" t="t" r="r" b="b"/>
              <a:pathLst>
                <a:path w="24069" h="14800" extrusionOk="0">
                  <a:moveTo>
                    <a:pt x="1" y="0"/>
                  </a:moveTo>
                  <a:lnTo>
                    <a:pt x="1" y="14799"/>
                  </a:lnTo>
                  <a:lnTo>
                    <a:pt x="24069" y="14799"/>
                  </a:lnTo>
                  <a:lnTo>
                    <a:pt x="2406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73" name="Google Shape;673;p21"/>
            <p:cNvSpPr/>
            <p:nvPr/>
          </p:nvSpPr>
          <p:spPr>
            <a:xfrm>
              <a:off x="2024028" y="2445388"/>
              <a:ext cx="2443003" cy="111447"/>
            </a:xfrm>
            <a:custGeom>
              <a:avLst/>
              <a:gdLst/>
              <a:ahLst/>
              <a:cxnLst/>
              <a:rect l="l" t="t" r="r" b="b"/>
              <a:pathLst>
                <a:path w="24069" h="1098" extrusionOk="0">
                  <a:moveTo>
                    <a:pt x="1" y="0"/>
                  </a:moveTo>
                  <a:lnTo>
                    <a:pt x="1" y="1098"/>
                  </a:lnTo>
                  <a:lnTo>
                    <a:pt x="24069" y="1098"/>
                  </a:lnTo>
                  <a:lnTo>
                    <a:pt x="2406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21"/>
            <p:cNvSpPr/>
            <p:nvPr/>
          </p:nvSpPr>
          <p:spPr>
            <a:xfrm>
              <a:off x="2024028" y="3836068"/>
              <a:ext cx="2443003" cy="111549"/>
            </a:xfrm>
            <a:custGeom>
              <a:avLst/>
              <a:gdLst/>
              <a:ahLst/>
              <a:cxnLst/>
              <a:rect l="l" t="t" r="r" b="b"/>
              <a:pathLst>
                <a:path w="24069" h="1099" extrusionOk="0">
                  <a:moveTo>
                    <a:pt x="1" y="1"/>
                  </a:moveTo>
                  <a:lnTo>
                    <a:pt x="1" y="1098"/>
                  </a:lnTo>
                  <a:lnTo>
                    <a:pt x="24069" y="1098"/>
                  </a:lnTo>
                  <a:lnTo>
                    <a:pt x="240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21"/>
            <p:cNvSpPr/>
            <p:nvPr/>
          </p:nvSpPr>
          <p:spPr>
            <a:xfrm>
              <a:off x="2436935" y="3836068"/>
              <a:ext cx="1617808" cy="111549"/>
            </a:xfrm>
            <a:custGeom>
              <a:avLst/>
              <a:gdLst/>
              <a:ahLst/>
              <a:cxnLst/>
              <a:rect l="l" t="t" r="r" b="b"/>
              <a:pathLst>
                <a:path w="15939" h="1099" extrusionOk="0">
                  <a:moveTo>
                    <a:pt x="1" y="1"/>
                  </a:moveTo>
                  <a:lnTo>
                    <a:pt x="1" y="1098"/>
                  </a:lnTo>
                  <a:lnTo>
                    <a:pt x="15939" y="1098"/>
                  </a:lnTo>
                  <a:lnTo>
                    <a:pt x="15939" y="1"/>
                  </a:lnTo>
                  <a:close/>
                </a:path>
              </a:pathLst>
            </a:custGeom>
            <a:solidFill>
              <a:srgbClr val="CCF2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21"/>
            <p:cNvSpPr/>
            <p:nvPr/>
          </p:nvSpPr>
          <p:spPr>
            <a:xfrm>
              <a:off x="3173733" y="3765829"/>
              <a:ext cx="139969" cy="139968"/>
            </a:xfrm>
            <a:custGeom>
              <a:avLst/>
              <a:gdLst/>
              <a:ahLst/>
              <a:cxnLst/>
              <a:rect l="l" t="t" r="r" b="b"/>
              <a:pathLst>
                <a:path w="1379" h="1379" extrusionOk="0">
                  <a:moveTo>
                    <a:pt x="687" y="1"/>
                  </a:moveTo>
                  <a:cubicBezTo>
                    <a:pt x="305" y="1"/>
                    <a:pt x="1" y="311"/>
                    <a:pt x="1" y="693"/>
                  </a:cubicBezTo>
                  <a:cubicBezTo>
                    <a:pt x="1" y="1074"/>
                    <a:pt x="305" y="1378"/>
                    <a:pt x="687" y="1378"/>
                  </a:cubicBezTo>
                  <a:cubicBezTo>
                    <a:pt x="1068" y="1378"/>
                    <a:pt x="1379" y="1074"/>
                    <a:pt x="1379" y="693"/>
                  </a:cubicBezTo>
                  <a:cubicBezTo>
                    <a:pt x="1379" y="311"/>
                    <a:pt x="1068" y="1"/>
                    <a:pt x="6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21"/>
            <p:cNvSpPr/>
            <p:nvPr/>
          </p:nvSpPr>
          <p:spPr>
            <a:xfrm>
              <a:off x="3659925" y="3765829"/>
              <a:ext cx="140578" cy="139968"/>
            </a:xfrm>
            <a:custGeom>
              <a:avLst/>
              <a:gdLst/>
              <a:ahLst/>
              <a:cxnLst/>
              <a:rect l="l" t="t" r="r" b="b"/>
              <a:pathLst>
                <a:path w="1385" h="1379" extrusionOk="0">
                  <a:moveTo>
                    <a:pt x="692" y="1"/>
                  </a:moveTo>
                  <a:cubicBezTo>
                    <a:pt x="311" y="1"/>
                    <a:pt x="0" y="311"/>
                    <a:pt x="0" y="693"/>
                  </a:cubicBezTo>
                  <a:cubicBezTo>
                    <a:pt x="0" y="1074"/>
                    <a:pt x="311" y="1378"/>
                    <a:pt x="692" y="1378"/>
                  </a:cubicBezTo>
                  <a:cubicBezTo>
                    <a:pt x="1074" y="1378"/>
                    <a:pt x="1384" y="1074"/>
                    <a:pt x="1384" y="693"/>
                  </a:cubicBezTo>
                  <a:cubicBezTo>
                    <a:pt x="1384" y="311"/>
                    <a:pt x="1074" y="1"/>
                    <a:pt x="6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21"/>
            <p:cNvSpPr/>
            <p:nvPr/>
          </p:nvSpPr>
          <p:spPr>
            <a:xfrm>
              <a:off x="3416525" y="3765829"/>
              <a:ext cx="140578" cy="139968"/>
            </a:xfrm>
            <a:custGeom>
              <a:avLst/>
              <a:gdLst/>
              <a:ahLst/>
              <a:cxnLst/>
              <a:rect l="l" t="t" r="r" b="b"/>
              <a:pathLst>
                <a:path w="1385" h="1379" extrusionOk="0">
                  <a:moveTo>
                    <a:pt x="693" y="1"/>
                  </a:moveTo>
                  <a:cubicBezTo>
                    <a:pt x="311" y="1"/>
                    <a:pt x="1" y="311"/>
                    <a:pt x="1" y="693"/>
                  </a:cubicBezTo>
                  <a:cubicBezTo>
                    <a:pt x="1" y="1074"/>
                    <a:pt x="311" y="1378"/>
                    <a:pt x="693" y="1378"/>
                  </a:cubicBezTo>
                  <a:cubicBezTo>
                    <a:pt x="1074" y="1378"/>
                    <a:pt x="1384" y="1074"/>
                    <a:pt x="1384" y="693"/>
                  </a:cubicBezTo>
                  <a:cubicBezTo>
                    <a:pt x="1384" y="311"/>
                    <a:pt x="1074" y="1"/>
                    <a:pt x="6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21"/>
            <p:cNvSpPr/>
            <p:nvPr/>
          </p:nvSpPr>
          <p:spPr>
            <a:xfrm>
              <a:off x="2930333" y="3765829"/>
              <a:ext cx="139969" cy="139968"/>
            </a:xfrm>
            <a:custGeom>
              <a:avLst/>
              <a:gdLst/>
              <a:ahLst/>
              <a:cxnLst/>
              <a:rect l="l" t="t" r="r" b="b"/>
              <a:pathLst>
                <a:path w="1379" h="1379" extrusionOk="0">
                  <a:moveTo>
                    <a:pt x="693" y="1"/>
                  </a:moveTo>
                  <a:cubicBezTo>
                    <a:pt x="311" y="1"/>
                    <a:pt x="1" y="311"/>
                    <a:pt x="1" y="693"/>
                  </a:cubicBezTo>
                  <a:cubicBezTo>
                    <a:pt x="1" y="1074"/>
                    <a:pt x="311" y="1378"/>
                    <a:pt x="693" y="1378"/>
                  </a:cubicBezTo>
                  <a:cubicBezTo>
                    <a:pt x="1075" y="1378"/>
                    <a:pt x="1379" y="1074"/>
                    <a:pt x="1379" y="693"/>
                  </a:cubicBezTo>
                  <a:cubicBezTo>
                    <a:pt x="1379" y="311"/>
                    <a:pt x="1075" y="1"/>
                    <a:pt x="6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21"/>
            <p:cNvSpPr/>
            <p:nvPr/>
          </p:nvSpPr>
          <p:spPr>
            <a:xfrm>
              <a:off x="2687035" y="3765829"/>
              <a:ext cx="140476" cy="139968"/>
            </a:xfrm>
            <a:custGeom>
              <a:avLst/>
              <a:gdLst/>
              <a:ahLst/>
              <a:cxnLst/>
              <a:rect l="l" t="t" r="r" b="b"/>
              <a:pathLst>
                <a:path w="1384" h="1379" extrusionOk="0">
                  <a:moveTo>
                    <a:pt x="692" y="1"/>
                  </a:moveTo>
                  <a:cubicBezTo>
                    <a:pt x="310" y="1"/>
                    <a:pt x="0" y="311"/>
                    <a:pt x="0" y="693"/>
                  </a:cubicBezTo>
                  <a:cubicBezTo>
                    <a:pt x="0" y="1074"/>
                    <a:pt x="310" y="1378"/>
                    <a:pt x="692" y="1378"/>
                  </a:cubicBezTo>
                  <a:cubicBezTo>
                    <a:pt x="1074" y="1378"/>
                    <a:pt x="1384" y="1074"/>
                    <a:pt x="1384" y="693"/>
                  </a:cubicBezTo>
                  <a:cubicBezTo>
                    <a:pt x="1384" y="311"/>
                    <a:pt x="1074" y="1"/>
                    <a:pt x="6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21"/>
            <p:cNvSpPr/>
            <p:nvPr/>
          </p:nvSpPr>
          <p:spPr>
            <a:xfrm>
              <a:off x="3361409" y="4092767"/>
              <a:ext cx="35829" cy="49735"/>
            </a:xfrm>
            <a:custGeom>
              <a:avLst/>
              <a:gdLst/>
              <a:ahLst/>
              <a:cxnLst/>
              <a:rect l="l" t="t" r="r" b="b"/>
              <a:pathLst>
                <a:path w="353" h="490" extrusionOk="0">
                  <a:moveTo>
                    <a:pt x="102" y="1"/>
                  </a:moveTo>
                  <a:cubicBezTo>
                    <a:pt x="49" y="1"/>
                    <a:pt x="1" y="108"/>
                    <a:pt x="1" y="245"/>
                  </a:cubicBezTo>
                  <a:cubicBezTo>
                    <a:pt x="1" y="376"/>
                    <a:pt x="49" y="490"/>
                    <a:pt x="102" y="490"/>
                  </a:cubicBezTo>
                  <a:lnTo>
                    <a:pt x="251" y="490"/>
                  </a:lnTo>
                  <a:cubicBezTo>
                    <a:pt x="305" y="490"/>
                    <a:pt x="353" y="376"/>
                    <a:pt x="353" y="245"/>
                  </a:cubicBezTo>
                  <a:cubicBezTo>
                    <a:pt x="353" y="108"/>
                    <a:pt x="305" y="1"/>
                    <a:pt x="251" y="1"/>
                  </a:cubicBezTo>
                  <a:close/>
                </a:path>
              </a:pathLst>
            </a:custGeom>
            <a:solidFill>
              <a:srgbClr val="BBBB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21"/>
            <p:cNvSpPr/>
            <p:nvPr/>
          </p:nvSpPr>
          <p:spPr>
            <a:xfrm>
              <a:off x="4148552" y="3307851"/>
              <a:ext cx="73182" cy="137736"/>
            </a:xfrm>
            <a:custGeom>
              <a:avLst/>
              <a:gdLst/>
              <a:ahLst/>
              <a:cxnLst/>
              <a:rect l="l" t="t" r="r" b="b"/>
              <a:pathLst>
                <a:path w="721" h="1357" extrusionOk="0">
                  <a:moveTo>
                    <a:pt x="49" y="1"/>
                  </a:moveTo>
                  <a:cubicBezTo>
                    <a:pt x="24" y="1"/>
                    <a:pt x="0" y="19"/>
                    <a:pt x="0" y="51"/>
                  </a:cubicBezTo>
                  <a:lnTo>
                    <a:pt x="0" y="981"/>
                  </a:lnTo>
                  <a:cubicBezTo>
                    <a:pt x="0" y="1010"/>
                    <a:pt x="26" y="1031"/>
                    <a:pt x="51" y="1031"/>
                  </a:cubicBezTo>
                  <a:cubicBezTo>
                    <a:pt x="63" y="1031"/>
                    <a:pt x="74" y="1026"/>
                    <a:pt x="84" y="1017"/>
                  </a:cubicBezTo>
                  <a:lnTo>
                    <a:pt x="263" y="838"/>
                  </a:lnTo>
                  <a:lnTo>
                    <a:pt x="400" y="1292"/>
                  </a:lnTo>
                  <a:cubicBezTo>
                    <a:pt x="414" y="1330"/>
                    <a:pt x="447" y="1357"/>
                    <a:pt x="485" y="1357"/>
                  </a:cubicBezTo>
                  <a:cubicBezTo>
                    <a:pt x="494" y="1357"/>
                    <a:pt x="503" y="1355"/>
                    <a:pt x="513" y="1351"/>
                  </a:cubicBezTo>
                  <a:lnTo>
                    <a:pt x="543" y="1345"/>
                  </a:lnTo>
                  <a:cubicBezTo>
                    <a:pt x="591" y="1333"/>
                    <a:pt x="620" y="1274"/>
                    <a:pt x="597" y="1220"/>
                  </a:cubicBezTo>
                  <a:lnTo>
                    <a:pt x="400" y="785"/>
                  </a:lnTo>
                  <a:lnTo>
                    <a:pt x="656" y="803"/>
                  </a:lnTo>
                  <a:cubicBezTo>
                    <a:pt x="658" y="803"/>
                    <a:pt x="660" y="803"/>
                    <a:pt x="663" y="803"/>
                  </a:cubicBezTo>
                  <a:cubicBezTo>
                    <a:pt x="700" y="803"/>
                    <a:pt x="721" y="753"/>
                    <a:pt x="698" y="725"/>
                  </a:cubicBezTo>
                  <a:lnTo>
                    <a:pt x="84" y="15"/>
                  </a:lnTo>
                  <a:cubicBezTo>
                    <a:pt x="74" y="5"/>
                    <a:pt x="61" y="1"/>
                    <a:pt x="4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21"/>
            <p:cNvSpPr/>
            <p:nvPr/>
          </p:nvSpPr>
          <p:spPr>
            <a:xfrm>
              <a:off x="2808024" y="1213965"/>
              <a:ext cx="875640" cy="793121"/>
            </a:xfrm>
            <a:custGeom>
              <a:avLst/>
              <a:gdLst/>
              <a:ahLst/>
              <a:cxnLst/>
              <a:rect l="l" t="t" r="r" b="b"/>
              <a:pathLst>
                <a:path w="8627" h="7814" extrusionOk="0">
                  <a:moveTo>
                    <a:pt x="4314" y="0"/>
                  </a:moveTo>
                  <a:cubicBezTo>
                    <a:pt x="1928" y="0"/>
                    <a:pt x="1" y="1933"/>
                    <a:pt x="1" y="4313"/>
                  </a:cubicBezTo>
                  <a:lnTo>
                    <a:pt x="1" y="6341"/>
                  </a:lnTo>
                  <a:cubicBezTo>
                    <a:pt x="1" y="6341"/>
                    <a:pt x="274" y="6521"/>
                    <a:pt x="696" y="6521"/>
                  </a:cubicBezTo>
                  <a:cubicBezTo>
                    <a:pt x="908" y="6521"/>
                    <a:pt x="1156" y="6476"/>
                    <a:pt x="1427" y="6341"/>
                  </a:cubicBezTo>
                  <a:lnTo>
                    <a:pt x="1427" y="4313"/>
                  </a:lnTo>
                  <a:cubicBezTo>
                    <a:pt x="1427" y="2720"/>
                    <a:pt x="2721" y="1432"/>
                    <a:pt x="4314" y="1432"/>
                  </a:cubicBezTo>
                  <a:cubicBezTo>
                    <a:pt x="5906" y="1432"/>
                    <a:pt x="7195" y="2720"/>
                    <a:pt x="7195" y="4313"/>
                  </a:cubicBezTo>
                  <a:lnTo>
                    <a:pt x="7195" y="6341"/>
                  </a:lnTo>
                  <a:lnTo>
                    <a:pt x="7195" y="7814"/>
                  </a:lnTo>
                  <a:lnTo>
                    <a:pt x="8626" y="7814"/>
                  </a:lnTo>
                  <a:lnTo>
                    <a:pt x="8626" y="6341"/>
                  </a:lnTo>
                  <a:lnTo>
                    <a:pt x="8626" y="4313"/>
                  </a:lnTo>
                  <a:cubicBezTo>
                    <a:pt x="8626" y="1933"/>
                    <a:pt x="6693" y="0"/>
                    <a:pt x="43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21"/>
            <p:cNvSpPr/>
            <p:nvPr/>
          </p:nvSpPr>
          <p:spPr>
            <a:xfrm>
              <a:off x="3178605" y="2114187"/>
              <a:ext cx="132661" cy="230202"/>
            </a:xfrm>
            <a:custGeom>
              <a:avLst/>
              <a:gdLst/>
              <a:ahLst/>
              <a:cxnLst/>
              <a:rect l="l" t="t" r="r" b="b"/>
              <a:pathLst>
                <a:path w="1307" h="2268" extrusionOk="0">
                  <a:moveTo>
                    <a:pt x="651" y="1"/>
                  </a:moveTo>
                  <a:cubicBezTo>
                    <a:pt x="293" y="1"/>
                    <a:pt x="0" y="293"/>
                    <a:pt x="0" y="657"/>
                  </a:cubicBezTo>
                  <a:cubicBezTo>
                    <a:pt x="0" y="889"/>
                    <a:pt x="126" y="1098"/>
                    <a:pt x="311" y="1212"/>
                  </a:cubicBezTo>
                  <a:lnTo>
                    <a:pt x="126" y="2267"/>
                  </a:lnTo>
                  <a:lnTo>
                    <a:pt x="1181" y="2267"/>
                  </a:lnTo>
                  <a:lnTo>
                    <a:pt x="997" y="1212"/>
                  </a:lnTo>
                  <a:cubicBezTo>
                    <a:pt x="1181" y="1098"/>
                    <a:pt x="1307" y="889"/>
                    <a:pt x="1307" y="657"/>
                  </a:cubicBezTo>
                  <a:cubicBezTo>
                    <a:pt x="1307" y="293"/>
                    <a:pt x="1014" y="1"/>
                    <a:pt x="6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2" name="Google Shape;712;p21"/>
          <p:cNvGrpSpPr/>
          <p:nvPr/>
        </p:nvGrpSpPr>
        <p:grpSpPr>
          <a:xfrm>
            <a:off x="3709972" y="1202900"/>
            <a:ext cx="2196600" cy="1595400"/>
            <a:chOff x="3606675" y="1202900"/>
            <a:chExt cx="2196600" cy="1595400"/>
          </a:xfrm>
        </p:grpSpPr>
        <p:sp>
          <p:nvSpPr>
            <p:cNvPr id="713" name="Google Shape;713;p21"/>
            <p:cNvSpPr/>
            <p:nvPr/>
          </p:nvSpPr>
          <p:spPr>
            <a:xfrm>
              <a:off x="3606675" y="2005400"/>
              <a:ext cx="2196600" cy="7929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21"/>
            <p:cNvSpPr/>
            <p:nvPr/>
          </p:nvSpPr>
          <p:spPr>
            <a:xfrm>
              <a:off x="4341825" y="1202900"/>
              <a:ext cx="726300" cy="7263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8" name="Google Shape;718;p21"/>
          <p:cNvGrpSpPr/>
          <p:nvPr/>
        </p:nvGrpSpPr>
        <p:grpSpPr>
          <a:xfrm>
            <a:off x="4592027" y="1310708"/>
            <a:ext cx="432502" cy="510681"/>
            <a:chOff x="9115180" y="1691833"/>
            <a:chExt cx="432502" cy="510681"/>
          </a:xfrm>
        </p:grpSpPr>
        <p:sp>
          <p:nvSpPr>
            <p:cNvPr id="719" name="Google Shape;719;p21"/>
            <p:cNvSpPr/>
            <p:nvPr/>
          </p:nvSpPr>
          <p:spPr>
            <a:xfrm>
              <a:off x="9174580" y="1836529"/>
              <a:ext cx="297774" cy="115091"/>
            </a:xfrm>
            <a:custGeom>
              <a:avLst/>
              <a:gdLst/>
              <a:ahLst/>
              <a:cxnLst/>
              <a:rect l="l" t="t" r="r" b="b"/>
              <a:pathLst>
                <a:path w="3048" h="1178" extrusionOk="0">
                  <a:moveTo>
                    <a:pt x="0" y="1"/>
                  </a:moveTo>
                  <a:lnTo>
                    <a:pt x="0" y="1178"/>
                  </a:lnTo>
                  <a:lnTo>
                    <a:pt x="3047" y="1178"/>
                  </a:lnTo>
                  <a:lnTo>
                    <a:pt x="3047" y="1"/>
                  </a:lnTo>
                  <a:lnTo>
                    <a:pt x="2613" y="1"/>
                  </a:lnTo>
                  <a:lnTo>
                    <a:pt x="2613" y="744"/>
                  </a:lnTo>
                  <a:lnTo>
                    <a:pt x="434" y="744"/>
                  </a:lnTo>
                  <a:lnTo>
                    <a:pt x="43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21"/>
            <p:cNvSpPr/>
            <p:nvPr/>
          </p:nvSpPr>
          <p:spPr>
            <a:xfrm>
              <a:off x="9302173" y="1930126"/>
              <a:ext cx="42497" cy="150263"/>
            </a:xfrm>
            <a:custGeom>
              <a:avLst/>
              <a:gdLst/>
              <a:ahLst/>
              <a:cxnLst/>
              <a:rect l="l" t="t" r="r" b="b"/>
              <a:pathLst>
                <a:path w="435" h="1538" extrusionOk="0">
                  <a:moveTo>
                    <a:pt x="1" y="0"/>
                  </a:moveTo>
                  <a:lnTo>
                    <a:pt x="1" y="1537"/>
                  </a:lnTo>
                  <a:lnTo>
                    <a:pt x="435" y="1537"/>
                  </a:lnTo>
                  <a:lnTo>
                    <a:pt x="43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21"/>
            <p:cNvSpPr/>
            <p:nvPr/>
          </p:nvSpPr>
          <p:spPr>
            <a:xfrm>
              <a:off x="9353367" y="1691833"/>
              <a:ext cx="194315" cy="194325"/>
            </a:xfrm>
            <a:custGeom>
              <a:avLst/>
              <a:gdLst/>
              <a:ahLst/>
              <a:cxnLst/>
              <a:rect l="l" t="t" r="r" b="b"/>
              <a:pathLst>
                <a:path w="1989" h="1989" extrusionOk="0">
                  <a:moveTo>
                    <a:pt x="1003" y="592"/>
                  </a:moveTo>
                  <a:cubicBezTo>
                    <a:pt x="1223" y="592"/>
                    <a:pt x="1397" y="772"/>
                    <a:pt x="1397" y="992"/>
                  </a:cubicBezTo>
                  <a:cubicBezTo>
                    <a:pt x="1397" y="1211"/>
                    <a:pt x="1223" y="1392"/>
                    <a:pt x="1003" y="1392"/>
                  </a:cubicBezTo>
                  <a:cubicBezTo>
                    <a:pt x="783" y="1392"/>
                    <a:pt x="603" y="1211"/>
                    <a:pt x="603" y="992"/>
                  </a:cubicBezTo>
                  <a:cubicBezTo>
                    <a:pt x="603" y="772"/>
                    <a:pt x="783" y="592"/>
                    <a:pt x="1003" y="592"/>
                  </a:cubicBezTo>
                  <a:close/>
                  <a:moveTo>
                    <a:pt x="868" y="1"/>
                  </a:moveTo>
                  <a:lnTo>
                    <a:pt x="812" y="215"/>
                  </a:lnTo>
                  <a:cubicBezTo>
                    <a:pt x="806" y="248"/>
                    <a:pt x="778" y="277"/>
                    <a:pt x="738" y="282"/>
                  </a:cubicBezTo>
                  <a:cubicBezTo>
                    <a:pt x="682" y="288"/>
                    <a:pt x="727" y="293"/>
                    <a:pt x="609" y="299"/>
                  </a:cubicBezTo>
                  <a:cubicBezTo>
                    <a:pt x="602" y="300"/>
                    <a:pt x="595" y="301"/>
                    <a:pt x="589" y="301"/>
                  </a:cubicBezTo>
                  <a:cubicBezTo>
                    <a:pt x="556" y="301"/>
                    <a:pt x="524" y="290"/>
                    <a:pt x="496" y="271"/>
                  </a:cubicBezTo>
                  <a:lnTo>
                    <a:pt x="384" y="203"/>
                  </a:lnTo>
                  <a:lnTo>
                    <a:pt x="198" y="384"/>
                  </a:lnTo>
                  <a:lnTo>
                    <a:pt x="282" y="519"/>
                  </a:lnTo>
                  <a:cubicBezTo>
                    <a:pt x="299" y="547"/>
                    <a:pt x="305" y="581"/>
                    <a:pt x="305" y="620"/>
                  </a:cubicBezTo>
                  <a:cubicBezTo>
                    <a:pt x="288" y="721"/>
                    <a:pt x="288" y="688"/>
                    <a:pt x="277" y="733"/>
                  </a:cubicBezTo>
                  <a:cubicBezTo>
                    <a:pt x="271" y="778"/>
                    <a:pt x="237" y="812"/>
                    <a:pt x="198" y="823"/>
                  </a:cubicBezTo>
                  <a:lnTo>
                    <a:pt x="1" y="868"/>
                  </a:lnTo>
                  <a:lnTo>
                    <a:pt x="1" y="1127"/>
                  </a:lnTo>
                  <a:lnTo>
                    <a:pt x="203" y="1172"/>
                  </a:lnTo>
                  <a:cubicBezTo>
                    <a:pt x="243" y="1183"/>
                    <a:pt x="271" y="1217"/>
                    <a:pt x="277" y="1251"/>
                  </a:cubicBezTo>
                  <a:cubicBezTo>
                    <a:pt x="288" y="1307"/>
                    <a:pt x="288" y="1268"/>
                    <a:pt x="299" y="1375"/>
                  </a:cubicBezTo>
                  <a:cubicBezTo>
                    <a:pt x="305" y="1414"/>
                    <a:pt x="299" y="1448"/>
                    <a:pt x="277" y="1482"/>
                  </a:cubicBezTo>
                  <a:lnTo>
                    <a:pt x="198" y="1611"/>
                  </a:lnTo>
                  <a:lnTo>
                    <a:pt x="384" y="1791"/>
                  </a:lnTo>
                  <a:lnTo>
                    <a:pt x="508" y="1713"/>
                  </a:lnTo>
                  <a:cubicBezTo>
                    <a:pt x="531" y="1699"/>
                    <a:pt x="562" y="1689"/>
                    <a:pt x="591" y="1689"/>
                  </a:cubicBezTo>
                  <a:cubicBezTo>
                    <a:pt x="597" y="1689"/>
                    <a:pt x="603" y="1689"/>
                    <a:pt x="609" y="1690"/>
                  </a:cubicBezTo>
                  <a:cubicBezTo>
                    <a:pt x="722" y="1701"/>
                    <a:pt x="682" y="1707"/>
                    <a:pt x="733" y="1713"/>
                  </a:cubicBezTo>
                  <a:cubicBezTo>
                    <a:pt x="772" y="1718"/>
                    <a:pt x="806" y="1746"/>
                    <a:pt x="817" y="1786"/>
                  </a:cubicBezTo>
                  <a:lnTo>
                    <a:pt x="868" y="1989"/>
                  </a:lnTo>
                  <a:lnTo>
                    <a:pt x="1121" y="1989"/>
                  </a:lnTo>
                  <a:lnTo>
                    <a:pt x="1172" y="1786"/>
                  </a:lnTo>
                  <a:cubicBezTo>
                    <a:pt x="1183" y="1746"/>
                    <a:pt x="1211" y="1718"/>
                    <a:pt x="1251" y="1713"/>
                  </a:cubicBezTo>
                  <a:cubicBezTo>
                    <a:pt x="1307" y="1707"/>
                    <a:pt x="1262" y="1701"/>
                    <a:pt x="1380" y="1690"/>
                  </a:cubicBezTo>
                  <a:cubicBezTo>
                    <a:pt x="1414" y="1690"/>
                    <a:pt x="1454" y="1696"/>
                    <a:pt x="1482" y="1713"/>
                  </a:cubicBezTo>
                  <a:lnTo>
                    <a:pt x="1606" y="1791"/>
                  </a:lnTo>
                  <a:lnTo>
                    <a:pt x="1786" y="1611"/>
                  </a:lnTo>
                  <a:lnTo>
                    <a:pt x="1707" y="1476"/>
                  </a:lnTo>
                  <a:cubicBezTo>
                    <a:pt x="1690" y="1448"/>
                    <a:pt x="1679" y="1409"/>
                    <a:pt x="1685" y="1375"/>
                  </a:cubicBezTo>
                  <a:cubicBezTo>
                    <a:pt x="1696" y="1273"/>
                    <a:pt x="1701" y="1307"/>
                    <a:pt x="1713" y="1262"/>
                  </a:cubicBezTo>
                  <a:cubicBezTo>
                    <a:pt x="1718" y="1217"/>
                    <a:pt x="1752" y="1183"/>
                    <a:pt x="1792" y="1172"/>
                  </a:cubicBezTo>
                  <a:lnTo>
                    <a:pt x="1989" y="1127"/>
                  </a:lnTo>
                  <a:lnTo>
                    <a:pt x="1989" y="868"/>
                  </a:lnTo>
                  <a:lnTo>
                    <a:pt x="1786" y="817"/>
                  </a:lnTo>
                  <a:cubicBezTo>
                    <a:pt x="1746" y="812"/>
                    <a:pt x="1718" y="778"/>
                    <a:pt x="1713" y="738"/>
                  </a:cubicBezTo>
                  <a:cubicBezTo>
                    <a:pt x="1701" y="682"/>
                    <a:pt x="1701" y="727"/>
                    <a:pt x="1685" y="620"/>
                  </a:cubicBezTo>
                  <a:cubicBezTo>
                    <a:pt x="1685" y="581"/>
                    <a:pt x="1690" y="547"/>
                    <a:pt x="1713" y="513"/>
                  </a:cubicBezTo>
                  <a:lnTo>
                    <a:pt x="1786" y="384"/>
                  </a:lnTo>
                  <a:lnTo>
                    <a:pt x="1606" y="203"/>
                  </a:lnTo>
                  <a:lnTo>
                    <a:pt x="1487" y="277"/>
                  </a:lnTo>
                  <a:cubicBezTo>
                    <a:pt x="1460" y="290"/>
                    <a:pt x="1432" y="301"/>
                    <a:pt x="1404" y="301"/>
                  </a:cubicBezTo>
                  <a:cubicBezTo>
                    <a:pt x="1398" y="301"/>
                    <a:pt x="1392" y="300"/>
                    <a:pt x="1386" y="299"/>
                  </a:cubicBezTo>
                  <a:cubicBezTo>
                    <a:pt x="1268" y="293"/>
                    <a:pt x="1307" y="288"/>
                    <a:pt x="1257" y="282"/>
                  </a:cubicBezTo>
                  <a:cubicBezTo>
                    <a:pt x="1217" y="277"/>
                    <a:pt x="1183" y="248"/>
                    <a:pt x="1172" y="209"/>
                  </a:cubicBezTo>
                  <a:lnTo>
                    <a:pt x="112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21"/>
            <p:cNvSpPr/>
            <p:nvPr/>
          </p:nvSpPr>
          <p:spPr>
            <a:xfrm>
              <a:off x="9145955" y="1695741"/>
              <a:ext cx="99160" cy="99068"/>
            </a:xfrm>
            <a:custGeom>
              <a:avLst/>
              <a:gdLst/>
              <a:ahLst/>
              <a:cxnLst/>
              <a:rect l="l" t="t" r="r" b="b"/>
              <a:pathLst>
                <a:path w="1015" h="1014" extrusionOk="0">
                  <a:moveTo>
                    <a:pt x="507" y="0"/>
                  </a:moveTo>
                  <a:cubicBezTo>
                    <a:pt x="226" y="0"/>
                    <a:pt x="1" y="225"/>
                    <a:pt x="1" y="507"/>
                  </a:cubicBezTo>
                  <a:cubicBezTo>
                    <a:pt x="1" y="783"/>
                    <a:pt x="226" y="1014"/>
                    <a:pt x="507" y="1014"/>
                  </a:cubicBezTo>
                  <a:cubicBezTo>
                    <a:pt x="789" y="1014"/>
                    <a:pt x="1014" y="783"/>
                    <a:pt x="1014" y="507"/>
                  </a:cubicBezTo>
                  <a:cubicBezTo>
                    <a:pt x="1014" y="225"/>
                    <a:pt x="789" y="0"/>
                    <a:pt x="5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21"/>
            <p:cNvSpPr/>
            <p:nvPr/>
          </p:nvSpPr>
          <p:spPr>
            <a:xfrm>
              <a:off x="9115180" y="1800282"/>
              <a:ext cx="160708" cy="80407"/>
            </a:xfrm>
            <a:custGeom>
              <a:avLst/>
              <a:gdLst/>
              <a:ahLst/>
              <a:cxnLst/>
              <a:rect l="l" t="t" r="r" b="b"/>
              <a:pathLst>
                <a:path w="1645" h="823" extrusionOk="0">
                  <a:moveTo>
                    <a:pt x="822" y="0"/>
                  </a:moveTo>
                  <a:cubicBezTo>
                    <a:pt x="366" y="0"/>
                    <a:pt x="0" y="366"/>
                    <a:pt x="0" y="822"/>
                  </a:cubicBezTo>
                  <a:lnTo>
                    <a:pt x="1645" y="822"/>
                  </a:lnTo>
                  <a:cubicBezTo>
                    <a:pt x="1645" y="366"/>
                    <a:pt x="1279" y="0"/>
                    <a:pt x="82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21"/>
            <p:cNvSpPr/>
            <p:nvPr/>
          </p:nvSpPr>
          <p:spPr>
            <a:xfrm>
              <a:off x="9187183" y="1993925"/>
              <a:ext cx="274132" cy="208590"/>
            </a:xfrm>
            <a:custGeom>
              <a:avLst/>
              <a:gdLst/>
              <a:ahLst/>
              <a:cxnLst/>
              <a:rect l="l" t="t" r="r" b="b"/>
              <a:pathLst>
                <a:path w="2806" h="2135" extrusionOk="0">
                  <a:moveTo>
                    <a:pt x="1831" y="0"/>
                  </a:moveTo>
                  <a:lnTo>
                    <a:pt x="1544" y="265"/>
                  </a:lnTo>
                  <a:lnTo>
                    <a:pt x="1" y="265"/>
                  </a:lnTo>
                  <a:lnTo>
                    <a:pt x="1" y="1847"/>
                  </a:lnTo>
                  <a:cubicBezTo>
                    <a:pt x="1" y="2005"/>
                    <a:pt x="136" y="2135"/>
                    <a:pt x="305" y="2135"/>
                  </a:cubicBezTo>
                  <a:lnTo>
                    <a:pt x="2501" y="2135"/>
                  </a:lnTo>
                  <a:cubicBezTo>
                    <a:pt x="2670" y="2135"/>
                    <a:pt x="2805" y="2005"/>
                    <a:pt x="2805" y="1847"/>
                  </a:cubicBezTo>
                  <a:lnTo>
                    <a:pt x="280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5" name="Google Shape;725;p21"/>
          <p:cNvGrpSpPr/>
          <p:nvPr/>
        </p:nvGrpSpPr>
        <p:grpSpPr>
          <a:xfrm>
            <a:off x="6386897" y="1202900"/>
            <a:ext cx="2196600" cy="1595400"/>
            <a:chOff x="6283600" y="1202900"/>
            <a:chExt cx="2196600" cy="1595400"/>
          </a:xfrm>
        </p:grpSpPr>
        <p:sp>
          <p:nvSpPr>
            <p:cNvPr id="726" name="Google Shape;726;p21"/>
            <p:cNvSpPr/>
            <p:nvPr/>
          </p:nvSpPr>
          <p:spPr>
            <a:xfrm>
              <a:off x="6283600" y="2005400"/>
              <a:ext cx="2196600" cy="7929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21"/>
            <p:cNvSpPr txBox="1"/>
            <p:nvPr/>
          </p:nvSpPr>
          <p:spPr>
            <a:xfrm>
              <a:off x="6411539" y="2366976"/>
              <a:ext cx="1940700" cy="348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1200" dirty="0">
                <a:solidFill>
                  <a:schemeClr val="lt1"/>
                </a:solidFill>
                <a:latin typeface="Roboto"/>
                <a:ea typeface="Roboto"/>
                <a:cs typeface="Roboto"/>
                <a:sym typeface="Roboto"/>
              </a:endParaRPr>
            </a:p>
          </p:txBody>
        </p:sp>
        <p:sp>
          <p:nvSpPr>
            <p:cNvPr id="730" name="Google Shape;730;p21"/>
            <p:cNvSpPr/>
            <p:nvPr/>
          </p:nvSpPr>
          <p:spPr>
            <a:xfrm>
              <a:off x="7018750" y="1202900"/>
              <a:ext cx="726300" cy="7263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1" name="Google Shape;731;p21"/>
          <p:cNvGrpSpPr/>
          <p:nvPr/>
        </p:nvGrpSpPr>
        <p:grpSpPr>
          <a:xfrm>
            <a:off x="3709972" y="3135000"/>
            <a:ext cx="2196600" cy="1595388"/>
            <a:chOff x="3606675" y="3135000"/>
            <a:chExt cx="2196600" cy="1595388"/>
          </a:xfrm>
        </p:grpSpPr>
        <p:sp>
          <p:nvSpPr>
            <p:cNvPr id="732" name="Google Shape;732;p21"/>
            <p:cNvSpPr/>
            <p:nvPr/>
          </p:nvSpPr>
          <p:spPr>
            <a:xfrm>
              <a:off x="3606675" y="3937488"/>
              <a:ext cx="2196600" cy="7929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21"/>
            <p:cNvSpPr/>
            <p:nvPr/>
          </p:nvSpPr>
          <p:spPr>
            <a:xfrm>
              <a:off x="4341825" y="3135000"/>
              <a:ext cx="726300" cy="7263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7" name="Google Shape;737;p21"/>
          <p:cNvGrpSpPr/>
          <p:nvPr/>
        </p:nvGrpSpPr>
        <p:grpSpPr>
          <a:xfrm>
            <a:off x="6386897" y="3135000"/>
            <a:ext cx="2196600" cy="1595388"/>
            <a:chOff x="6283600" y="3135000"/>
            <a:chExt cx="2196600" cy="1595388"/>
          </a:xfrm>
        </p:grpSpPr>
        <p:sp>
          <p:nvSpPr>
            <p:cNvPr id="738" name="Google Shape;738;p21"/>
            <p:cNvSpPr/>
            <p:nvPr/>
          </p:nvSpPr>
          <p:spPr>
            <a:xfrm>
              <a:off x="6283600" y="3937488"/>
              <a:ext cx="2196600" cy="7929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21"/>
            <p:cNvSpPr/>
            <p:nvPr/>
          </p:nvSpPr>
          <p:spPr>
            <a:xfrm>
              <a:off x="7018750" y="3135000"/>
              <a:ext cx="726300" cy="7263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3" name="Google Shape;743;p21"/>
          <p:cNvGrpSpPr/>
          <p:nvPr/>
        </p:nvGrpSpPr>
        <p:grpSpPr>
          <a:xfrm>
            <a:off x="7188539" y="1327909"/>
            <a:ext cx="587147" cy="476291"/>
            <a:chOff x="9944293" y="1706634"/>
            <a:chExt cx="587147" cy="476291"/>
          </a:xfrm>
        </p:grpSpPr>
        <p:sp>
          <p:nvSpPr>
            <p:cNvPr id="744" name="Google Shape;744;p21"/>
            <p:cNvSpPr/>
            <p:nvPr/>
          </p:nvSpPr>
          <p:spPr>
            <a:xfrm>
              <a:off x="9944293" y="1706634"/>
              <a:ext cx="587147" cy="351720"/>
            </a:xfrm>
            <a:custGeom>
              <a:avLst/>
              <a:gdLst/>
              <a:ahLst/>
              <a:cxnLst/>
              <a:rect l="l" t="t" r="r" b="b"/>
              <a:pathLst>
                <a:path w="6010" h="3600" extrusionOk="0">
                  <a:moveTo>
                    <a:pt x="3008" y="1"/>
                  </a:moveTo>
                  <a:cubicBezTo>
                    <a:pt x="2326" y="1"/>
                    <a:pt x="1752" y="423"/>
                    <a:pt x="1515" y="1014"/>
                  </a:cubicBezTo>
                  <a:cubicBezTo>
                    <a:pt x="1453" y="1009"/>
                    <a:pt x="1391" y="1003"/>
                    <a:pt x="1324" y="1003"/>
                  </a:cubicBezTo>
                  <a:cubicBezTo>
                    <a:pt x="592" y="1003"/>
                    <a:pt x="0" y="1606"/>
                    <a:pt x="29" y="2343"/>
                  </a:cubicBezTo>
                  <a:cubicBezTo>
                    <a:pt x="51" y="3047"/>
                    <a:pt x="637" y="3599"/>
                    <a:pt x="1341" y="3599"/>
                  </a:cubicBezTo>
                  <a:lnTo>
                    <a:pt x="4669" y="3599"/>
                  </a:lnTo>
                  <a:cubicBezTo>
                    <a:pt x="5373" y="3599"/>
                    <a:pt x="5959" y="3047"/>
                    <a:pt x="5981" y="2343"/>
                  </a:cubicBezTo>
                  <a:cubicBezTo>
                    <a:pt x="6009" y="1606"/>
                    <a:pt x="5418" y="1003"/>
                    <a:pt x="4686" y="1003"/>
                  </a:cubicBezTo>
                  <a:cubicBezTo>
                    <a:pt x="4618" y="1003"/>
                    <a:pt x="4556" y="1009"/>
                    <a:pt x="4494" y="1014"/>
                  </a:cubicBezTo>
                  <a:cubicBezTo>
                    <a:pt x="4264" y="423"/>
                    <a:pt x="3684" y="1"/>
                    <a:pt x="3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21"/>
            <p:cNvSpPr/>
            <p:nvPr/>
          </p:nvSpPr>
          <p:spPr>
            <a:xfrm>
              <a:off x="10115361" y="2008139"/>
              <a:ext cx="74932" cy="174785"/>
            </a:xfrm>
            <a:custGeom>
              <a:avLst/>
              <a:gdLst/>
              <a:ahLst/>
              <a:cxnLst/>
              <a:rect l="l" t="t" r="r" b="b"/>
              <a:pathLst>
                <a:path w="767" h="1789" extrusionOk="0">
                  <a:moveTo>
                    <a:pt x="1" y="1"/>
                  </a:moveTo>
                  <a:lnTo>
                    <a:pt x="1" y="1403"/>
                  </a:lnTo>
                  <a:cubicBezTo>
                    <a:pt x="1" y="1594"/>
                    <a:pt x="142" y="1763"/>
                    <a:pt x="339" y="1786"/>
                  </a:cubicBezTo>
                  <a:cubicBezTo>
                    <a:pt x="355" y="1788"/>
                    <a:pt x="371" y="1789"/>
                    <a:pt x="386" y="1789"/>
                  </a:cubicBezTo>
                  <a:cubicBezTo>
                    <a:pt x="596" y="1789"/>
                    <a:pt x="767" y="1618"/>
                    <a:pt x="767" y="1409"/>
                  </a:cubicBezTo>
                  <a:lnTo>
                    <a:pt x="76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21"/>
            <p:cNvSpPr/>
            <p:nvPr/>
          </p:nvSpPr>
          <p:spPr>
            <a:xfrm>
              <a:off x="10033393" y="1805703"/>
              <a:ext cx="239450" cy="239463"/>
            </a:xfrm>
            <a:custGeom>
              <a:avLst/>
              <a:gdLst/>
              <a:ahLst/>
              <a:cxnLst/>
              <a:rect l="l" t="t" r="r" b="b"/>
              <a:pathLst>
                <a:path w="2451" h="2451" extrusionOk="0">
                  <a:moveTo>
                    <a:pt x="1228" y="0"/>
                  </a:moveTo>
                  <a:cubicBezTo>
                    <a:pt x="547" y="0"/>
                    <a:pt x="1" y="547"/>
                    <a:pt x="1" y="1222"/>
                  </a:cubicBezTo>
                  <a:cubicBezTo>
                    <a:pt x="1" y="1904"/>
                    <a:pt x="547" y="2450"/>
                    <a:pt x="1228" y="2450"/>
                  </a:cubicBezTo>
                  <a:cubicBezTo>
                    <a:pt x="1904" y="2450"/>
                    <a:pt x="2451" y="1904"/>
                    <a:pt x="2451" y="1222"/>
                  </a:cubicBezTo>
                  <a:cubicBezTo>
                    <a:pt x="2451" y="547"/>
                    <a:pt x="1904" y="0"/>
                    <a:pt x="122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21"/>
            <p:cNvSpPr/>
            <p:nvPr/>
          </p:nvSpPr>
          <p:spPr>
            <a:xfrm>
              <a:off x="10070322" y="1842536"/>
              <a:ext cx="165691" cy="165699"/>
            </a:xfrm>
            <a:custGeom>
              <a:avLst/>
              <a:gdLst/>
              <a:ahLst/>
              <a:cxnLst/>
              <a:rect l="l" t="t" r="r" b="b"/>
              <a:pathLst>
                <a:path w="1696" h="1696" extrusionOk="0">
                  <a:moveTo>
                    <a:pt x="850" y="1"/>
                  </a:moveTo>
                  <a:cubicBezTo>
                    <a:pt x="383" y="1"/>
                    <a:pt x="0" y="384"/>
                    <a:pt x="0" y="845"/>
                  </a:cubicBezTo>
                  <a:cubicBezTo>
                    <a:pt x="0" y="1313"/>
                    <a:pt x="383" y="1696"/>
                    <a:pt x="850" y="1696"/>
                  </a:cubicBezTo>
                  <a:cubicBezTo>
                    <a:pt x="1312" y="1696"/>
                    <a:pt x="1695" y="1313"/>
                    <a:pt x="1695" y="845"/>
                  </a:cubicBezTo>
                  <a:cubicBezTo>
                    <a:pt x="1695" y="384"/>
                    <a:pt x="1312" y="1"/>
                    <a:pt x="8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8" name="Google Shape;748;p21"/>
          <p:cNvGrpSpPr/>
          <p:nvPr/>
        </p:nvGrpSpPr>
        <p:grpSpPr>
          <a:xfrm>
            <a:off x="4531453" y="3217945"/>
            <a:ext cx="553647" cy="560410"/>
            <a:chOff x="10868557" y="1663207"/>
            <a:chExt cx="553647" cy="560410"/>
          </a:xfrm>
        </p:grpSpPr>
        <p:sp>
          <p:nvSpPr>
            <p:cNvPr id="749" name="Google Shape;749;p21"/>
            <p:cNvSpPr/>
            <p:nvPr/>
          </p:nvSpPr>
          <p:spPr>
            <a:xfrm>
              <a:off x="11084859" y="1927293"/>
              <a:ext cx="119481" cy="296324"/>
            </a:xfrm>
            <a:custGeom>
              <a:avLst/>
              <a:gdLst/>
              <a:ahLst/>
              <a:cxnLst/>
              <a:rect l="l" t="t" r="r" b="b"/>
              <a:pathLst>
                <a:path w="1223" h="3033" extrusionOk="0">
                  <a:moveTo>
                    <a:pt x="620" y="2270"/>
                  </a:moveTo>
                  <a:cubicBezTo>
                    <a:pt x="710" y="2270"/>
                    <a:pt x="783" y="2344"/>
                    <a:pt x="783" y="2434"/>
                  </a:cubicBezTo>
                  <a:cubicBezTo>
                    <a:pt x="783" y="2524"/>
                    <a:pt x="710" y="2597"/>
                    <a:pt x="620" y="2597"/>
                  </a:cubicBezTo>
                  <a:cubicBezTo>
                    <a:pt x="530" y="2597"/>
                    <a:pt x="456" y="2524"/>
                    <a:pt x="456" y="2434"/>
                  </a:cubicBezTo>
                  <a:cubicBezTo>
                    <a:pt x="456" y="2344"/>
                    <a:pt x="530" y="2270"/>
                    <a:pt x="620" y="2270"/>
                  </a:cubicBezTo>
                  <a:close/>
                  <a:moveTo>
                    <a:pt x="406" y="1"/>
                  </a:moveTo>
                  <a:lnTo>
                    <a:pt x="406" y="1876"/>
                  </a:lnTo>
                  <a:cubicBezTo>
                    <a:pt x="163" y="1972"/>
                    <a:pt x="0" y="2208"/>
                    <a:pt x="23" y="2484"/>
                  </a:cubicBezTo>
                  <a:cubicBezTo>
                    <a:pt x="51" y="2777"/>
                    <a:pt x="287" y="3008"/>
                    <a:pt x="580" y="3031"/>
                  </a:cubicBezTo>
                  <a:cubicBezTo>
                    <a:pt x="596" y="3032"/>
                    <a:pt x="612" y="3033"/>
                    <a:pt x="628" y="3033"/>
                  </a:cubicBezTo>
                  <a:cubicBezTo>
                    <a:pt x="956" y="3033"/>
                    <a:pt x="1222" y="2761"/>
                    <a:pt x="1222" y="2434"/>
                  </a:cubicBezTo>
                  <a:cubicBezTo>
                    <a:pt x="1222" y="2180"/>
                    <a:pt x="1065" y="1966"/>
                    <a:pt x="839" y="1876"/>
                  </a:cubicBezTo>
                  <a:lnTo>
                    <a:pt x="83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21"/>
            <p:cNvSpPr/>
            <p:nvPr/>
          </p:nvSpPr>
          <p:spPr>
            <a:xfrm>
              <a:off x="11237755" y="1940580"/>
              <a:ext cx="184448" cy="192958"/>
            </a:xfrm>
            <a:custGeom>
              <a:avLst/>
              <a:gdLst/>
              <a:ahLst/>
              <a:cxnLst/>
              <a:rect l="l" t="t" r="r" b="b"/>
              <a:pathLst>
                <a:path w="1888" h="1975" extrusionOk="0">
                  <a:moveTo>
                    <a:pt x="1273" y="1216"/>
                  </a:moveTo>
                  <a:cubicBezTo>
                    <a:pt x="1364" y="1216"/>
                    <a:pt x="1437" y="1290"/>
                    <a:pt x="1437" y="1380"/>
                  </a:cubicBezTo>
                  <a:cubicBezTo>
                    <a:pt x="1437" y="1470"/>
                    <a:pt x="1364" y="1543"/>
                    <a:pt x="1273" y="1543"/>
                  </a:cubicBezTo>
                  <a:cubicBezTo>
                    <a:pt x="1183" y="1543"/>
                    <a:pt x="1110" y="1470"/>
                    <a:pt x="1110" y="1380"/>
                  </a:cubicBezTo>
                  <a:cubicBezTo>
                    <a:pt x="1110" y="1290"/>
                    <a:pt x="1183" y="1216"/>
                    <a:pt x="1273" y="1216"/>
                  </a:cubicBezTo>
                  <a:close/>
                  <a:moveTo>
                    <a:pt x="1" y="0"/>
                  </a:moveTo>
                  <a:lnTo>
                    <a:pt x="1" y="1594"/>
                  </a:lnTo>
                  <a:lnTo>
                    <a:pt x="710" y="1594"/>
                  </a:lnTo>
                  <a:cubicBezTo>
                    <a:pt x="794" y="1813"/>
                    <a:pt x="1008" y="1974"/>
                    <a:pt x="1259" y="1974"/>
                  </a:cubicBezTo>
                  <a:cubicBezTo>
                    <a:pt x="1278" y="1974"/>
                    <a:pt x="1298" y="1973"/>
                    <a:pt x="1319" y="1971"/>
                  </a:cubicBezTo>
                  <a:cubicBezTo>
                    <a:pt x="1611" y="1949"/>
                    <a:pt x="1842" y="1712"/>
                    <a:pt x="1865" y="1419"/>
                  </a:cubicBezTo>
                  <a:cubicBezTo>
                    <a:pt x="1887" y="1070"/>
                    <a:pt x="1611" y="777"/>
                    <a:pt x="1268" y="777"/>
                  </a:cubicBezTo>
                  <a:cubicBezTo>
                    <a:pt x="1014" y="777"/>
                    <a:pt x="795" y="935"/>
                    <a:pt x="710" y="1160"/>
                  </a:cubicBezTo>
                  <a:lnTo>
                    <a:pt x="434" y="1160"/>
                  </a:lnTo>
                  <a:lnTo>
                    <a:pt x="43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21"/>
            <p:cNvSpPr/>
            <p:nvPr/>
          </p:nvSpPr>
          <p:spPr>
            <a:xfrm>
              <a:off x="10868557" y="1940580"/>
              <a:ext cx="185034" cy="193153"/>
            </a:xfrm>
            <a:custGeom>
              <a:avLst/>
              <a:gdLst/>
              <a:ahLst/>
              <a:cxnLst/>
              <a:rect l="l" t="t" r="r" b="b"/>
              <a:pathLst>
                <a:path w="1894" h="1977" extrusionOk="0">
                  <a:moveTo>
                    <a:pt x="620" y="1216"/>
                  </a:moveTo>
                  <a:cubicBezTo>
                    <a:pt x="711" y="1216"/>
                    <a:pt x="784" y="1290"/>
                    <a:pt x="784" y="1380"/>
                  </a:cubicBezTo>
                  <a:cubicBezTo>
                    <a:pt x="784" y="1470"/>
                    <a:pt x="711" y="1543"/>
                    <a:pt x="620" y="1543"/>
                  </a:cubicBezTo>
                  <a:cubicBezTo>
                    <a:pt x="530" y="1543"/>
                    <a:pt x="457" y="1470"/>
                    <a:pt x="457" y="1380"/>
                  </a:cubicBezTo>
                  <a:cubicBezTo>
                    <a:pt x="457" y="1290"/>
                    <a:pt x="530" y="1216"/>
                    <a:pt x="620" y="1216"/>
                  </a:cubicBezTo>
                  <a:close/>
                  <a:moveTo>
                    <a:pt x="1460" y="0"/>
                  </a:moveTo>
                  <a:lnTo>
                    <a:pt x="1460" y="1160"/>
                  </a:lnTo>
                  <a:lnTo>
                    <a:pt x="1184" y="1160"/>
                  </a:lnTo>
                  <a:cubicBezTo>
                    <a:pt x="1095" y="941"/>
                    <a:pt x="885" y="780"/>
                    <a:pt x="635" y="780"/>
                  </a:cubicBezTo>
                  <a:cubicBezTo>
                    <a:pt x="616" y="780"/>
                    <a:pt x="596" y="781"/>
                    <a:pt x="575" y="783"/>
                  </a:cubicBezTo>
                  <a:cubicBezTo>
                    <a:pt x="283" y="805"/>
                    <a:pt x="52" y="1042"/>
                    <a:pt x="29" y="1335"/>
                  </a:cubicBezTo>
                  <a:cubicBezTo>
                    <a:pt x="1" y="1684"/>
                    <a:pt x="283" y="1977"/>
                    <a:pt x="626" y="1977"/>
                  </a:cubicBezTo>
                  <a:cubicBezTo>
                    <a:pt x="880" y="1977"/>
                    <a:pt x="1094" y="1819"/>
                    <a:pt x="1184" y="1594"/>
                  </a:cubicBezTo>
                  <a:lnTo>
                    <a:pt x="1893" y="1594"/>
                  </a:lnTo>
                  <a:lnTo>
                    <a:pt x="189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21"/>
            <p:cNvSpPr/>
            <p:nvPr/>
          </p:nvSpPr>
          <p:spPr>
            <a:xfrm>
              <a:off x="10881257" y="1663207"/>
              <a:ext cx="528823" cy="317036"/>
            </a:xfrm>
            <a:custGeom>
              <a:avLst/>
              <a:gdLst/>
              <a:ahLst/>
              <a:cxnLst/>
              <a:rect l="l" t="t" r="r" b="b"/>
              <a:pathLst>
                <a:path w="5413" h="3245" extrusionOk="0">
                  <a:moveTo>
                    <a:pt x="2704" y="1"/>
                  </a:moveTo>
                  <a:cubicBezTo>
                    <a:pt x="2095" y="1"/>
                    <a:pt x="1572" y="384"/>
                    <a:pt x="1363" y="919"/>
                  </a:cubicBezTo>
                  <a:cubicBezTo>
                    <a:pt x="1307" y="907"/>
                    <a:pt x="1251" y="907"/>
                    <a:pt x="1189" y="907"/>
                  </a:cubicBezTo>
                  <a:cubicBezTo>
                    <a:pt x="530" y="907"/>
                    <a:pt x="1" y="1448"/>
                    <a:pt x="23" y="2113"/>
                  </a:cubicBezTo>
                  <a:cubicBezTo>
                    <a:pt x="46" y="2749"/>
                    <a:pt x="575" y="3245"/>
                    <a:pt x="1206" y="3245"/>
                  </a:cubicBezTo>
                  <a:lnTo>
                    <a:pt x="4207" y="3245"/>
                  </a:lnTo>
                  <a:cubicBezTo>
                    <a:pt x="4838" y="3245"/>
                    <a:pt x="5367" y="2749"/>
                    <a:pt x="5390" y="2113"/>
                  </a:cubicBezTo>
                  <a:cubicBezTo>
                    <a:pt x="5412" y="1448"/>
                    <a:pt x="4877" y="907"/>
                    <a:pt x="4219" y="907"/>
                  </a:cubicBezTo>
                  <a:cubicBezTo>
                    <a:pt x="4162" y="907"/>
                    <a:pt x="4100" y="907"/>
                    <a:pt x="4044" y="919"/>
                  </a:cubicBezTo>
                  <a:cubicBezTo>
                    <a:pt x="3836" y="384"/>
                    <a:pt x="3317" y="1"/>
                    <a:pt x="27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3" name="Google Shape;753;p21"/>
          <p:cNvGrpSpPr/>
          <p:nvPr/>
        </p:nvGrpSpPr>
        <p:grpSpPr>
          <a:xfrm>
            <a:off x="7230410" y="3258494"/>
            <a:ext cx="503422" cy="479318"/>
            <a:chOff x="11874938" y="1708931"/>
            <a:chExt cx="503422" cy="479318"/>
          </a:xfrm>
        </p:grpSpPr>
        <p:sp>
          <p:nvSpPr>
            <p:cNvPr id="754" name="Google Shape;754;p21"/>
            <p:cNvSpPr/>
            <p:nvPr/>
          </p:nvSpPr>
          <p:spPr>
            <a:xfrm>
              <a:off x="11921149" y="1708931"/>
              <a:ext cx="409928" cy="310393"/>
            </a:xfrm>
            <a:custGeom>
              <a:avLst/>
              <a:gdLst/>
              <a:ahLst/>
              <a:cxnLst/>
              <a:rect l="l" t="t" r="r" b="b"/>
              <a:pathLst>
                <a:path w="4196" h="3177" extrusionOk="0">
                  <a:moveTo>
                    <a:pt x="2743" y="0"/>
                  </a:moveTo>
                  <a:lnTo>
                    <a:pt x="2309" y="389"/>
                  </a:lnTo>
                  <a:lnTo>
                    <a:pt x="0" y="389"/>
                  </a:lnTo>
                  <a:lnTo>
                    <a:pt x="0" y="2743"/>
                  </a:lnTo>
                  <a:cubicBezTo>
                    <a:pt x="0" y="2985"/>
                    <a:pt x="203" y="3176"/>
                    <a:pt x="451" y="3176"/>
                  </a:cubicBezTo>
                  <a:lnTo>
                    <a:pt x="3745" y="3176"/>
                  </a:lnTo>
                  <a:cubicBezTo>
                    <a:pt x="3993" y="3176"/>
                    <a:pt x="4196" y="2985"/>
                    <a:pt x="4196" y="2743"/>
                  </a:cubicBezTo>
                  <a:lnTo>
                    <a:pt x="419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21"/>
            <p:cNvSpPr/>
            <p:nvPr/>
          </p:nvSpPr>
          <p:spPr>
            <a:xfrm>
              <a:off x="11945281" y="1850304"/>
              <a:ext cx="101896" cy="42988"/>
            </a:xfrm>
            <a:custGeom>
              <a:avLst/>
              <a:gdLst/>
              <a:ahLst/>
              <a:cxnLst/>
              <a:rect l="l" t="t" r="r" b="b"/>
              <a:pathLst>
                <a:path w="1043" h="440" extrusionOk="0">
                  <a:moveTo>
                    <a:pt x="1" y="1"/>
                  </a:moveTo>
                  <a:lnTo>
                    <a:pt x="1" y="440"/>
                  </a:lnTo>
                  <a:lnTo>
                    <a:pt x="1043" y="440"/>
                  </a:lnTo>
                  <a:lnTo>
                    <a:pt x="104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21"/>
            <p:cNvSpPr/>
            <p:nvPr/>
          </p:nvSpPr>
          <p:spPr>
            <a:xfrm>
              <a:off x="11945281" y="1786506"/>
              <a:ext cx="62329" cy="42988"/>
            </a:xfrm>
            <a:custGeom>
              <a:avLst/>
              <a:gdLst/>
              <a:ahLst/>
              <a:cxnLst/>
              <a:rect l="l" t="t" r="r" b="b"/>
              <a:pathLst>
                <a:path w="638" h="440" extrusionOk="0">
                  <a:moveTo>
                    <a:pt x="1" y="0"/>
                  </a:moveTo>
                  <a:lnTo>
                    <a:pt x="1" y="440"/>
                  </a:lnTo>
                  <a:lnTo>
                    <a:pt x="637" y="440"/>
                  </a:lnTo>
                  <a:lnTo>
                    <a:pt x="63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21"/>
            <p:cNvSpPr/>
            <p:nvPr/>
          </p:nvSpPr>
          <p:spPr>
            <a:xfrm>
              <a:off x="11874938" y="1886063"/>
              <a:ext cx="503422" cy="302186"/>
            </a:xfrm>
            <a:custGeom>
              <a:avLst/>
              <a:gdLst/>
              <a:ahLst/>
              <a:cxnLst/>
              <a:rect l="l" t="t" r="r" b="b"/>
              <a:pathLst>
                <a:path w="5153" h="3093" extrusionOk="0">
                  <a:moveTo>
                    <a:pt x="2579" y="1"/>
                  </a:moveTo>
                  <a:cubicBezTo>
                    <a:pt x="1994" y="1"/>
                    <a:pt x="1498" y="361"/>
                    <a:pt x="1301" y="873"/>
                  </a:cubicBezTo>
                  <a:cubicBezTo>
                    <a:pt x="1245" y="868"/>
                    <a:pt x="1188" y="862"/>
                    <a:pt x="1132" y="862"/>
                  </a:cubicBezTo>
                  <a:cubicBezTo>
                    <a:pt x="507" y="862"/>
                    <a:pt x="0" y="1380"/>
                    <a:pt x="17" y="2017"/>
                  </a:cubicBezTo>
                  <a:cubicBezTo>
                    <a:pt x="39" y="2619"/>
                    <a:pt x="546" y="3092"/>
                    <a:pt x="1149" y="3092"/>
                  </a:cubicBezTo>
                  <a:lnTo>
                    <a:pt x="4010" y="3092"/>
                  </a:lnTo>
                  <a:cubicBezTo>
                    <a:pt x="4612" y="3092"/>
                    <a:pt x="5114" y="2619"/>
                    <a:pt x="5136" y="2017"/>
                  </a:cubicBezTo>
                  <a:cubicBezTo>
                    <a:pt x="5153" y="1380"/>
                    <a:pt x="4646" y="862"/>
                    <a:pt x="4021" y="862"/>
                  </a:cubicBezTo>
                  <a:cubicBezTo>
                    <a:pt x="3965" y="862"/>
                    <a:pt x="3908" y="868"/>
                    <a:pt x="3852" y="873"/>
                  </a:cubicBezTo>
                  <a:cubicBezTo>
                    <a:pt x="3655" y="361"/>
                    <a:pt x="3159" y="1"/>
                    <a:pt x="257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 name="Google Shape;2507;p38">
            <a:extLst>
              <a:ext uri="{FF2B5EF4-FFF2-40B4-BE49-F238E27FC236}">
                <a16:creationId xmlns:a16="http://schemas.microsoft.com/office/drawing/2014/main" id="{4ADFA644-844B-323C-4B06-6A184D5FBB3B}"/>
              </a:ext>
            </a:extLst>
          </p:cNvPr>
          <p:cNvSpPr txBox="1"/>
          <p:nvPr/>
        </p:nvSpPr>
        <p:spPr>
          <a:xfrm>
            <a:off x="6596295" y="2057117"/>
            <a:ext cx="1859241" cy="709444"/>
          </a:xfrm>
          <a:prstGeom prst="rect">
            <a:avLst/>
          </a:prstGeom>
          <a:noFill/>
          <a:ln>
            <a:noFill/>
          </a:ln>
        </p:spPr>
        <p:style>
          <a:lnRef idx="2">
            <a:schemeClr val="accent2"/>
          </a:lnRef>
          <a:fillRef idx="1">
            <a:schemeClr val="lt1"/>
          </a:fillRef>
          <a:effectRef idx="0">
            <a:schemeClr val="accent2"/>
          </a:effectRef>
          <a:fontRef idx="minor">
            <a:schemeClr val="dk1"/>
          </a:fontRef>
        </p:style>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ar-SA" sz="1200" dirty="0">
                <a:solidFill>
                  <a:schemeClr val="bg1"/>
                </a:solidFill>
                <a:latin typeface="Calibri" panose="020F0502020204030204" pitchFamily="34" charset="0"/>
                <a:cs typeface="Calibri" panose="020F0502020204030204" pitchFamily="34" charset="0"/>
                <a:sym typeface="Fira Sans Extra Condensed"/>
              </a:rPr>
              <a:t>التحقق من تاريخ المصادر المستخدمة .</a:t>
            </a:r>
            <a:endParaRPr sz="1200" dirty="0">
              <a:solidFill>
                <a:schemeClr val="bg1"/>
              </a:solidFill>
              <a:latin typeface="Calibri" panose="020F0502020204030204" pitchFamily="34" charset="0"/>
              <a:cs typeface="Calibri" panose="020F0502020204030204" pitchFamily="34" charset="0"/>
              <a:sym typeface="Fira Sans Extra Condensed"/>
            </a:endParaRPr>
          </a:p>
        </p:txBody>
      </p:sp>
      <p:sp>
        <p:nvSpPr>
          <p:cNvPr id="4" name="Google Shape;2507;p38">
            <a:extLst>
              <a:ext uri="{FF2B5EF4-FFF2-40B4-BE49-F238E27FC236}">
                <a16:creationId xmlns:a16="http://schemas.microsoft.com/office/drawing/2014/main" id="{8AA9E961-94BC-06C2-C542-8BAB3B9A7647}"/>
              </a:ext>
            </a:extLst>
          </p:cNvPr>
          <p:cNvSpPr txBox="1"/>
          <p:nvPr/>
        </p:nvSpPr>
        <p:spPr>
          <a:xfrm>
            <a:off x="3753106" y="2037023"/>
            <a:ext cx="2108778" cy="709444"/>
          </a:xfrm>
          <a:prstGeom prst="rect">
            <a:avLst/>
          </a:prstGeom>
          <a:noFill/>
          <a:ln>
            <a:noFill/>
          </a:ln>
        </p:spPr>
        <p:style>
          <a:lnRef idx="2">
            <a:schemeClr val="accent2"/>
          </a:lnRef>
          <a:fillRef idx="1">
            <a:schemeClr val="lt1"/>
          </a:fillRef>
          <a:effectRef idx="0">
            <a:schemeClr val="accent2"/>
          </a:effectRef>
          <a:fontRef idx="minor">
            <a:schemeClr val="dk1"/>
          </a:fontRef>
        </p:style>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ar-SA" sz="1100" dirty="0">
                <a:solidFill>
                  <a:schemeClr val="bg1"/>
                </a:solidFill>
                <a:latin typeface="Calibri" panose="020F0502020204030204" pitchFamily="34" charset="0"/>
                <a:cs typeface="Calibri" panose="020F0502020204030204" pitchFamily="34" charset="0"/>
                <a:sym typeface="Fira Sans Extra Condensed"/>
              </a:rPr>
              <a:t>التحقق من تاريخ الكلمات المفتاحية الخاصة بالحقوق الفكرية مثل العلامات التجارية المسجلة , وحقوق النسخ والنشر , وبراءات الاختراع , والأسرار التجارية .</a:t>
            </a:r>
            <a:endParaRPr sz="1100" dirty="0">
              <a:solidFill>
                <a:schemeClr val="bg1"/>
              </a:solidFill>
              <a:latin typeface="Calibri" panose="020F0502020204030204" pitchFamily="34" charset="0"/>
              <a:cs typeface="Calibri" panose="020F0502020204030204" pitchFamily="34" charset="0"/>
              <a:sym typeface="Fira Sans Extra Condensed"/>
            </a:endParaRPr>
          </a:p>
        </p:txBody>
      </p:sp>
      <p:sp>
        <p:nvSpPr>
          <p:cNvPr id="5" name="Google Shape;2507;p38">
            <a:extLst>
              <a:ext uri="{FF2B5EF4-FFF2-40B4-BE49-F238E27FC236}">
                <a16:creationId xmlns:a16="http://schemas.microsoft.com/office/drawing/2014/main" id="{788DB4C2-62E1-420A-2280-3EDB4F3BC6D9}"/>
              </a:ext>
            </a:extLst>
          </p:cNvPr>
          <p:cNvSpPr txBox="1"/>
          <p:nvPr/>
        </p:nvSpPr>
        <p:spPr>
          <a:xfrm>
            <a:off x="6504918" y="4027833"/>
            <a:ext cx="1859241" cy="709444"/>
          </a:xfrm>
          <a:prstGeom prst="rect">
            <a:avLst/>
          </a:prstGeom>
          <a:noFill/>
          <a:ln>
            <a:noFill/>
          </a:ln>
        </p:spPr>
        <p:style>
          <a:lnRef idx="2">
            <a:schemeClr val="accent2"/>
          </a:lnRef>
          <a:fillRef idx="1">
            <a:schemeClr val="lt1"/>
          </a:fillRef>
          <a:effectRef idx="0">
            <a:schemeClr val="accent2"/>
          </a:effectRef>
          <a:fontRef idx="minor">
            <a:schemeClr val="dk1"/>
          </a:fontRef>
        </p:style>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ar-SA" sz="1200" dirty="0">
                <a:solidFill>
                  <a:schemeClr val="bg1"/>
                </a:solidFill>
                <a:latin typeface="Calibri" panose="020F0502020204030204" pitchFamily="34" charset="0"/>
                <a:cs typeface="Calibri" panose="020F0502020204030204" pitchFamily="34" charset="0"/>
                <a:sym typeface="Fira Sans Extra Condensed"/>
              </a:rPr>
              <a:t>التحقق من تاريخ مراجعة أو تحرير المعلومات .</a:t>
            </a:r>
            <a:endParaRPr sz="1200" dirty="0">
              <a:solidFill>
                <a:schemeClr val="bg1"/>
              </a:solidFill>
              <a:latin typeface="Calibri" panose="020F0502020204030204" pitchFamily="34" charset="0"/>
              <a:cs typeface="Calibri" panose="020F0502020204030204" pitchFamily="34" charset="0"/>
              <a:sym typeface="Fira Sans Extra Condensed"/>
            </a:endParaRPr>
          </a:p>
        </p:txBody>
      </p:sp>
      <p:sp>
        <p:nvSpPr>
          <p:cNvPr id="6" name="Google Shape;2507;p38">
            <a:extLst>
              <a:ext uri="{FF2B5EF4-FFF2-40B4-BE49-F238E27FC236}">
                <a16:creationId xmlns:a16="http://schemas.microsoft.com/office/drawing/2014/main" id="{8D0ED3F8-C9A1-12EB-8429-48C927DD972B}"/>
              </a:ext>
            </a:extLst>
          </p:cNvPr>
          <p:cNvSpPr txBox="1"/>
          <p:nvPr/>
        </p:nvSpPr>
        <p:spPr>
          <a:xfrm>
            <a:off x="3807653" y="4027833"/>
            <a:ext cx="1859241" cy="709444"/>
          </a:xfrm>
          <a:prstGeom prst="rect">
            <a:avLst/>
          </a:prstGeom>
          <a:noFill/>
          <a:ln>
            <a:noFill/>
          </a:ln>
        </p:spPr>
        <p:style>
          <a:lnRef idx="2">
            <a:schemeClr val="accent2"/>
          </a:lnRef>
          <a:fillRef idx="1">
            <a:schemeClr val="lt1"/>
          </a:fillRef>
          <a:effectRef idx="0">
            <a:schemeClr val="accent2"/>
          </a:effectRef>
          <a:fontRef idx="minor">
            <a:schemeClr val="dk1"/>
          </a:fontRef>
        </p:style>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ar-SA" sz="1200" dirty="0">
                <a:solidFill>
                  <a:schemeClr val="bg1"/>
                </a:solidFill>
                <a:latin typeface="Calibri" panose="020F0502020204030204" pitchFamily="34" charset="0"/>
                <a:cs typeface="Calibri" panose="020F0502020204030204" pitchFamily="34" charset="0"/>
                <a:sym typeface="Fira Sans Extra Condensed"/>
              </a:rPr>
              <a:t>التحقق من تاريخ النشر .</a:t>
            </a:r>
            <a:endParaRPr sz="1200" dirty="0">
              <a:solidFill>
                <a:schemeClr val="bg1"/>
              </a:solidFill>
              <a:latin typeface="Calibri" panose="020F0502020204030204" pitchFamily="34" charset="0"/>
              <a:cs typeface="Calibri" panose="020F0502020204030204" pitchFamily="34" charset="0"/>
              <a:sym typeface="Fira Sans Extra Condensed"/>
            </a:endParaRPr>
          </a:p>
        </p:txBody>
      </p:sp>
      <p:grpSp>
        <p:nvGrpSpPr>
          <p:cNvPr id="9" name="مجموعة 8">
            <a:extLst>
              <a:ext uri="{FF2B5EF4-FFF2-40B4-BE49-F238E27FC236}">
                <a16:creationId xmlns:a16="http://schemas.microsoft.com/office/drawing/2014/main" id="{03173C59-AD66-B7B1-D6D3-2ED680F380B4}"/>
              </a:ext>
            </a:extLst>
          </p:cNvPr>
          <p:cNvGrpSpPr/>
          <p:nvPr/>
        </p:nvGrpSpPr>
        <p:grpSpPr>
          <a:xfrm>
            <a:off x="85060" y="4775125"/>
            <a:ext cx="8973880" cy="368915"/>
            <a:chOff x="85060" y="4775125"/>
            <a:chExt cx="8973880" cy="368915"/>
          </a:xfrm>
        </p:grpSpPr>
        <p:sp>
          <p:nvSpPr>
            <p:cNvPr id="10" name="Google Shape;1161;p24">
              <a:extLst>
                <a:ext uri="{FF2B5EF4-FFF2-40B4-BE49-F238E27FC236}">
                  <a16:creationId xmlns:a16="http://schemas.microsoft.com/office/drawing/2014/main" id="{980E484F-CE0E-F4C0-D3AA-0911966619F5}"/>
                </a:ext>
              </a:extLst>
            </p:cNvPr>
            <p:cNvSpPr/>
            <p:nvPr/>
          </p:nvSpPr>
          <p:spPr>
            <a:xfrm>
              <a:off x="85060" y="4775125"/>
              <a:ext cx="8973880" cy="368915"/>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مربع نص 10">
              <a:extLst>
                <a:ext uri="{FF2B5EF4-FFF2-40B4-BE49-F238E27FC236}">
                  <a16:creationId xmlns:a16="http://schemas.microsoft.com/office/drawing/2014/main" id="{DC10DC6F-6540-2F30-3CEB-2B4612888344}"/>
                </a:ext>
              </a:extLst>
            </p:cNvPr>
            <p:cNvSpPr txBox="1"/>
            <p:nvPr/>
          </p:nvSpPr>
          <p:spPr>
            <a:xfrm>
              <a:off x="3325928" y="4802823"/>
              <a:ext cx="2146143" cy="307777"/>
            </a:xfrm>
            <a:prstGeom prst="rect">
              <a:avLst/>
            </a:prstGeom>
            <a:noFill/>
          </p:spPr>
          <p:txBody>
            <a:bodyPr wrap="square">
              <a:spAutoFit/>
            </a:bodyPr>
            <a:lstStyle/>
            <a:p>
              <a:pPr algn="ctr" rtl="1"/>
              <a:r>
                <a:rPr lang="ar-SA" b="1" i="0" u="none" strike="noStrike" baseline="0" dirty="0">
                  <a:solidFill>
                    <a:schemeClr val="bg1"/>
                  </a:solidFill>
                  <a:latin typeface="Calibri" panose="020F0502020204030204" pitchFamily="34" charset="0"/>
                  <a:cs typeface="Calibri" panose="020F0502020204030204" pitchFamily="34" charset="0"/>
                </a:rPr>
                <a:t>إعداد المعلمة : منال الرحيلي</a:t>
              </a:r>
              <a:endParaRPr lang="ar-SA" b="1" dirty="0">
                <a:solidFill>
                  <a:schemeClr val="bg1"/>
                </a:solidFill>
              </a:endParaRPr>
            </a:p>
          </p:txBody>
        </p:sp>
      </p:grpSp>
      <p:sp>
        <p:nvSpPr>
          <p:cNvPr id="12" name="مربع نص 11">
            <a:extLst>
              <a:ext uri="{FF2B5EF4-FFF2-40B4-BE49-F238E27FC236}">
                <a16:creationId xmlns:a16="http://schemas.microsoft.com/office/drawing/2014/main" id="{2894F4BB-BA29-F18B-2DC5-75D25E7EA9FE}"/>
              </a:ext>
            </a:extLst>
          </p:cNvPr>
          <p:cNvSpPr txBox="1"/>
          <p:nvPr/>
        </p:nvSpPr>
        <p:spPr>
          <a:xfrm>
            <a:off x="793920" y="2591479"/>
            <a:ext cx="2406982" cy="646331"/>
          </a:xfrm>
          <a:prstGeom prst="rect">
            <a:avLst/>
          </a:prstGeom>
          <a:noFill/>
        </p:spPr>
        <p:txBody>
          <a:bodyPr wrap="square">
            <a:spAutoFit/>
          </a:bodyPr>
          <a:lstStyle/>
          <a:p>
            <a:pPr algn="r" rtl="1"/>
            <a:r>
              <a:rPr lang="ar-SA" sz="1800" b="1" dirty="0">
                <a:ln w="0"/>
                <a:solidFill>
                  <a:schemeClr val="bg1"/>
                </a:solidFill>
                <a:effectLst>
                  <a:outerShdw blurRad="38100" dist="25400" dir="5400000" algn="ctr" rotWithShape="0">
                    <a:srgbClr val="6E747A">
                      <a:alpha val="43000"/>
                    </a:srgbClr>
                  </a:outerShdw>
                </a:effectLst>
                <a:latin typeface="Sakkal Majalla" panose="02000000000000000000" pitchFamily="2" charset="-78"/>
                <a:cs typeface="Sakkal Majalla" panose="02000000000000000000" pitchFamily="2" charset="-78"/>
              </a:rPr>
              <a:t>عند استخدام معيار التوقيت يجب مراعاة ما يلي :</a:t>
            </a:r>
            <a:endParaRPr lang="ar-SA" sz="1800" b="1" dirty="0">
              <a:ln w="0"/>
              <a:solidFill>
                <a:schemeClr val="bg1"/>
              </a:solidFill>
              <a:effectLst>
                <a:outerShdw blurRad="38100" dist="25400" dir="5400000" algn="ctr" rotWithShape="0">
                  <a:srgbClr val="6E747A">
                    <a:alpha val="43000"/>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ppt_x"/>
                                          </p:val>
                                        </p:tav>
                                        <p:tav tm="100000">
                                          <p:val>
                                            <p:strVal val="#ppt_x"/>
                                          </p:val>
                                        </p:tav>
                                      </p:tavLst>
                                    </p:anim>
                                    <p:anim calcmode="lin" valueType="num">
                                      <p:cBhvr additive="base">
                                        <p:cTn id="2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ppt_x"/>
                                          </p:val>
                                        </p:tav>
                                        <p:tav tm="100000">
                                          <p:val>
                                            <p:strVal val="#ppt_x"/>
                                          </p:val>
                                        </p:tav>
                                      </p:tavLst>
                                    </p:anim>
                                    <p:anim calcmode="lin" valueType="num">
                                      <p:cBhvr additive="base">
                                        <p:cTn id="3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grpSp>
        <p:nvGrpSpPr>
          <p:cNvPr id="60" name="Google Shape;60;p15"/>
          <p:cNvGrpSpPr/>
          <p:nvPr/>
        </p:nvGrpSpPr>
        <p:grpSpPr>
          <a:xfrm>
            <a:off x="125788" y="564899"/>
            <a:ext cx="3510546" cy="3177761"/>
            <a:chOff x="469913" y="410386"/>
            <a:chExt cx="4266884" cy="4170975"/>
          </a:xfrm>
        </p:grpSpPr>
        <p:sp>
          <p:nvSpPr>
            <p:cNvPr id="61" name="Google Shape;61;p15"/>
            <p:cNvSpPr/>
            <p:nvPr/>
          </p:nvSpPr>
          <p:spPr>
            <a:xfrm>
              <a:off x="3787006" y="1299861"/>
              <a:ext cx="949792" cy="1150771"/>
            </a:xfrm>
            <a:custGeom>
              <a:avLst/>
              <a:gdLst/>
              <a:ahLst/>
              <a:cxnLst/>
              <a:rect l="l" t="t" r="r" b="b"/>
              <a:pathLst>
                <a:path w="6843" h="8291" extrusionOk="0">
                  <a:moveTo>
                    <a:pt x="5862" y="2901"/>
                  </a:moveTo>
                  <a:cubicBezTo>
                    <a:pt x="5772" y="3357"/>
                    <a:pt x="6043" y="3768"/>
                    <a:pt x="6020" y="4219"/>
                  </a:cubicBezTo>
                  <a:cubicBezTo>
                    <a:pt x="6003" y="4613"/>
                    <a:pt x="5716" y="4900"/>
                    <a:pt x="5384" y="5069"/>
                  </a:cubicBezTo>
                  <a:cubicBezTo>
                    <a:pt x="4967" y="5272"/>
                    <a:pt x="4488" y="5266"/>
                    <a:pt x="4044" y="5368"/>
                  </a:cubicBezTo>
                  <a:cubicBezTo>
                    <a:pt x="3638" y="5464"/>
                    <a:pt x="3266" y="5666"/>
                    <a:pt x="3109" y="6072"/>
                  </a:cubicBezTo>
                  <a:cubicBezTo>
                    <a:pt x="3030" y="6280"/>
                    <a:pt x="3002" y="6500"/>
                    <a:pt x="2951" y="6714"/>
                  </a:cubicBezTo>
                  <a:cubicBezTo>
                    <a:pt x="2906" y="6911"/>
                    <a:pt x="2838" y="7102"/>
                    <a:pt x="2743" y="7283"/>
                  </a:cubicBezTo>
                  <a:cubicBezTo>
                    <a:pt x="2562" y="7620"/>
                    <a:pt x="2286" y="7919"/>
                    <a:pt x="1937" y="8088"/>
                  </a:cubicBezTo>
                  <a:cubicBezTo>
                    <a:pt x="1594" y="8257"/>
                    <a:pt x="1183" y="8291"/>
                    <a:pt x="817" y="8167"/>
                  </a:cubicBezTo>
                  <a:cubicBezTo>
                    <a:pt x="473" y="8048"/>
                    <a:pt x="197" y="7784"/>
                    <a:pt x="85" y="7429"/>
                  </a:cubicBezTo>
                  <a:cubicBezTo>
                    <a:pt x="0" y="7187"/>
                    <a:pt x="6" y="6916"/>
                    <a:pt x="96" y="6674"/>
                  </a:cubicBezTo>
                  <a:cubicBezTo>
                    <a:pt x="237" y="5920"/>
                    <a:pt x="1138" y="5644"/>
                    <a:pt x="1690" y="5221"/>
                  </a:cubicBezTo>
                  <a:cubicBezTo>
                    <a:pt x="1853" y="5092"/>
                    <a:pt x="1999" y="4945"/>
                    <a:pt x="2095" y="4760"/>
                  </a:cubicBezTo>
                  <a:cubicBezTo>
                    <a:pt x="2208" y="4551"/>
                    <a:pt x="2236" y="4309"/>
                    <a:pt x="2236" y="4073"/>
                  </a:cubicBezTo>
                  <a:cubicBezTo>
                    <a:pt x="2236" y="3661"/>
                    <a:pt x="2151" y="3250"/>
                    <a:pt x="2225" y="2839"/>
                  </a:cubicBezTo>
                  <a:cubicBezTo>
                    <a:pt x="2292" y="2484"/>
                    <a:pt x="2484" y="2163"/>
                    <a:pt x="2833" y="2028"/>
                  </a:cubicBezTo>
                  <a:cubicBezTo>
                    <a:pt x="3035" y="1949"/>
                    <a:pt x="3255" y="1938"/>
                    <a:pt x="3463" y="1882"/>
                  </a:cubicBezTo>
                  <a:cubicBezTo>
                    <a:pt x="3666" y="1831"/>
                    <a:pt x="3852" y="1730"/>
                    <a:pt x="4010" y="1595"/>
                  </a:cubicBezTo>
                  <a:cubicBezTo>
                    <a:pt x="4618" y="1082"/>
                    <a:pt x="4950" y="85"/>
                    <a:pt x="5857" y="23"/>
                  </a:cubicBezTo>
                  <a:cubicBezTo>
                    <a:pt x="6229" y="1"/>
                    <a:pt x="6578" y="181"/>
                    <a:pt x="6707" y="547"/>
                  </a:cubicBezTo>
                  <a:cubicBezTo>
                    <a:pt x="6842" y="936"/>
                    <a:pt x="6718" y="1341"/>
                    <a:pt x="6521" y="1685"/>
                  </a:cubicBezTo>
                  <a:cubicBezTo>
                    <a:pt x="6290" y="2079"/>
                    <a:pt x="5958" y="2439"/>
                    <a:pt x="5862" y="290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15"/>
            <p:cNvSpPr/>
            <p:nvPr/>
          </p:nvSpPr>
          <p:spPr>
            <a:xfrm>
              <a:off x="3858902" y="1374117"/>
              <a:ext cx="821543" cy="1026547"/>
            </a:xfrm>
            <a:custGeom>
              <a:avLst/>
              <a:gdLst/>
              <a:ahLst/>
              <a:cxnLst/>
              <a:rect l="l" t="t" r="r" b="b"/>
              <a:pathLst>
                <a:path w="5919" h="7396" extrusionOk="0">
                  <a:moveTo>
                    <a:pt x="5801" y="23"/>
                  </a:moveTo>
                  <a:cubicBezTo>
                    <a:pt x="5204" y="136"/>
                    <a:pt x="4680" y="558"/>
                    <a:pt x="4449" y="1122"/>
                  </a:cubicBezTo>
                  <a:cubicBezTo>
                    <a:pt x="4432" y="1172"/>
                    <a:pt x="4415" y="1217"/>
                    <a:pt x="4404" y="1268"/>
                  </a:cubicBezTo>
                  <a:cubicBezTo>
                    <a:pt x="4370" y="1161"/>
                    <a:pt x="4342" y="1054"/>
                    <a:pt x="4308" y="947"/>
                  </a:cubicBezTo>
                  <a:cubicBezTo>
                    <a:pt x="4297" y="902"/>
                    <a:pt x="4241" y="879"/>
                    <a:pt x="4196" y="896"/>
                  </a:cubicBezTo>
                  <a:cubicBezTo>
                    <a:pt x="4151" y="913"/>
                    <a:pt x="4134" y="964"/>
                    <a:pt x="4145" y="1003"/>
                  </a:cubicBezTo>
                  <a:lnTo>
                    <a:pt x="4331" y="1623"/>
                  </a:lnTo>
                  <a:cubicBezTo>
                    <a:pt x="4314" y="1769"/>
                    <a:pt x="4303" y="1921"/>
                    <a:pt x="4291" y="2068"/>
                  </a:cubicBezTo>
                  <a:cubicBezTo>
                    <a:pt x="4269" y="2389"/>
                    <a:pt x="4235" y="2738"/>
                    <a:pt x="4021" y="2997"/>
                  </a:cubicBezTo>
                  <a:cubicBezTo>
                    <a:pt x="3886" y="3160"/>
                    <a:pt x="3700" y="3262"/>
                    <a:pt x="3503" y="3340"/>
                  </a:cubicBezTo>
                  <a:cubicBezTo>
                    <a:pt x="3492" y="3318"/>
                    <a:pt x="3492" y="3284"/>
                    <a:pt x="3492" y="3262"/>
                  </a:cubicBezTo>
                  <a:cubicBezTo>
                    <a:pt x="3486" y="3217"/>
                    <a:pt x="3486" y="3177"/>
                    <a:pt x="3480" y="3132"/>
                  </a:cubicBezTo>
                  <a:lnTo>
                    <a:pt x="3469" y="2850"/>
                  </a:lnTo>
                  <a:cubicBezTo>
                    <a:pt x="3458" y="2665"/>
                    <a:pt x="3447" y="2484"/>
                    <a:pt x="3435" y="2304"/>
                  </a:cubicBezTo>
                  <a:cubicBezTo>
                    <a:pt x="3430" y="2192"/>
                    <a:pt x="3261" y="2208"/>
                    <a:pt x="3266" y="2315"/>
                  </a:cubicBezTo>
                  <a:cubicBezTo>
                    <a:pt x="3278" y="2524"/>
                    <a:pt x="3289" y="2732"/>
                    <a:pt x="3300" y="2935"/>
                  </a:cubicBezTo>
                  <a:cubicBezTo>
                    <a:pt x="3306" y="3036"/>
                    <a:pt x="3312" y="3143"/>
                    <a:pt x="3317" y="3245"/>
                  </a:cubicBezTo>
                  <a:cubicBezTo>
                    <a:pt x="3323" y="3295"/>
                    <a:pt x="3323" y="3352"/>
                    <a:pt x="3345" y="3402"/>
                  </a:cubicBezTo>
                  <a:cubicBezTo>
                    <a:pt x="3317" y="3408"/>
                    <a:pt x="3289" y="3419"/>
                    <a:pt x="3261" y="3431"/>
                  </a:cubicBezTo>
                  <a:cubicBezTo>
                    <a:pt x="2974" y="3526"/>
                    <a:pt x="2681" y="3622"/>
                    <a:pt x="2439" y="3813"/>
                  </a:cubicBezTo>
                  <a:cubicBezTo>
                    <a:pt x="2258" y="3954"/>
                    <a:pt x="2123" y="4129"/>
                    <a:pt x="2016" y="4320"/>
                  </a:cubicBezTo>
                  <a:cubicBezTo>
                    <a:pt x="2011" y="4275"/>
                    <a:pt x="1999" y="4230"/>
                    <a:pt x="1994" y="4185"/>
                  </a:cubicBezTo>
                  <a:cubicBezTo>
                    <a:pt x="1977" y="4095"/>
                    <a:pt x="1954" y="4005"/>
                    <a:pt x="1937" y="3915"/>
                  </a:cubicBezTo>
                  <a:lnTo>
                    <a:pt x="1830" y="3374"/>
                  </a:lnTo>
                  <a:cubicBezTo>
                    <a:pt x="1819" y="3329"/>
                    <a:pt x="1785" y="3290"/>
                    <a:pt x="1740" y="3295"/>
                  </a:cubicBezTo>
                  <a:cubicBezTo>
                    <a:pt x="1695" y="3301"/>
                    <a:pt x="1650" y="3346"/>
                    <a:pt x="1661" y="3391"/>
                  </a:cubicBezTo>
                  <a:lnTo>
                    <a:pt x="1780" y="3994"/>
                  </a:lnTo>
                  <a:cubicBezTo>
                    <a:pt x="1802" y="4095"/>
                    <a:pt x="1825" y="4202"/>
                    <a:pt x="1842" y="4309"/>
                  </a:cubicBezTo>
                  <a:cubicBezTo>
                    <a:pt x="1859" y="4388"/>
                    <a:pt x="1870" y="4472"/>
                    <a:pt x="1909" y="4546"/>
                  </a:cubicBezTo>
                  <a:cubicBezTo>
                    <a:pt x="1774" y="4878"/>
                    <a:pt x="1695" y="5244"/>
                    <a:pt x="1611" y="5587"/>
                  </a:cubicBezTo>
                  <a:cubicBezTo>
                    <a:pt x="1526" y="5948"/>
                    <a:pt x="1425" y="6325"/>
                    <a:pt x="1200" y="6635"/>
                  </a:cubicBezTo>
                  <a:lnTo>
                    <a:pt x="946" y="5655"/>
                  </a:lnTo>
                  <a:cubicBezTo>
                    <a:pt x="918" y="5554"/>
                    <a:pt x="755" y="5610"/>
                    <a:pt x="783" y="5717"/>
                  </a:cubicBezTo>
                  <a:cubicBezTo>
                    <a:pt x="879" y="6077"/>
                    <a:pt x="974" y="6438"/>
                    <a:pt x="1065" y="6793"/>
                  </a:cubicBezTo>
                  <a:cubicBezTo>
                    <a:pt x="828" y="7046"/>
                    <a:pt x="490" y="7215"/>
                    <a:pt x="135" y="7142"/>
                  </a:cubicBezTo>
                  <a:cubicBezTo>
                    <a:pt x="28" y="7119"/>
                    <a:pt x="0" y="7288"/>
                    <a:pt x="107" y="7311"/>
                  </a:cubicBezTo>
                  <a:cubicBezTo>
                    <a:pt x="535" y="7395"/>
                    <a:pt x="907" y="7204"/>
                    <a:pt x="1188" y="6905"/>
                  </a:cubicBezTo>
                  <a:cubicBezTo>
                    <a:pt x="1188" y="6905"/>
                    <a:pt x="1194" y="6905"/>
                    <a:pt x="1194" y="6905"/>
                  </a:cubicBezTo>
                  <a:cubicBezTo>
                    <a:pt x="1515" y="6826"/>
                    <a:pt x="1842" y="6748"/>
                    <a:pt x="2163" y="6669"/>
                  </a:cubicBezTo>
                  <a:cubicBezTo>
                    <a:pt x="2208" y="6657"/>
                    <a:pt x="2225" y="6595"/>
                    <a:pt x="2213" y="6556"/>
                  </a:cubicBezTo>
                  <a:cubicBezTo>
                    <a:pt x="2196" y="6511"/>
                    <a:pt x="2146" y="6494"/>
                    <a:pt x="2101" y="6505"/>
                  </a:cubicBezTo>
                  <a:lnTo>
                    <a:pt x="1363" y="6691"/>
                  </a:lnTo>
                  <a:cubicBezTo>
                    <a:pt x="1453" y="6562"/>
                    <a:pt x="1526" y="6427"/>
                    <a:pt x="1583" y="6286"/>
                  </a:cubicBezTo>
                  <a:cubicBezTo>
                    <a:pt x="1791" y="5762"/>
                    <a:pt x="1836" y="5171"/>
                    <a:pt x="2050" y="4653"/>
                  </a:cubicBezTo>
                  <a:cubicBezTo>
                    <a:pt x="2151" y="4686"/>
                    <a:pt x="2281" y="4664"/>
                    <a:pt x="2388" y="4653"/>
                  </a:cubicBezTo>
                  <a:cubicBezTo>
                    <a:pt x="2596" y="4641"/>
                    <a:pt x="2799" y="4624"/>
                    <a:pt x="3007" y="4608"/>
                  </a:cubicBezTo>
                  <a:cubicBezTo>
                    <a:pt x="3120" y="4602"/>
                    <a:pt x="3103" y="4433"/>
                    <a:pt x="2991" y="4439"/>
                  </a:cubicBezTo>
                  <a:lnTo>
                    <a:pt x="2456" y="4478"/>
                  </a:lnTo>
                  <a:cubicBezTo>
                    <a:pt x="2371" y="4484"/>
                    <a:pt x="2281" y="4495"/>
                    <a:pt x="2196" y="4495"/>
                  </a:cubicBezTo>
                  <a:cubicBezTo>
                    <a:pt x="2168" y="4501"/>
                    <a:pt x="2140" y="4501"/>
                    <a:pt x="2118" y="4495"/>
                  </a:cubicBezTo>
                  <a:cubicBezTo>
                    <a:pt x="2163" y="4410"/>
                    <a:pt x="2208" y="4332"/>
                    <a:pt x="2258" y="4253"/>
                  </a:cubicBezTo>
                  <a:cubicBezTo>
                    <a:pt x="2444" y="3982"/>
                    <a:pt x="2703" y="3819"/>
                    <a:pt x="3007" y="3701"/>
                  </a:cubicBezTo>
                  <a:cubicBezTo>
                    <a:pt x="3171" y="3639"/>
                    <a:pt x="3340" y="3588"/>
                    <a:pt x="3503" y="3526"/>
                  </a:cubicBezTo>
                  <a:cubicBezTo>
                    <a:pt x="3548" y="3532"/>
                    <a:pt x="3587" y="3532"/>
                    <a:pt x="3633" y="3532"/>
                  </a:cubicBezTo>
                  <a:cubicBezTo>
                    <a:pt x="3740" y="3532"/>
                    <a:pt x="3841" y="3526"/>
                    <a:pt x="3948" y="3526"/>
                  </a:cubicBezTo>
                  <a:lnTo>
                    <a:pt x="4579" y="3515"/>
                  </a:lnTo>
                  <a:cubicBezTo>
                    <a:pt x="4686" y="3515"/>
                    <a:pt x="4674" y="3346"/>
                    <a:pt x="4562" y="3346"/>
                  </a:cubicBezTo>
                  <a:cubicBezTo>
                    <a:pt x="4376" y="3352"/>
                    <a:pt x="4190" y="3352"/>
                    <a:pt x="4004" y="3357"/>
                  </a:cubicBezTo>
                  <a:cubicBezTo>
                    <a:pt x="3954" y="3357"/>
                    <a:pt x="3908" y="3357"/>
                    <a:pt x="3858" y="3357"/>
                  </a:cubicBezTo>
                  <a:cubicBezTo>
                    <a:pt x="4106" y="3205"/>
                    <a:pt x="4286" y="2974"/>
                    <a:pt x="4370" y="2693"/>
                  </a:cubicBezTo>
                  <a:cubicBezTo>
                    <a:pt x="4466" y="2372"/>
                    <a:pt x="4455" y="2034"/>
                    <a:pt x="4494" y="1702"/>
                  </a:cubicBezTo>
                  <a:cubicBezTo>
                    <a:pt x="4494" y="1696"/>
                    <a:pt x="4494" y="1690"/>
                    <a:pt x="4494" y="1685"/>
                  </a:cubicBezTo>
                  <a:lnTo>
                    <a:pt x="5142" y="1386"/>
                  </a:lnTo>
                  <a:cubicBezTo>
                    <a:pt x="5187" y="1369"/>
                    <a:pt x="5209" y="1324"/>
                    <a:pt x="5192" y="1279"/>
                  </a:cubicBezTo>
                  <a:cubicBezTo>
                    <a:pt x="5181" y="1234"/>
                    <a:pt x="5125" y="1206"/>
                    <a:pt x="5085" y="1229"/>
                  </a:cubicBezTo>
                  <a:lnTo>
                    <a:pt x="4528" y="1482"/>
                  </a:lnTo>
                  <a:cubicBezTo>
                    <a:pt x="4590" y="1206"/>
                    <a:pt x="4702" y="947"/>
                    <a:pt x="4900" y="727"/>
                  </a:cubicBezTo>
                  <a:cubicBezTo>
                    <a:pt x="5136" y="457"/>
                    <a:pt x="5457" y="260"/>
                    <a:pt x="5812" y="192"/>
                  </a:cubicBezTo>
                  <a:cubicBezTo>
                    <a:pt x="5919" y="176"/>
                    <a:pt x="5908" y="1"/>
                    <a:pt x="5801" y="2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15"/>
            <p:cNvSpPr/>
            <p:nvPr/>
          </p:nvSpPr>
          <p:spPr>
            <a:xfrm>
              <a:off x="3604767" y="1199095"/>
              <a:ext cx="611403" cy="1185886"/>
            </a:xfrm>
            <a:custGeom>
              <a:avLst/>
              <a:gdLst/>
              <a:ahLst/>
              <a:cxnLst/>
              <a:rect l="l" t="t" r="r" b="b"/>
              <a:pathLst>
                <a:path w="4405" h="8544" extrusionOk="0">
                  <a:moveTo>
                    <a:pt x="3768" y="3813"/>
                  </a:moveTo>
                  <a:cubicBezTo>
                    <a:pt x="3701" y="4016"/>
                    <a:pt x="3701" y="4218"/>
                    <a:pt x="3746" y="4427"/>
                  </a:cubicBezTo>
                  <a:cubicBezTo>
                    <a:pt x="3825" y="4793"/>
                    <a:pt x="4005" y="5148"/>
                    <a:pt x="3977" y="5536"/>
                  </a:cubicBezTo>
                  <a:cubicBezTo>
                    <a:pt x="3954" y="5857"/>
                    <a:pt x="3752" y="6099"/>
                    <a:pt x="3492" y="6274"/>
                  </a:cubicBezTo>
                  <a:cubicBezTo>
                    <a:pt x="3245" y="6443"/>
                    <a:pt x="2952" y="6567"/>
                    <a:pt x="2727" y="6770"/>
                  </a:cubicBezTo>
                  <a:cubicBezTo>
                    <a:pt x="2597" y="6882"/>
                    <a:pt x="2507" y="7029"/>
                    <a:pt x="2462" y="7198"/>
                  </a:cubicBezTo>
                  <a:cubicBezTo>
                    <a:pt x="2411" y="7400"/>
                    <a:pt x="2411" y="7614"/>
                    <a:pt x="2349" y="7817"/>
                  </a:cubicBezTo>
                  <a:cubicBezTo>
                    <a:pt x="2248" y="8161"/>
                    <a:pt x="1961" y="8425"/>
                    <a:pt x="1606" y="8493"/>
                  </a:cubicBezTo>
                  <a:cubicBezTo>
                    <a:pt x="1319" y="8543"/>
                    <a:pt x="1015" y="8448"/>
                    <a:pt x="801" y="8251"/>
                  </a:cubicBezTo>
                  <a:cubicBezTo>
                    <a:pt x="558" y="8110"/>
                    <a:pt x="350" y="7902"/>
                    <a:pt x="221" y="7648"/>
                  </a:cubicBezTo>
                  <a:cubicBezTo>
                    <a:pt x="40" y="7299"/>
                    <a:pt x="1" y="6882"/>
                    <a:pt x="125" y="6511"/>
                  </a:cubicBezTo>
                  <a:cubicBezTo>
                    <a:pt x="243" y="6128"/>
                    <a:pt x="564" y="5801"/>
                    <a:pt x="587" y="5384"/>
                  </a:cubicBezTo>
                  <a:cubicBezTo>
                    <a:pt x="603" y="5013"/>
                    <a:pt x="395" y="4669"/>
                    <a:pt x="271" y="4325"/>
                  </a:cubicBezTo>
                  <a:cubicBezTo>
                    <a:pt x="159" y="4004"/>
                    <a:pt x="130" y="3667"/>
                    <a:pt x="328" y="3368"/>
                  </a:cubicBezTo>
                  <a:cubicBezTo>
                    <a:pt x="508" y="3092"/>
                    <a:pt x="806" y="2923"/>
                    <a:pt x="1015" y="2670"/>
                  </a:cubicBezTo>
                  <a:cubicBezTo>
                    <a:pt x="1127" y="2535"/>
                    <a:pt x="1200" y="2377"/>
                    <a:pt x="1212" y="2197"/>
                  </a:cubicBezTo>
                  <a:cubicBezTo>
                    <a:pt x="1229" y="1994"/>
                    <a:pt x="1178" y="1780"/>
                    <a:pt x="1133" y="1583"/>
                  </a:cubicBezTo>
                  <a:cubicBezTo>
                    <a:pt x="1048" y="1206"/>
                    <a:pt x="998" y="828"/>
                    <a:pt x="1217" y="490"/>
                  </a:cubicBezTo>
                  <a:cubicBezTo>
                    <a:pt x="1409" y="198"/>
                    <a:pt x="1741" y="0"/>
                    <a:pt x="2090" y="12"/>
                  </a:cubicBezTo>
                  <a:cubicBezTo>
                    <a:pt x="2434" y="23"/>
                    <a:pt x="2772" y="214"/>
                    <a:pt x="2952" y="507"/>
                  </a:cubicBezTo>
                  <a:cubicBezTo>
                    <a:pt x="3059" y="682"/>
                    <a:pt x="3087" y="879"/>
                    <a:pt x="3132" y="1076"/>
                  </a:cubicBezTo>
                  <a:cubicBezTo>
                    <a:pt x="3177" y="1256"/>
                    <a:pt x="3256" y="1403"/>
                    <a:pt x="3402" y="1527"/>
                  </a:cubicBezTo>
                  <a:cubicBezTo>
                    <a:pt x="3650" y="1735"/>
                    <a:pt x="3982" y="1848"/>
                    <a:pt x="4168" y="2124"/>
                  </a:cubicBezTo>
                  <a:cubicBezTo>
                    <a:pt x="4405" y="2484"/>
                    <a:pt x="4247" y="2918"/>
                    <a:pt x="4056" y="3255"/>
                  </a:cubicBezTo>
                  <a:cubicBezTo>
                    <a:pt x="3954" y="3441"/>
                    <a:pt x="3842" y="3616"/>
                    <a:pt x="3768" y="381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15"/>
            <p:cNvSpPr/>
            <p:nvPr/>
          </p:nvSpPr>
          <p:spPr>
            <a:xfrm>
              <a:off x="3709557" y="1263913"/>
              <a:ext cx="345606" cy="1079706"/>
            </a:xfrm>
            <a:custGeom>
              <a:avLst/>
              <a:gdLst/>
              <a:ahLst/>
              <a:cxnLst/>
              <a:rect l="l" t="t" r="r" b="b"/>
              <a:pathLst>
                <a:path w="2490" h="7779" extrusionOk="0">
                  <a:moveTo>
                    <a:pt x="2326" y="1274"/>
                  </a:moveTo>
                  <a:lnTo>
                    <a:pt x="1673" y="1566"/>
                  </a:lnTo>
                  <a:cubicBezTo>
                    <a:pt x="1718" y="1493"/>
                    <a:pt x="1758" y="1426"/>
                    <a:pt x="1791" y="1352"/>
                  </a:cubicBezTo>
                  <a:cubicBezTo>
                    <a:pt x="1910" y="1105"/>
                    <a:pt x="1938" y="823"/>
                    <a:pt x="1831" y="564"/>
                  </a:cubicBezTo>
                  <a:cubicBezTo>
                    <a:pt x="1729" y="305"/>
                    <a:pt x="1521" y="97"/>
                    <a:pt x="1256" y="7"/>
                  </a:cubicBezTo>
                  <a:cubicBezTo>
                    <a:pt x="1245" y="7"/>
                    <a:pt x="1239" y="7"/>
                    <a:pt x="1228" y="7"/>
                  </a:cubicBezTo>
                  <a:cubicBezTo>
                    <a:pt x="1223" y="1"/>
                    <a:pt x="1211" y="1"/>
                    <a:pt x="1206" y="1"/>
                  </a:cubicBezTo>
                  <a:cubicBezTo>
                    <a:pt x="1138" y="1"/>
                    <a:pt x="1121" y="57"/>
                    <a:pt x="1132" y="108"/>
                  </a:cubicBezTo>
                  <a:cubicBezTo>
                    <a:pt x="1138" y="130"/>
                    <a:pt x="1149" y="153"/>
                    <a:pt x="1183" y="164"/>
                  </a:cubicBezTo>
                  <a:cubicBezTo>
                    <a:pt x="1183" y="164"/>
                    <a:pt x="1183" y="164"/>
                    <a:pt x="1183" y="164"/>
                  </a:cubicBezTo>
                  <a:cubicBezTo>
                    <a:pt x="1183" y="164"/>
                    <a:pt x="1183" y="164"/>
                    <a:pt x="1183" y="164"/>
                  </a:cubicBezTo>
                  <a:cubicBezTo>
                    <a:pt x="1431" y="249"/>
                    <a:pt x="1617" y="446"/>
                    <a:pt x="1696" y="694"/>
                  </a:cubicBezTo>
                  <a:cubicBezTo>
                    <a:pt x="1774" y="941"/>
                    <a:pt x="1696" y="1189"/>
                    <a:pt x="1572" y="1409"/>
                  </a:cubicBezTo>
                  <a:cubicBezTo>
                    <a:pt x="1527" y="1482"/>
                    <a:pt x="1482" y="1550"/>
                    <a:pt x="1437" y="1617"/>
                  </a:cubicBezTo>
                  <a:cubicBezTo>
                    <a:pt x="1352" y="1448"/>
                    <a:pt x="1268" y="1279"/>
                    <a:pt x="1189" y="1105"/>
                  </a:cubicBezTo>
                  <a:cubicBezTo>
                    <a:pt x="1138" y="1009"/>
                    <a:pt x="975" y="1065"/>
                    <a:pt x="1025" y="1167"/>
                  </a:cubicBezTo>
                  <a:lnTo>
                    <a:pt x="1324" y="1775"/>
                  </a:lnTo>
                  <a:cubicBezTo>
                    <a:pt x="1132" y="2051"/>
                    <a:pt x="947" y="2327"/>
                    <a:pt x="941" y="2681"/>
                  </a:cubicBezTo>
                  <a:cubicBezTo>
                    <a:pt x="935" y="2907"/>
                    <a:pt x="997" y="3121"/>
                    <a:pt x="1076" y="3323"/>
                  </a:cubicBezTo>
                  <a:cubicBezTo>
                    <a:pt x="1037" y="3284"/>
                    <a:pt x="992" y="3250"/>
                    <a:pt x="947" y="3211"/>
                  </a:cubicBezTo>
                  <a:cubicBezTo>
                    <a:pt x="800" y="3087"/>
                    <a:pt x="654" y="2957"/>
                    <a:pt x="507" y="2834"/>
                  </a:cubicBezTo>
                  <a:cubicBezTo>
                    <a:pt x="423" y="2766"/>
                    <a:pt x="316" y="2895"/>
                    <a:pt x="400" y="2969"/>
                  </a:cubicBezTo>
                  <a:cubicBezTo>
                    <a:pt x="564" y="3109"/>
                    <a:pt x="727" y="3250"/>
                    <a:pt x="896" y="3391"/>
                  </a:cubicBezTo>
                  <a:cubicBezTo>
                    <a:pt x="975" y="3459"/>
                    <a:pt x="1054" y="3537"/>
                    <a:pt x="1138" y="3599"/>
                  </a:cubicBezTo>
                  <a:cubicBezTo>
                    <a:pt x="1155" y="3611"/>
                    <a:pt x="1178" y="3622"/>
                    <a:pt x="1200" y="3628"/>
                  </a:cubicBezTo>
                  <a:cubicBezTo>
                    <a:pt x="1285" y="3830"/>
                    <a:pt x="1363" y="4039"/>
                    <a:pt x="1386" y="4253"/>
                  </a:cubicBezTo>
                  <a:cubicBezTo>
                    <a:pt x="1425" y="4619"/>
                    <a:pt x="1296" y="4957"/>
                    <a:pt x="1121" y="5272"/>
                  </a:cubicBezTo>
                  <a:cubicBezTo>
                    <a:pt x="918" y="4951"/>
                    <a:pt x="710" y="4630"/>
                    <a:pt x="502" y="4309"/>
                  </a:cubicBezTo>
                  <a:cubicBezTo>
                    <a:pt x="440" y="4219"/>
                    <a:pt x="305" y="4315"/>
                    <a:pt x="361" y="4410"/>
                  </a:cubicBezTo>
                  <a:cubicBezTo>
                    <a:pt x="586" y="4748"/>
                    <a:pt x="806" y="5092"/>
                    <a:pt x="1025" y="5435"/>
                  </a:cubicBezTo>
                  <a:cubicBezTo>
                    <a:pt x="918" y="5616"/>
                    <a:pt x="806" y="5784"/>
                    <a:pt x="710" y="5953"/>
                  </a:cubicBezTo>
                  <a:cubicBezTo>
                    <a:pt x="620" y="6100"/>
                    <a:pt x="541" y="6263"/>
                    <a:pt x="479" y="6432"/>
                  </a:cubicBezTo>
                  <a:lnTo>
                    <a:pt x="215" y="5897"/>
                  </a:lnTo>
                  <a:cubicBezTo>
                    <a:pt x="164" y="5801"/>
                    <a:pt x="1" y="5858"/>
                    <a:pt x="51" y="5959"/>
                  </a:cubicBezTo>
                  <a:cubicBezTo>
                    <a:pt x="169" y="6196"/>
                    <a:pt x="293" y="6432"/>
                    <a:pt x="412" y="6674"/>
                  </a:cubicBezTo>
                  <a:cubicBezTo>
                    <a:pt x="333" y="7023"/>
                    <a:pt x="350" y="7384"/>
                    <a:pt x="581" y="7694"/>
                  </a:cubicBezTo>
                  <a:cubicBezTo>
                    <a:pt x="648" y="7778"/>
                    <a:pt x="783" y="7682"/>
                    <a:pt x="721" y="7592"/>
                  </a:cubicBezTo>
                  <a:cubicBezTo>
                    <a:pt x="530" y="7333"/>
                    <a:pt x="507" y="7040"/>
                    <a:pt x="569" y="6747"/>
                  </a:cubicBezTo>
                  <a:lnTo>
                    <a:pt x="1425" y="6241"/>
                  </a:lnTo>
                  <a:cubicBezTo>
                    <a:pt x="1521" y="6184"/>
                    <a:pt x="1420" y="6049"/>
                    <a:pt x="1330" y="6100"/>
                  </a:cubicBezTo>
                  <a:cubicBezTo>
                    <a:pt x="1099" y="6241"/>
                    <a:pt x="868" y="6376"/>
                    <a:pt x="637" y="6511"/>
                  </a:cubicBezTo>
                  <a:cubicBezTo>
                    <a:pt x="704" y="6308"/>
                    <a:pt x="811" y="6117"/>
                    <a:pt x="913" y="5942"/>
                  </a:cubicBezTo>
                  <a:cubicBezTo>
                    <a:pt x="1003" y="5796"/>
                    <a:pt x="1099" y="5649"/>
                    <a:pt x="1189" y="5497"/>
                  </a:cubicBezTo>
                  <a:cubicBezTo>
                    <a:pt x="1549" y="5221"/>
                    <a:pt x="1915" y="4945"/>
                    <a:pt x="2276" y="4669"/>
                  </a:cubicBezTo>
                  <a:cubicBezTo>
                    <a:pt x="2366" y="4602"/>
                    <a:pt x="2270" y="4467"/>
                    <a:pt x="2180" y="4529"/>
                  </a:cubicBezTo>
                  <a:cubicBezTo>
                    <a:pt x="1915" y="4731"/>
                    <a:pt x="1645" y="4934"/>
                    <a:pt x="1380" y="5137"/>
                  </a:cubicBezTo>
                  <a:cubicBezTo>
                    <a:pt x="1510" y="4861"/>
                    <a:pt x="1589" y="4568"/>
                    <a:pt x="1560" y="4253"/>
                  </a:cubicBezTo>
                  <a:cubicBezTo>
                    <a:pt x="1538" y="4027"/>
                    <a:pt x="1453" y="3808"/>
                    <a:pt x="1363" y="3594"/>
                  </a:cubicBezTo>
                  <a:cubicBezTo>
                    <a:pt x="1425" y="3543"/>
                    <a:pt x="1470" y="3464"/>
                    <a:pt x="1521" y="3402"/>
                  </a:cubicBezTo>
                  <a:cubicBezTo>
                    <a:pt x="1583" y="3312"/>
                    <a:pt x="1645" y="3222"/>
                    <a:pt x="1713" y="3132"/>
                  </a:cubicBezTo>
                  <a:cubicBezTo>
                    <a:pt x="1842" y="2952"/>
                    <a:pt x="1972" y="2772"/>
                    <a:pt x="2107" y="2586"/>
                  </a:cubicBezTo>
                  <a:cubicBezTo>
                    <a:pt x="2169" y="2501"/>
                    <a:pt x="2039" y="2389"/>
                    <a:pt x="1972" y="2479"/>
                  </a:cubicBezTo>
                  <a:cubicBezTo>
                    <a:pt x="1752" y="2783"/>
                    <a:pt x="1538" y="3087"/>
                    <a:pt x="1313" y="3391"/>
                  </a:cubicBezTo>
                  <a:cubicBezTo>
                    <a:pt x="1313" y="3397"/>
                    <a:pt x="1301" y="3414"/>
                    <a:pt x="1296" y="3425"/>
                  </a:cubicBezTo>
                  <a:cubicBezTo>
                    <a:pt x="1194" y="3183"/>
                    <a:pt x="1104" y="2935"/>
                    <a:pt x="1110" y="2665"/>
                  </a:cubicBezTo>
                  <a:cubicBezTo>
                    <a:pt x="1121" y="2349"/>
                    <a:pt x="1301" y="2090"/>
                    <a:pt x="1482" y="1837"/>
                  </a:cubicBezTo>
                  <a:cubicBezTo>
                    <a:pt x="1786" y="1702"/>
                    <a:pt x="2084" y="1566"/>
                    <a:pt x="2388" y="1437"/>
                  </a:cubicBezTo>
                  <a:cubicBezTo>
                    <a:pt x="2490" y="1392"/>
                    <a:pt x="2428" y="1229"/>
                    <a:pt x="2326" y="127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15"/>
            <p:cNvSpPr/>
            <p:nvPr/>
          </p:nvSpPr>
          <p:spPr>
            <a:xfrm>
              <a:off x="612179" y="1214711"/>
              <a:ext cx="1096778" cy="1329681"/>
            </a:xfrm>
            <a:custGeom>
              <a:avLst/>
              <a:gdLst/>
              <a:ahLst/>
              <a:cxnLst/>
              <a:rect l="l" t="t" r="r" b="b"/>
              <a:pathLst>
                <a:path w="7902" h="9580" extrusionOk="0">
                  <a:moveTo>
                    <a:pt x="1132" y="3357"/>
                  </a:moveTo>
                  <a:cubicBezTo>
                    <a:pt x="1239" y="3880"/>
                    <a:pt x="924" y="4359"/>
                    <a:pt x="946" y="4877"/>
                  </a:cubicBezTo>
                  <a:cubicBezTo>
                    <a:pt x="974" y="5333"/>
                    <a:pt x="1301" y="5671"/>
                    <a:pt x="1690" y="5857"/>
                  </a:cubicBezTo>
                  <a:cubicBezTo>
                    <a:pt x="2168" y="6093"/>
                    <a:pt x="2720" y="6088"/>
                    <a:pt x="3233" y="6206"/>
                  </a:cubicBezTo>
                  <a:cubicBezTo>
                    <a:pt x="3700" y="6319"/>
                    <a:pt x="4128" y="6550"/>
                    <a:pt x="4314" y="7017"/>
                  </a:cubicBezTo>
                  <a:cubicBezTo>
                    <a:pt x="4404" y="7259"/>
                    <a:pt x="4438" y="7513"/>
                    <a:pt x="4500" y="7760"/>
                  </a:cubicBezTo>
                  <a:cubicBezTo>
                    <a:pt x="4550" y="7986"/>
                    <a:pt x="4629" y="8205"/>
                    <a:pt x="4736" y="8414"/>
                  </a:cubicBezTo>
                  <a:cubicBezTo>
                    <a:pt x="4950" y="8808"/>
                    <a:pt x="5266" y="9151"/>
                    <a:pt x="5666" y="9349"/>
                  </a:cubicBezTo>
                  <a:cubicBezTo>
                    <a:pt x="6065" y="9546"/>
                    <a:pt x="6544" y="9579"/>
                    <a:pt x="6961" y="9439"/>
                  </a:cubicBezTo>
                  <a:cubicBezTo>
                    <a:pt x="7361" y="9303"/>
                    <a:pt x="7682" y="8994"/>
                    <a:pt x="7811" y="8588"/>
                  </a:cubicBezTo>
                  <a:cubicBezTo>
                    <a:pt x="7901" y="8307"/>
                    <a:pt x="7901" y="7991"/>
                    <a:pt x="7794" y="7715"/>
                  </a:cubicBezTo>
                  <a:cubicBezTo>
                    <a:pt x="7637" y="6842"/>
                    <a:pt x="6595" y="6527"/>
                    <a:pt x="5958" y="6032"/>
                  </a:cubicBezTo>
                  <a:cubicBezTo>
                    <a:pt x="5767" y="5891"/>
                    <a:pt x="5592" y="5716"/>
                    <a:pt x="5485" y="5502"/>
                  </a:cubicBezTo>
                  <a:cubicBezTo>
                    <a:pt x="5356" y="5260"/>
                    <a:pt x="5322" y="4984"/>
                    <a:pt x="5322" y="4708"/>
                  </a:cubicBezTo>
                  <a:cubicBezTo>
                    <a:pt x="5328" y="4235"/>
                    <a:pt x="5423" y="3762"/>
                    <a:pt x="5339" y="3283"/>
                  </a:cubicBezTo>
                  <a:cubicBezTo>
                    <a:pt x="5260" y="2872"/>
                    <a:pt x="5040" y="2501"/>
                    <a:pt x="4629" y="2349"/>
                  </a:cubicBezTo>
                  <a:cubicBezTo>
                    <a:pt x="4398" y="2258"/>
                    <a:pt x="4145" y="2242"/>
                    <a:pt x="3903" y="2180"/>
                  </a:cubicBezTo>
                  <a:cubicBezTo>
                    <a:pt x="3666" y="2118"/>
                    <a:pt x="3458" y="2005"/>
                    <a:pt x="3272" y="1847"/>
                  </a:cubicBezTo>
                  <a:cubicBezTo>
                    <a:pt x="2568" y="1250"/>
                    <a:pt x="2191" y="102"/>
                    <a:pt x="1138" y="28"/>
                  </a:cubicBezTo>
                  <a:cubicBezTo>
                    <a:pt x="704" y="0"/>
                    <a:pt x="304" y="214"/>
                    <a:pt x="158" y="631"/>
                  </a:cubicBezTo>
                  <a:cubicBezTo>
                    <a:pt x="0" y="1081"/>
                    <a:pt x="147" y="1554"/>
                    <a:pt x="372" y="1949"/>
                  </a:cubicBezTo>
                  <a:cubicBezTo>
                    <a:pt x="637" y="2405"/>
                    <a:pt x="1020" y="2822"/>
                    <a:pt x="1132" y="335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15"/>
            <p:cNvSpPr/>
            <p:nvPr/>
          </p:nvSpPr>
          <p:spPr>
            <a:xfrm>
              <a:off x="676997" y="1301459"/>
              <a:ext cx="949792" cy="1185886"/>
            </a:xfrm>
            <a:custGeom>
              <a:avLst/>
              <a:gdLst/>
              <a:ahLst/>
              <a:cxnLst/>
              <a:rect l="l" t="t" r="r" b="b"/>
              <a:pathLst>
                <a:path w="6843" h="8544" extrusionOk="0">
                  <a:moveTo>
                    <a:pt x="141" y="23"/>
                  </a:moveTo>
                  <a:cubicBezTo>
                    <a:pt x="828" y="152"/>
                    <a:pt x="1437" y="642"/>
                    <a:pt x="1696" y="1296"/>
                  </a:cubicBezTo>
                  <a:cubicBezTo>
                    <a:pt x="1718" y="1346"/>
                    <a:pt x="1735" y="1403"/>
                    <a:pt x="1752" y="1459"/>
                  </a:cubicBezTo>
                  <a:cubicBezTo>
                    <a:pt x="1791" y="1335"/>
                    <a:pt x="1825" y="1211"/>
                    <a:pt x="1865" y="1087"/>
                  </a:cubicBezTo>
                  <a:cubicBezTo>
                    <a:pt x="1882" y="1036"/>
                    <a:pt x="1944" y="1014"/>
                    <a:pt x="1989" y="1031"/>
                  </a:cubicBezTo>
                  <a:cubicBezTo>
                    <a:pt x="2045" y="1048"/>
                    <a:pt x="2067" y="1104"/>
                    <a:pt x="2051" y="1160"/>
                  </a:cubicBezTo>
                  <a:lnTo>
                    <a:pt x="1837" y="1870"/>
                  </a:lnTo>
                  <a:cubicBezTo>
                    <a:pt x="1859" y="2045"/>
                    <a:pt x="1870" y="2213"/>
                    <a:pt x="1882" y="2388"/>
                  </a:cubicBezTo>
                  <a:cubicBezTo>
                    <a:pt x="1910" y="2760"/>
                    <a:pt x="1944" y="3160"/>
                    <a:pt x="2191" y="3458"/>
                  </a:cubicBezTo>
                  <a:cubicBezTo>
                    <a:pt x="2349" y="3650"/>
                    <a:pt x="2569" y="3762"/>
                    <a:pt x="2794" y="3852"/>
                  </a:cubicBezTo>
                  <a:cubicBezTo>
                    <a:pt x="2805" y="3830"/>
                    <a:pt x="2805" y="3790"/>
                    <a:pt x="2811" y="3762"/>
                  </a:cubicBezTo>
                  <a:cubicBezTo>
                    <a:pt x="2811" y="3717"/>
                    <a:pt x="2816" y="3666"/>
                    <a:pt x="2816" y="3616"/>
                  </a:cubicBezTo>
                  <a:lnTo>
                    <a:pt x="2833" y="3289"/>
                  </a:lnTo>
                  <a:cubicBezTo>
                    <a:pt x="2845" y="3075"/>
                    <a:pt x="2861" y="2867"/>
                    <a:pt x="2873" y="2658"/>
                  </a:cubicBezTo>
                  <a:cubicBezTo>
                    <a:pt x="2878" y="2529"/>
                    <a:pt x="3075" y="2546"/>
                    <a:pt x="3070" y="2675"/>
                  </a:cubicBezTo>
                  <a:cubicBezTo>
                    <a:pt x="3053" y="2912"/>
                    <a:pt x="3042" y="3148"/>
                    <a:pt x="3030" y="3390"/>
                  </a:cubicBezTo>
                  <a:cubicBezTo>
                    <a:pt x="3019" y="3509"/>
                    <a:pt x="3013" y="3627"/>
                    <a:pt x="3008" y="3745"/>
                  </a:cubicBezTo>
                  <a:cubicBezTo>
                    <a:pt x="3002" y="3807"/>
                    <a:pt x="2997" y="3869"/>
                    <a:pt x="2974" y="3925"/>
                  </a:cubicBezTo>
                  <a:cubicBezTo>
                    <a:pt x="3008" y="3937"/>
                    <a:pt x="3042" y="3948"/>
                    <a:pt x="3075" y="3959"/>
                  </a:cubicBezTo>
                  <a:cubicBezTo>
                    <a:pt x="3402" y="4072"/>
                    <a:pt x="3746" y="4179"/>
                    <a:pt x="4022" y="4399"/>
                  </a:cubicBezTo>
                  <a:cubicBezTo>
                    <a:pt x="4230" y="4567"/>
                    <a:pt x="4388" y="4770"/>
                    <a:pt x="4511" y="4990"/>
                  </a:cubicBezTo>
                  <a:cubicBezTo>
                    <a:pt x="4523" y="4939"/>
                    <a:pt x="4528" y="4883"/>
                    <a:pt x="4540" y="4832"/>
                  </a:cubicBezTo>
                  <a:cubicBezTo>
                    <a:pt x="4562" y="4725"/>
                    <a:pt x="4579" y="4624"/>
                    <a:pt x="4602" y="4522"/>
                  </a:cubicBezTo>
                  <a:lnTo>
                    <a:pt x="4725" y="3892"/>
                  </a:lnTo>
                  <a:cubicBezTo>
                    <a:pt x="4737" y="3841"/>
                    <a:pt x="4776" y="3802"/>
                    <a:pt x="4832" y="3807"/>
                  </a:cubicBezTo>
                  <a:cubicBezTo>
                    <a:pt x="4883" y="3807"/>
                    <a:pt x="4934" y="3858"/>
                    <a:pt x="4923" y="3914"/>
                  </a:cubicBezTo>
                  <a:lnTo>
                    <a:pt x="4782" y="4607"/>
                  </a:lnTo>
                  <a:cubicBezTo>
                    <a:pt x="4759" y="4731"/>
                    <a:pt x="4737" y="4849"/>
                    <a:pt x="4714" y="4973"/>
                  </a:cubicBezTo>
                  <a:cubicBezTo>
                    <a:pt x="4692" y="5063"/>
                    <a:pt x="4680" y="5164"/>
                    <a:pt x="4635" y="5243"/>
                  </a:cubicBezTo>
                  <a:cubicBezTo>
                    <a:pt x="4793" y="5632"/>
                    <a:pt x="4883" y="6054"/>
                    <a:pt x="4979" y="6448"/>
                  </a:cubicBezTo>
                  <a:cubicBezTo>
                    <a:pt x="5080" y="6871"/>
                    <a:pt x="5199" y="7310"/>
                    <a:pt x="5452" y="7659"/>
                  </a:cubicBezTo>
                  <a:cubicBezTo>
                    <a:pt x="5553" y="7287"/>
                    <a:pt x="5649" y="6910"/>
                    <a:pt x="5750" y="6533"/>
                  </a:cubicBezTo>
                  <a:cubicBezTo>
                    <a:pt x="5779" y="6409"/>
                    <a:pt x="5964" y="6482"/>
                    <a:pt x="5936" y="6600"/>
                  </a:cubicBezTo>
                  <a:cubicBezTo>
                    <a:pt x="5824" y="7017"/>
                    <a:pt x="5717" y="7434"/>
                    <a:pt x="5610" y="7845"/>
                  </a:cubicBezTo>
                  <a:cubicBezTo>
                    <a:pt x="5886" y="8138"/>
                    <a:pt x="6274" y="8329"/>
                    <a:pt x="6685" y="8250"/>
                  </a:cubicBezTo>
                  <a:cubicBezTo>
                    <a:pt x="6809" y="8222"/>
                    <a:pt x="6843" y="8419"/>
                    <a:pt x="6719" y="8442"/>
                  </a:cubicBezTo>
                  <a:cubicBezTo>
                    <a:pt x="6223" y="8543"/>
                    <a:pt x="5790" y="8318"/>
                    <a:pt x="5469" y="7975"/>
                  </a:cubicBezTo>
                  <a:cubicBezTo>
                    <a:pt x="5469" y="7975"/>
                    <a:pt x="5463" y="7975"/>
                    <a:pt x="5463" y="7975"/>
                  </a:cubicBezTo>
                  <a:lnTo>
                    <a:pt x="4343" y="7699"/>
                  </a:lnTo>
                  <a:cubicBezTo>
                    <a:pt x="4292" y="7687"/>
                    <a:pt x="4269" y="7620"/>
                    <a:pt x="4286" y="7575"/>
                  </a:cubicBezTo>
                  <a:cubicBezTo>
                    <a:pt x="4303" y="7518"/>
                    <a:pt x="4359" y="7501"/>
                    <a:pt x="4410" y="7518"/>
                  </a:cubicBezTo>
                  <a:lnTo>
                    <a:pt x="5266" y="7727"/>
                  </a:lnTo>
                  <a:cubicBezTo>
                    <a:pt x="5165" y="7580"/>
                    <a:pt x="5080" y="7417"/>
                    <a:pt x="5013" y="7259"/>
                  </a:cubicBezTo>
                  <a:cubicBezTo>
                    <a:pt x="4776" y="6657"/>
                    <a:pt x="4720" y="5975"/>
                    <a:pt x="4478" y="5373"/>
                  </a:cubicBezTo>
                  <a:cubicBezTo>
                    <a:pt x="4354" y="5412"/>
                    <a:pt x="4207" y="5384"/>
                    <a:pt x="4083" y="5373"/>
                  </a:cubicBezTo>
                  <a:cubicBezTo>
                    <a:pt x="3841" y="5356"/>
                    <a:pt x="3605" y="5339"/>
                    <a:pt x="3368" y="5322"/>
                  </a:cubicBezTo>
                  <a:cubicBezTo>
                    <a:pt x="3239" y="5311"/>
                    <a:pt x="3256" y="5114"/>
                    <a:pt x="3385" y="5125"/>
                  </a:cubicBezTo>
                  <a:lnTo>
                    <a:pt x="4005" y="5170"/>
                  </a:lnTo>
                  <a:cubicBezTo>
                    <a:pt x="4100" y="5176"/>
                    <a:pt x="4202" y="5187"/>
                    <a:pt x="4303" y="5193"/>
                  </a:cubicBezTo>
                  <a:cubicBezTo>
                    <a:pt x="4337" y="5193"/>
                    <a:pt x="4365" y="5193"/>
                    <a:pt x="4393" y="5187"/>
                  </a:cubicBezTo>
                  <a:cubicBezTo>
                    <a:pt x="4348" y="5097"/>
                    <a:pt x="4292" y="5001"/>
                    <a:pt x="4230" y="4911"/>
                  </a:cubicBezTo>
                  <a:cubicBezTo>
                    <a:pt x="4016" y="4601"/>
                    <a:pt x="3717" y="4410"/>
                    <a:pt x="3368" y="4275"/>
                  </a:cubicBezTo>
                  <a:cubicBezTo>
                    <a:pt x="3177" y="4201"/>
                    <a:pt x="2985" y="4139"/>
                    <a:pt x="2794" y="4066"/>
                  </a:cubicBezTo>
                  <a:cubicBezTo>
                    <a:pt x="2743" y="4078"/>
                    <a:pt x="2692" y="4078"/>
                    <a:pt x="2642" y="4078"/>
                  </a:cubicBezTo>
                  <a:cubicBezTo>
                    <a:pt x="2524" y="4072"/>
                    <a:pt x="2400" y="4072"/>
                    <a:pt x="2281" y="4072"/>
                  </a:cubicBezTo>
                  <a:lnTo>
                    <a:pt x="1549" y="4061"/>
                  </a:lnTo>
                  <a:cubicBezTo>
                    <a:pt x="1425" y="4061"/>
                    <a:pt x="1442" y="3864"/>
                    <a:pt x="1572" y="3864"/>
                  </a:cubicBezTo>
                  <a:cubicBezTo>
                    <a:pt x="1786" y="3864"/>
                    <a:pt x="2000" y="3869"/>
                    <a:pt x="2214" y="3875"/>
                  </a:cubicBezTo>
                  <a:cubicBezTo>
                    <a:pt x="2270" y="3875"/>
                    <a:pt x="2326" y="3875"/>
                    <a:pt x="2383" y="3875"/>
                  </a:cubicBezTo>
                  <a:cubicBezTo>
                    <a:pt x="2096" y="3700"/>
                    <a:pt x="1893" y="3436"/>
                    <a:pt x="1791" y="3109"/>
                  </a:cubicBezTo>
                  <a:cubicBezTo>
                    <a:pt x="1679" y="2737"/>
                    <a:pt x="1690" y="2343"/>
                    <a:pt x="1651" y="1960"/>
                  </a:cubicBezTo>
                  <a:cubicBezTo>
                    <a:pt x="1651" y="1954"/>
                    <a:pt x="1651" y="1949"/>
                    <a:pt x="1651" y="1943"/>
                  </a:cubicBezTo>
                  <a:cubicBezTo>
                    <a:pt x="1397" y="1831"/>
                    <a:pt x="1149" y="1712"/>
                    <a:pt x="896" y="1600"/>
                  </a:cubicBezTo>
                  <a:cubicBezTo>
                    <a:pt x="851" y="1577"/>
                    <a:pt x="817" y="1526"/>
                    <a:pt x="840" y="1470"/>
                  </a:cubicBezTo>
                  <a:cubicBezTo>
                    <a:pt x="857" y="1425"/>
                    <a:pt x="919" y="1391"/>
                    <a:pt x="964" y="1414"/>
                  </a:cubicBezTo>
                  <a:cubicBezTo>
                    <a:pt x="1178" y="1510"/>
                    <a:pt x="1397" y="1611"/>
                    <a:pt x="1611" y="1712"/>
                  </a:cubicBezTo>
                  <a:cubicBezTo>
                    <a:pt x="1544" y="1386"/>
                    <a:pt x="1409" y="1093"/>
                    <a:pt x="1183" y="834"/>
                  </a:cubicBezTo>
                  <a:cubicBezTo>
                    <a:pt x="907" y="518"/>
                    <a:pt x="530" y="299"/>
                    <a:pt x="125" y="220"/>
                  </a:cubicBezTo>
                  <a:cubicBezTo>
                    <a:pt x="1" y="197"/>
                    <a:pt x="18" y="0"/>
                    <a:pt x="141" y="2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15"/>
            <p:cNvSpPr/>
            <p:nvPr/>
          </p:nvSpPr>
          <p:spPr>
            <a:xfrm>
              <a:off x="1213165" y="1098955"/>
              <a:ext cx="706757" cy="1370348"/>
            </a:xfrm>
            <a:custGeom>
              <a:avLst/>
              <a:gdLst/>
              <a:ahLst/>
              <a:cxnLst/>
              <a:rect l="l" t="t" r="r" b="b"/>
              <a:pathLst>
                <a:path w="5092" h="9873" extrusionOk="0">
                  <a:moveTo>
                    <a:pt x="739" y="4405"/>
                  </a:moveTo>
                  <a:cubicBezTo>
                    <a:pt x="817" y="4641"/>
                    <a:pt x="817" y="4878"/>
                    <a:pt x="767" y="5114"/>
                  </a:cubicBezTo>
                  <a:cubicBezTo>
                    <a:pt x="677" y="5537"/>
                    <a:pt x="468" y="5948"/>
                    <a:pt x="496" y="6392"/>
                  </a:cubicBezTo>
                  <a:cubicBezTo>
                    <a:pt x="525" y="6764"/>
                    <a:pt x="761" y="7046"/>
                    <a:pt x="1060" y="7248"/>
                  </a:cubicBezTo>
                  <a:cubicBezTo>
                    <a:pt x="1347" y="7446"/>
                    <a:pt x="1679" y="7581"/>
                    <a:pt x="1944" y="7817"/>
                  </a:cubicBezTo>
                  <a:cubicBezTo>
                    <a:pt x="2096" y="7952"/>
                    <a:pt x="2203" y="8116"/>
                    <a:pt x="2248" y="8313"/>
                  </a:cubicBezTo>
                  <a:cubicBezTo>
                    <a:pt x="2310" y="8549"/>
                    <a:pt x="2310" y="8797"/>
                    <a:pt x="2377" y="9028"/>
                  </a:cubicBezTo>
                  <a:cubicBezTo>
                    <a:pt x="2496" y="9428"/>
                    <a:pt x="2828" y="9732"/>
                    <a:pt x="3239" y="9811"/>
                  </a:cubicBezTo>
                  <a:cubicBezTo>
                    <a:pt x="3571" y="9873"/>
                    <a:pt x="3920" y="9755"/>
                    <a:pt x="4168" y="9529"/>
                  </a:cubicBezTo>
                  <a:cubicBezTo>
                    <a:pt x="4450" y="9366"/>
                    <a:pt x="4692" y="9129"/>
                    <a:pt x="4838" y="8837"/>
                  </a:cubicBezTo>
                  <a:cubicBezTo>
                    <a:pt x="5047" y="8437"/>
                    <a:pt x="5092" y="7952"/>
                    <a:pt x="4951" y="7524"/>
                  </a:cubicBezTo>
                  <a:cubicBezTo>
                    <a:pt x="4810" y="7080"/>
                    <a:pt x="4439" y="6702"/>
                    <a:pt x="4416" y="6218"/>
                  </a:cubicBezTo>
                  <a:cubicBezTo>
                    <a:pt x="4399" y="5790"/>
                    <a:pt x="4641" y="5390"/>
                    <a:pt x="4776" y="4996"/>
                  </a:cubicBezTo>
                  <a:cubicBezTo>
                    <a:pt x="4912" y="4624"/>
                    <a:pt x="4945" y="4236"/>
                    <a:pt x="4714" y="3892"/>
                  </a:cubicBezTo>
                  <a:cubicBezTo>
                    <a:pt x="4506" y="3571"/>
                    <a:pt x="4163" y="3374"/>
                    <a:pt x="3926" y="3081"/>
                  </a:cubicBezTo>
                  <a:cubicBezTo>
                    <a:pt x="3791" y="2923"/>
                    <a:pt x="3706" y="2743"/>
                    <a:pt x="3690" y="2541"/>
                  </a:cubicBezTo>
                  <a:cubicBezTo>
                    <a:pt x="3673" y="2298"/>
                    <a:pt x="3735" y="2056"/>
                    <a:pt x="3785" y="1825"/>
                  </a:cubicBezTo>
                  <a:cubicBezTo>
                    <a:pt x="3881" y="1392"/>
                    <a:pt x="3943" y="952"/>
                    <a:pt x="3684" y="564"/>
                  </a:cubicBezTo>
                  <a:cubicBezTo>
                    <a:pt x="3470" y="226"/>
                    <a:pt x="3081" y="1"/>
                    <a:pt x="2676" y="12"/>
                  </a:cubicBezTo>
                  <a:cubicBezTo>
                    <a:pt x="2282" y="23"/>
                    <a:pt x="1893" y="249"/>
                    <a:pt x="1685" y="586"/>
                  </a:cubicBezTo>
                  <a:cubicBezTo>
                    <a:pt x="1561" y="789"/>
                    <a:pt x="1527" y="1014"/>
                    <a:pt x="1471" y="1240"/>
                  </a:cubicBezTo>
                  <a:cubicBezTo>
                    <a:pt x="1420" y="1448"/>
                    <a:pt x="1330" y="1623"/>
                    <a:pt x="1161" y="1763"/>
                  </a:cubicBezTo>
                  <a:cubicBezTo>
                    <a:pt x="879" y="2006"/>
                    <a:pt x="491" y="2135"/>
                    <a:pt x="277" y="2456"/>
                  </a:cubicBezTo>
                  <a:cubicBezTo>
                    <a:pt x="1" y="2867"/>
                    <a:pt x="187" y="3368"/>
                    <a:pt x="406" y="3763"/>
                  </a:cubicBezTo>
                  <a:cubicBezTo>
                    <a:pt x="525" y="3971"/>
                    <a:pt x="660" y="4179"/>
                    <a:pt x="739" y="440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15"/>
            <p:cNvSpPr/>
            <p:nvPr/>
          </p:nvSpPr>
          <p:spPr>
            <a:xfrm>
              <a:off x="1399984" y="1173211"/>
              <a:ext cx="398765" cy="1248484"/>
            </a:xfrm>
            <a:custGeom>
              <a:avLst/>
              <a:gdLst/>
              <a:ahLst/>
              <a:cxnLst/>
              <a:rect l="l" t="t" r="r" b="b"/>
              <a:pathLst>
                <a:path w="2873" h="8995" extrusionOk="0">
                  <a:moveTo>
                    <a:pt x="187" y="1476"/>
                  </a:moveTo>
                  <a:lnTo>
                    <a:pt x="941" y="1808"/>
                  </a:lnTo>
                  <a:cubicBezTo>
                    <a:pt x="891" y="1730"/>
                    <a:pt x="846" y="1651"/>
                    <a:pt x="806" y="1566"/>
                  </a:cubicBezTo>
                  <a:cubicBezTo>
                    <a:pt x="671" y="1273"/>
                    <a:pt x="637" y="952"/>
                    <a:pt x="761" y="654"/>
                  </a:cubicBezTo>
                  <a:cubicBezTo>
                    <a:pt x="879" y="355"/>
                    <a:pt x="1121" y="113"/>
                    <a:pt x="1426" y="12"/>
                  </a:cubicBezTo>
                  <a:cubicBezTo>
                    <a:pt x="1437" y="6"/>
                    <a:pt x="1448" y="6"/>
                    <a:pt x="1454" y="6"/>
                  </a:cubicBezTo>
                  <a:cubicBezTo>
                    <a:pt x="1465" y="6"/>
                    <a:pt x="1476" y="1"/>
                    <a:pt x="1488" y="1"/>
                  </a:cubicBezTo>
                  <a:cubicBezTo>
                    <a:pt x="1561" y="1"/>
                    <a:pt x="1583" y="68"/>
                    <a:pt x="1566" y="125"/>
                  </a:cubicBezTo>
                  <a:cubicBezTo>
                    <a:pt x="1561" y="153"/>
                    <a:pt x="1544" y="175"/>
                    <a:pt x="1510" y="192"/>
                  </a:cubicBezTo>
                  <a:cubicBezTo>
                    <a:pt x="1510" y="192"/>
                    <a:pt x="1510" y="192"/>
                    <a:pt x="1510" y="192"/>
                  </a:cubicBezTo>
                  <a:cubicBezTo>
                    <a:pt x="1510" y="192"/>
                    <a:pt x="1510" y="192"/>
                    <a:pt x="1510" y="192"/>
                  </a:cubicBezTo>
                  <a:cubicBezTo>
                    <a:pt x="1223" y="288"/>
                    <a:pt x="1003" y="513"/>
                    <a:pt x="919" y="806"/>
                  </a:cubicBezTo>
                  <a:cubicBezTo>
                    <a:pt x="829" y="1093"/>
                    <a:pt x="913" y="1375"/>
                    <a:pt x="1060" y="1628"/>
                  </a:cubicBezTo>
                  <a:cubicBezTo>
                    <a:pt x="1110" y="1713"/>
                    <a:pt x="1161" y="1792"/>
                    <a:pt x="1217" y="1870"/>
                  </a:cubicBezTo>
                  <a:cubicBezTo>
                    <a:pt x="1313" y="1673"/>
                    <a:pt x="1409" y="1476"/>
                    <a:pt x="1504" y="1279"/>
                  </a:cubicBezTo>
                  <a:cubicBezTo>
                    <a:pt x="1561" y="1166"/>
                    <a:pt x="1747" y="1234"/>
                    <a:pt x="1690" y="1352"/>
                  </a:cubicBezTo>
                  <a:lnTo>
                    <a:pt x="1347" y="2056"/>
                  </a:lnTo>
                  <a:cubicBezTo>
                    <a:pt x="1566" y="2372"/>
                    <a:pt x="1780" y="2693"/>
                    <a:pt x="1792" y="3104"/>
                  </a:cubicBezTo>
                  <a:cubicBezTo>
                    <a:pt x="1792" y="3363"/>
                    <a:pt x="1718" y="3605"/>
                    <a:pt x="1628" y="3847"/>
                  </a:cubicBezTo>
                  <a:cubicBezTo>
                    <a:pt x="1679" y="3802"/>
                    <a:pt x="1730" y="3757"/>
                    <a:pt x="1786" y="3712"/>
                  </a:cubicBezTo>
                  <a:cubicBezTo>
                    <a:pt x="1949" y="3565"/>
                    <a:pt x="2118" y="3425"/>
                    <a:pt x="2287" y="3278"/>
                  </a:cubicBezTo>
                  <a:cubicBezTo>
                    <a:pt x="2383" y="3194"/>
                    <a:pt x="2512" y="3346"/>
                    <a:pt x="2417" y="3430"/>
                  </a:cubicBezTo>
                  <a:cubicBezTo>
                    <a:pt x="2225" y="3594"/>
                    <a:pt x="2034" y="3757"/>
                    <a:pt x="1842" y="3920"/>
                  </a:cubicBezTo>
                  <a:cubicBezTo>
                    <a:pt x="1752" y="3999"/>
                    <a:pt x="1662" y="4089"/>
                    <a:pt x="1561" y="4157"/>
                  </a:cubicBezTo>
                  <a:cubicBezTo>
                    <a:pt x="1538" y="4179"/>
                    <a:pt x="1510" y="4191"/>
                    <a:pt x="1488" y="4196"/>
                  </a:cubicBezTo>
                  <a:cubicBezTo>
                    <a:pt x="1392" y="4433"/>
                    <a:pt x="1302" y="4669"/>
                    <a:pt x="1274" y="4917"/>
                  </a:cubicBezTo>
                  <a:cubicBezTo>
                    <a:pt x="1228" y="5339"/>
                    <a:pt x="1375" y="5728"/>
                    <a:pt x="1578" y="6094"/>
                  </a:cubicBezTo>
                  <a:cubicBezTo>
                    <a:pt x="1820" y="5722"/>
                    <a:pt x="2056" y="5351"/>
                    <a:pt x="2298" y="4979"/>
                  </a:cubicBezTo>
                  <a:cubicBezTo>
                    <a:pt x="2366" y="4872"/>
                    <a:pt x="2529" y="4990"/>
                    <a:pt x="2456" y="5097"/>
                  </a:cubicBezTo>
                  <a:cubicBezTo>
                    <a:pt x="2203" y="5491"/>
                    <a:pt x="1944" y="5891"/>
                    <a:pt x="1690" y="6285"/>
                  </a:cubicBezTo>
                  <a:cubicBezTo>
                    <a:pt x="1814" y="6488"/>
                    <a:pt x="1944" y="6685"/>
                    <a:pt x="2056" y="6877"/>
                  </a:cubicBezTo>
                  <a:cubicBezTo>
                    <a:pt x="2158" y="7051"/>
                    <a:pt x="2248" y="7243"/>
                    <a:pt x="2321" y="7440"/>
                  </a:cubicBezTo>
                  <a:cubicBezTo>
                    <a:pt x="2422" y="7232"/>
                    <a:pt x="2529" y="7023"/>
                    <a:pt x="2631" y="6820"/>
                  </a:cubicBezTo>
                  <a:cubicBezTo>
                    <a:pt x="2687" y="6708"/>
                    <a:pt x="2873" y="6775"/>
                    <a:pt x="2817" y="6888"/>
                  </a:cubicBezTo>
                  <a:lnTo>
                    <a:pt x="2400" y="7716"/>
                  </a:lnTo>
                  <a:cubicBezTo>
                    <a:pt x="2496" y="8116"/>
                    <a:pt x="2467" y="8532"/>
                    <a:pt x="2208" y="8893"/>
                  </a:cubicBezTo>
                  <a:cubicBezTo>
                    <a:pt x="2130" y="8994"/>
                    <a:pt x="1966" y="8882"/>
                    <a:pt x="2045" y="8775"/>
                  </a:cubicBezTo>
                  <a:cubicBezTo>
                    <a:pt x="2265" y="8476"/>
                    <a:pt x="2293" y="8138"/>
                    <a:pt x="2220" y="7800"/>
                  </a:cubicBezTo>
                  <a:cubicBezTo>
                    <a:pt x="1887" y="7603"/>
                    <a:pt x="1561" y="7412"/>
                    <a:pt x="1228" y="7215"/>
                  </a:cubicBezTo>
                  <a:cubicBezTo>
                    <a:pt x="1116" y="7153"/>
                    <a:pt x="1234" y="6989"/>
                    <a:pt x="1341" y="7051"/>
                  </a:cubicBezTo>
                  <a:cubicBezTo>
                    <a:pt x="1611" y="7209"/>
                    <a:pt x="1876" y="7367"/>
                    <a:pt x="2141" y="7524"/>
                  </a:cubicBezTo>
                  <a:cubicBezTo>
                    <a:pt x="2056" y="7294"/>
                    <a:pt x="1944" y="7068"/>
                    <a:pt x="1820" y="6871"/>
                  </a:cubicBezTo>
                  <a:cubicBezTo>
                    <a:pt x="1718" y="6702"/>
                    <a:pt x="1606" y="6528"/>
                    <a:pt x="1504" y="6353"/>
                  </a:cubicBezTo>
                  <a:cubicBezTo>
                    <a:pt x="1082" y="6038"/>
                    <a:pt x="665" y="5717"/>
                    <a:pt x="243" y="5401"/>
                  </a:cubicBezTo>
                  <a:cubicBezTo>
                    <a:pt x="142" y="5323"/>
                    <a:pt x="254" y="5159"/>
                    <a:pt x="356" y="5238"/>
                  </a:cubicBezTo>
                  <a:cubicBezTo>
                    <a:pt x="665" y="5469"/>
                    <a:pt x="975" y="5705"/>
                    <a:pt x="1279" y="5936"/>
                  </a:cubicBezTo>
                  <a:cubicBezTo>
                    <a:pt x="1133" y="5615"/>
                    <a:pt x="1037" y="5283"/>
                    <a:pt x="1076" y="4917"/>
                  </a:cubicBezTo>
                  <a:cubicBezTo>
                    <a:pt x="1099" y="4652"/>
                    <a:pt x="1195" y="4405"/>
                    <a:pt x="1302" y="4157"/>
                  </a:cubicBezTo>
                  <a:cubicBezTo>
                    <a:pt x="1228" y="4100"/>
                    <a:pt x="1172" y="4005"/>
                    <a:pt x="1121" y="3932"/>
                  </a:cubicBezTo>
                  <a:cubicBezTo>
                    <a:pt x="1048" y="3830"/>
                    <a:pt x="969" y="3729"/>
                    <a:pt x="896" y="3622"/>
                  </a:cubicBezTo>
                  <a:lnTo>
                    <a:pt x="446" y="2991"/>
                  </a:lnTo>
                  <a:cubicBezTo>
                    <a:pt x="367" y="2890"/>
                    <a:pt x="519" y="2760"/>
                    <a:pt x="592" y="2867"/>
                  </a:cubicBezTo>
                  <a:cubicBezTo>
                    <a:pt x="851" y="3216"/>
                    <a:pt x="1099" y="3571"/>
                    <a:pt x="1358" y="3920"/>
                  </a:cubicBezTo>
                  <a:cubicBezTo>
                    <a:pt x="1364" y="3932"/>
                    <a:pt x="1369" y="3943"/>
                    <a:pt x="1381" y="3960"/>
                  </a:cubicBezTo>
                  <a:cubicBezTo>
                    <a:pt x="1499" y="3678"/>
                    <a:pt x="1600" y="3391"/>
                    <a:pt x="1595" y="3087"/>
                  </a:cubicBezTo>
                  <a:cubicBezTo>
                    <a:pt x="1583" y="2715"/>
                    <a:pt x="1375" y="2417"/>
                    <a:pt x="1161" y="2124"/>
                  </a:cubicBezTo>
                  <a:lnTo>
                    <a:pt x="119" y="1662"/>
                  </a:lnTo>
                  <a:cubicBezTo>
                    <a:pt x="1" y="1606"/>
                    <a:pt x="68" y="1420"/>
                    <a:pt x="187" y="147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15"/>
            <p:cNvSpPr/>
            <p:nvPr/>
          </p:nvSpPr>
          <p:spPr>
            <a:xfrm>
              <a:off x="469913" y="1954080"/>
              <a:ext cx="1267916" cy="830287"/>
            </a:xfrm>
            <a:custGeom>
              <a:avLst/>
              <a:gdLst/>
              <a:ahLst/>
              <a:cxnLst/>
              <a:rect l="l" t="t" r="r" b="b"/>
              <a:pathLst>
                <a:path w="9135" h="5982" extrusionOk="0">
                  <a:moveTo>
                    <a:pt x="2912" y="4551"/>
                  </a:moveTo>
                  <a:cubicBezTo>
                    <a:pt x="3154" y="4602"/>
                    <a:pt x="3351" y="4731"/>
                    <a:pt x="3526" y="4900"/>
                  </a:cubicBezTo>
                  <a:cubicBezTo>
                    <a:pt x="3841" y="5199"/>
                    <a:pt x="4077" y="5598"/>
                    <a:pt x="4472" y="5807"/>
                  </a:cubicBezTo>
                  <a:cubicBezTo>
                    <a:pt x="4798" y="5981"/>
                    <a:pt x="5164" y="5931"/>
                    <a:pt x="5491" y="5784"/>
                  </a:cubicBezTo>
                  <a:cubicBezTo>
                    <a:pt x="5812" y="5643"/>
                    <a:pt x="6105" y="5435"/>
                    <a:pt x="6448" y="5334"/>
                  </a:cubicBezTo>
                  <a:cubicBezTo>
                    <a:pt x="6640" y="5283"/>
                    <a:pt x="6837" y="5277"/>
                    <a:pt x="7028" y="5339"/>
                  </a:cubicBezTo>
                  <a:cubicBezTo>
                    <a:pt x="7259" y="5412"/>
                    <a:pt x="7468" y="5548"/>
                    <a:pt x="7704" y="5610"/>
                  </a:cubicBezTo>
                  <a:cubicBezTo>
                    <a:pt x="8098" y="5722"/>
                    <a:pt x="8538" y="5604"/>
                    <a:pt x="8819" y="5300"/>
                  </a:cubicBezTo>
                  <a:cubicBezTo>
                    <a:pt x="9050" y="5046"/>
                    <a:pt x="9135" y="4692"/>
                    <a:pt x="9073" y="4359"/>
                  </a:cubicBezTo>
                  <a:cubicBezTo>
                    <a:pt x="9090" y="4033"/>
                    <a:pt x="9011" y="3706"/>
                    <a:pt x="8847" y="3419"/>
                  </a:cubicBezTo>
                  <a:cubicBezTo>
                    <a:pt x="8617" y="3030"/>
                    <a:pt x="8228" y="2743"/>
                    <a:pt x="7789" y="2631"/>
                  </a:cubicBezTo>
                  <a:cubicBezTo>
                    <a:pt x="7338" y="2512"/>
                    <a:pt x="6826" y="2631"/>
                    <a:pt x="6403" y="2394"/>
                  </a:cubicBezTo>
                  <a:cubicBezTo>
                    <a:pt x="6026" y="2180"/>
                    <a:pt x="5818" y="1763"/>
                    <a:pt x="5559" y="1437"/>
                  </a:cubicBezTo>
                  <a:cubicBezTo>
                    <a:pt x="5311" y="1127"/>
                    <a:pt x="5001" y="890"/>
                    <a:pt x="4584" y="902"/>
                  </a:cubicBezTo>
                  <a:cubicBezTo>
                    <a:pt x="4207" y="913"/>
                    <a:pt x="3858" y="1093"/>
                    <a:pt x="3481" y="1144"/>
                  </a:cubicBezTo>
                  <a:cubicBezTo>
                    <a:pt x="3278" y="1172"/>
                    <a:pt x="3081" y="1149"/>
                    <a:pt x="2901" y="1054"/>
                  </a:cubicBezTo>
                  <a:cubicBezTo>
                    <a:pt x="2687" y="947"/>
                    <a:pt x="2512" y="761"/>
                    <a:pt x="2343" y="598"/>
                  </a:cubicBezTo>
                  <a:cubicBezTo>
                    <a:pt x="2028" y="288"/>
                    <a:pt x="1690" y="1"/>
                    <a:pt x="1217" y="12"/>
                  </a:cubicBezTo>
                  <a:cubicBezTo>
                    <a:pt x="817" y="17"/>
                    <a:pt x="423" y="220"/>
                    <a:pt x="214" y="575"/>
                  </a:cubicBezTo>
                  <a:cubicBezTo>
                    <a:pt x="17" y="919"/>
                    <a:pt x="0" y="1363"/>
                    <a:pt x="175" y="1718"/>
                  </a:cubicBezTo>
                  <a:cubicBezTo>
                    <a:pt x="282" y="1932"/>
                    <a:pt x="456" y="2079"/>
                    <a:pt x="620" y="2248"/>
                  </a:cubicBezTo>
                  <a:cubicBezTo>
                    <a:pt x="766" y="2400"/>
                    <a:pt x="868" y="2569"/>
                    <a:pt x="896" y="2783"/>
                  </a:cubicBezTo>
                  <a:cubicBezTo>
                    <a:pt x="952" y="3154"/>
                    <a:pt x="856" y="3554"/>
                    <a:pt x="1014" y="3903"/>
                  </a:cubicBezTo>
                  <a:cubicBezTo>
                    <a:pt x="1217" y="4354"/>
                    <a:pt x="1746" y="4466"/>
                    <a:pt x="2191" y="4489"/>
                  </a:cubicBezTo>
                  <a:cubicBezTo>
                    <a:pt x="2433" y="4495"/>
                    <a:pt x="2675" y="4495"/>
                    <a:pt x="2912" y="455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15"/>
            <p:cNvSpPr/>
            <p:nvPr/>
          </p:nvSpPr>
          <p:spPr>
            <a:xfrm>
              <a:off x="559714" y="2045546"/>
              <a:ext cx="1118708" cy="605851"/>
            </a:xfrm>
            <a:custGeom>
              <a:avLst/>
              <a:gdLst/>
              <a:ahLst/>
              <a:cxnLst/>
              <a:rect l="l" t="t" r="r" b="b"/>
              <a:pathLst>
                <a:path w="8060" h="4365" extrusionOk="0">
                  <a:moveTo>
                    <a:pt x="654" y="1943"/>
                  </a:moveTo>
                  <a:lnTo>
                    <a:pt x="1341" y="1482"/>
                  </a:lnTo>
                  <a:cubicBezTo>
                    <a:pt x="1245" y="1482"/>
                    <a:pt x="1155" y="1482"/>
                    <a:pt x="1060" y="1470"/>
                  </a:cubicBezTo>
                  <a:cubicBezTo>
                    <a:pt x="744" y="1431"/>
                    <a:pt x="457" y="1284"/>
                    <a:pt x="266" y="1020"/>
                  </a:cubicBezTo>
                  <a:cubicBezTo>
                    <a:pt x="80" y="766"/>
                    <a:pt x="1" y="428"/>
                    <a:pt x="74" y="119"/>
                  </a:cubicBezTo>
                  <a:cubicBezTo>
                    <a:pt x="74" y="107"/>
                    <a:pt x="80" y="102"/>
                    <a:pt x="85" y="91"/>
                  </a:cubicBezTo>
                  <a:cubicBezTo>
                    <a:pt x="91" y="79"/>
                    <a:pt x="91" y="74"/>
                    <a:pt x="97" y="62"/>
                  </a:cubicBezTo>
                  <a:cubicBezTo>
                    <a:pt x="136" y="0"/>
                    <a:pt x="209" y="17"/>
                    <a:pt x="243" y="62"/>
                  </a:cubicBezTo>
                  <a:cubicBezTo>
                    <a:pt x="266" y="79"/>
                    <a:pt x="277" y="102"/>
                    <a:pt x="271" y="141"/>
                  </a:cubicBezTo>
                  <a:cubicBezTo>
                    <a:pt x="271" y="141"/>
                    <a:pt x="271" y="141"/>
                    <a:pt x="271" y="141"/>
                  </a:cubicBezTo>
                  <a:lnTo>
                    <a:pt x="271" y="141"/>
                  </a:lnTo>
                  <a:cubicBezTo>
                    <a:pt x="204" y="434"/>
                    <a:pt x="277" y="744"/>
                    <a:pt x="474" y="969"/>
                  </a:cubicBezTo>
                  <a:cubicBezTo>
                    <a:pt x="671" y="1200"/>
                    <a:pt x="958" y="1273"/>
                    <a:pt x="1251" y="1284"/>
                  </a:cubicBezTo>
                  <a:cubicBezTo>
                    <a:pt x="1347" y="1290"/>
                    <a:pt x="1443" y="1284"/>
                    <a:pt x="1538" y="1284"/>
                  </a:cubicBezTo>
                  <a:cubicBezTo>
                    <a:pt x="1426" y="1099"/>
                    <a:pt x="1307" y="907"/>
                    <a:pt x="1195" y="721"/>
                  </a:cubicBezTo>
                  <a:cubicBezTo>
                    <a:pt x="1127" y="614"/>
                    <a:pt x="1279" y="496"/>
                    <a:pt x="1347" y="603"/>
                  </a:cubicBezTo>
                  <a:lnTo>
                    <a:pt x="1764" y="1273"/>
                  </a:lnTo>
                  <a:cubicBezTo>
                    <a:pt x="2152" y="1251"/>
                    <a:pt x="2535" y="1239"/>
                    <a:pt x="2884" y="1448"/>
                  </a:cubicBezTo>
                  <a:cubicBezTo>
                    <a:pt x="3109" y="1583"/>
                    <a:pt x="3278" y="1774"/>
                    <a:pt x="3430" y="1977"/>
                  </a:cubicBezTo>
                  <a:cubicBezTo>
                    <a:pt x="3419" y="1910"/>
                    <a:pt x="3408" y="1842"/>
                    <a:pt x="3402" y="1780"/>
                  </a:cubicBezTo>
                  <a:cubicBezTo>
                    <a:pt x="3369" y="1560"/>
                    <a:pt x="3335" y="1341"/>
                    <a:pt x="3301" y="1121"/>
                  </a:cubicBezTo>
                  <a:cubicBezTo>
                    <a:pt x="3284" y="992"/>
                    <a:pt x="3476" y="969"/>
                    <a:pt x="3498" y="1093"/>
                  </a:cubicBezTo>
                  <a:cubicBezTo>
                    <a:pt x="3532" y="1341"/>
                    <a:pt x="3571" y="1589"/>
                    <a:pt x="3611" y="1836"/>
                  </a:cubicBezTo>
                  <a:cubicBezTo>
                    <a:pt x="3628" y="1960"/>
                    <a:pt x="3656" y="2079"/>
                    <a:pt x="3661" y="2202"/>
                  </a:cubicBezTo>
                  <a:cubicBezTo>
                    <a:pt x="3667" y="2231"/>
                    <a:pt x="3661" y="2259"/>
                    <a:pt x="3656" y="2287"/>
                  </a:cubicBezTo>
                  <a:cubicBezTo>
                    <a:pt x="3802" y="2495"/>
                    <a:pt x="3954" y="2692"/>
                    <a:pt x="4151" y="2850"/>
                  </a:cubicBezTo>
                  <a:cubicBezTo>
                    <a:pt x="4484" y="3115"/>
                    <a:pt x="4895" y="3194"/>
                    <a:pt x="5311" y="3216"/>
                  </a:cubicBezTo>
                  <a:cubicBezTo>
                    <a:pt x="5126" y="2816"/>
                    <a:pt x="4934" y="2416"/>
                    <a:pt x="4748" y="2017"/>
                  </a:cubicBezTo>
                  <a:cubicBezTo>
                    <a:pt x="4692" y="1904"/>
                    <a:pt x="4878" y="1825"/>
                    <a:pt x="4928" y="1943"/>
                  </a:cubicBezTo>
                  <a:cubicBezTo>
                    <a:pt x="5131" y="2366"/>
                    <a:pt x="5334" y="2794"/>
                    <a:pt x="5531" y="3222"/>
                  </a:cubicBezTo>
                  <a:cubicBezTo>
                    <a:pt x="5768" y="3227"/>
                    <a:pt x="6004" y="3222"/>
                    <a:pt x="6229" y="3227"/>
                  </a:cubicBezTo>
                  <a:cubicBezTo>
                    <a:pt x="6432" y="3233"/>
                    <a:pt x="6640" y="3256"/>
                    <a:pt x="6843" y="3301"/>
                  </a:cubicBezTo>
                  <a:lnTo>
                    <a:pt x="6483" y="2709"/>
                  </a:lnTo>
                  <a:cubicBezTo>
                    <a:pt x="6415" y="2602"/>
                    <a:pt x="6573" y="2478"/>
                    <a:pt x="6640" y="2585"/>
                  </a:cubicBezTo>
                  <a:cubicBezTo>
                    <a:pt x="6798" y="2850"/>
                    <a:pt x="6961" y="3115"/>
                    <a:pt x="7119" y="3379"/>
                  </a:cubicBezTo>
                  <a:cubicBezTo>
                    <a:pt x="7513" y="3515"/>
                    <a:pt x="7851" y="3757"/>
                    <a:pt x="8015" y="4168"/>
                  </a:cubicBezTo>
                  <a:cubicBezTo>
                    <a:pt x="8060" y="4286"/>
                    <a:pt x="7879" y="4365"/>
                    <a:pt x="7834" y="4247"/>
                  </a:cubicBezTo>
                  <a:cubicBezTo>
                    <a:pt x="7694" y="3898"/>
                    <a:pt x="7423" y="3695"/>
                    <a:pt x="7097" y="3577"/>
                  </a:cubicBezTo>
                  <a:cubicBezTo>
                    <a:pt x="6759" y="3751"/>
                    <a:pt x="6415" y="3931"/>
                    <a:pt x="6077" y="4106"/>
                  </a:cubicBezTo>
                  <a:cubicBezTo>
                    <a:pt x="5965" y="4168"/>
                    <a:pt x="5886" y="3982"/>
                    <a:pt x="5998" y="3926"/>
                  </a:cubicBezTo>
                  <a:cubicBezTo>
                    <a:pt x="6274" y="3785"/>
                    <a:pt x="6550" y="3638"/>
                    <a:pt x="6821" y="3498"/>
                  </a:cubicBezTo>
                  <a:cubicBezTo>
                    <a:pt x="6579" y="3441"/>
                    <a:pt x="6331" y="3424"/>
                    <a:pt x="6100" y="3419"/>
                  </a:cubicBezTo>
                  <a:cubicBezTo>
                    <a:pt x="5897" y="3419"/>
                    <a:pt x="5694" y="3419"/>
                    <a:pt x="5492" y="3413"/>
                  </a:cubicBezTo>
                  <a:cubicBezTo>
                    <a:pt x="4996" y="3605"/>
                    <a:pt x="4506" y="3791"/>
                    <a:pt x="4016" y="3976"/>
                  </a:cubicBezTo>
                  <a:cubicBezTo>
                    <a:pt x="3898" y="4021"/>
                    <a:pt x="3819" y="3841"/>
                    <a:pt x="3937" y="3796"/>
                  </a:cubicBezTo>
                  <a:cubicBezTo>
                    <a:pt x="4298" y="3661"/>
                    <a:pt x="4658" y="3520"/>
                    <a:pt x="5019" y="3385"/>
                  </a:cubicBezTo>
                  <a:cubicBezTo>
                    <a:pt x="4669" y="3340"/>
                    <a:pt x="4337" y="3244"/>
                    <a:pt x="4050" y="3019"/>
                  </a:cubicBezTo>
                  <a:cubicBezTo>
                    <a:pt x="3836" y="2856"/>
                    <a:pt x="3678" y="2642"/>
                    <a:pt x="3521" y="2422"/>
                  </a:cubicBezTo>
                  <a:cubicBezTo>
                    <a:pt x="3430" y="2456"/>
                    <a:pt x="3329" y="2450"/>
                    <a:pt x="3233" y="2456"/>
                  </a:cubicBezTo>
                  <a:lnTo>
                    <a:pt x="2856" y="2484"/>
                  </a:lnTo>
                  <a:cubicBezTo>
                    <a:pt x="2597" y="2501"/>
                    <a:pt x="2338" y="2518"/>
                    <a:pt x="2079" y="2535"/>
                  </a:cubicBezTo>
                  <a:cubicBezTo>
                    <a:pt x="1955" y="2540"/>
                    <a:pt x="1927" y="2343"/>
                    <a:pt x="2051" y="2338"/>
                  </a:cubicBezTo>
                  <a:cubicBezTo>
                    <a:pt x="2484" y="2309"/>
                    <a:pt x="2918" y="2281"/>
                    <a:pt x="3352" y="2253"/>
                  </a:cubicBezTo>
                  <a:cubicBezTo>
                    <a:pt x="3363" y="2253"/>
                    <a:pt x="3380" y="2253"/>
                    <a:pt x="3397" y="2253"/>
                  </a:cubicBezTo>
                  <a:cubicBezTo>
                    <a:pt x="3222" y="2000"/>
                    <a:pt x="3031" y="1763"/>
                    <a:pt x="2766" y="1605"/>
                  </a:cubicBezTo>
                  <a:cubicBezTo>
                    <a:pt x="2451" y="1420"/>
                    <a:pt x="2085" y="1437"/>
                    <a:pt x="1724" y="1459"/>
                  </a:cubicBezTo>
                  <a:cubicBezTo>
                    <a:pt x="1409" y="1673"/>
                    <a:pt x="1093" y="1887"/>
                    <a:pt x="778" y="2101"/>
                  </a:cubicBezTo>
                  <a:cubicBezTo>
                    <a:pt x="671" y="2174"/>
                    <a:pt x="553" y="2017"/>
                    <a:pt x="654" y="194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15"/>
            <p:cNvSpPr/>
            <p:nvPr/>
          </p:nvSpPr>
          <p:spPr>
            <a:xfrm>
              <a:off x="1246892" y="1958799"/>
              <a:ext cx="2947644" cy="2107363"/>
            </a:xfrm>
            <a:custGeom>
              <a:avLst/>
              <a:gdLst/>
              <a:ahLst/>
              <a:cxnLst/>
              <a:rect l="l" t="t" r="r" b="b"/>
              <a:pathLst>
                <a:path w="21237" h="15183" extrusionOk="0">
                  <a:moveTo>
                    <a:pt x="21237" y="15183"/>
                  </a:moveTo>
                  <a:lnTo>
                    <a:pt x="0" y="15183"/>
                  </a:lnTo>
                  <a:lnTo>
                    <a:pt x="0" y="0"/>
                  </a:lnTo>
                  <a:lnTo>
                    <a:pt x="2123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15"/>
            <p:cNvSpPr/>
            <p:nvPr/>
          </p:nvSpPr>
          <p:spPr>
            <a:xfrm>
              <a:off x="1320315" y="1959631"/>
              <a:ext cx="2874219" cy="2106530"/>
            </a:xfrm>
            <a:custGeom>
              <a:avLst/>
              <a:gdLst/>
              <a:ahLst/>
              <a:cxnLst/>
              <a:rect l="l" t="t" r="r" b="b"/>
              <a:pathLst>
                <a:path w="20708" h="15177" extrusionOk="0">
                  <a:moveTo>
                    <a:pt x="20708" y="15177"/>
                  </a:moveTo>
                  <a:lnTo>
                    <a:pt x="0" y="15177"/>
                  </a:lnTo>
                  <a:lnTo>
                    <a:pt x="0" y="0"/>
                  </a:lnTo>
                  <a:lnTo>
                    <a:pt x="2070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15"/>
            <p:cNvSpPr/>
            <p:nvPr/>
          </p:nvSpPr>
          <p:spPr>
            <a:xfrm>
              <a:off x="1370282" y="2072889"/>
              <a:ext cx="2774286" cy="1931646"/>
            </a:xfrm>
            <a:custGeom>
              <a:avLst/>
              <a:gdLst/>
              <a:ahLst/>
              <a:cxnLst/>
              <a:rect l="l" t="t" r="r" b="b"/>
              <a:pathLst>
                <a:path w="19988" h="13917" extrusionOk="0">
                  <a:moveTo>
                    <a:pt x="19987" y="13916"/>
                  </a:moveTo>
                  <a:lnTo>
                    <a:pt x="1" y="13916"/>
                  </a:lnTo>
                  <a:lnTo>
                    <a:pt x="1" y="1"/>
                  </a:lnTo>
                  <a:lnTo>
                    <a:pt x="1998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15"/>
            <p:cNvSpPr/>
            <p:nvPr/>
          </p:nvSpPr>
          <p:spPr>
            <a:xfrm>
              <a:off x="2112840" y="4066005"/>
              <a:ext cx="1727613" cy="515355"/>
            </a:xfrm>
            <a:custGeom>
              <a:avLst/>
              <a:gdLst/>
              <a:ahLst/>
              <a:cxnLst/>
              <a:rect l="l" t="t" r="r" b="b"/>
              <a:pathLst>
                <a:path w="12447" h="3713" extrusionOk="0">
                  <a:moveTo>
                    <a:pt x="1043" y="1"/>
                  </a:moveTo>
                  <a:cubicBezTo>
                    <a:pt x="1043" y="1"/>
                    <a:pt x="1" y="575"/>
                    <a:pt x="1" y="3712"/>
                  </a:cubicBezTo>
                  <a:lnTo>
                    <a:pt x="12446" y="3712"/>
                  </a:lnTo>
                  <a:lnTo>
                    <a:pt x="12446" y="2800"/>
                  </a:lnTo>
                  <a:lnTo>
                    <a:pt x="5666" y="2800"/>
                  </a:lnTo>
                  <a:cubicBezTo>
                    <a:pt x="5666" y="2800"/>
                    <a:pt x="5469" y="1448"/>
                    <a:pt x="64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15"/>
            <p:cNvSpPr/>
            <p:nvPr/>
          </p:nvSpPr>
          <p:spPr>
            <a:xfrm>
              <a:off x="2128524" y="4066005"/>
              <a:ext cx="885667" cy="287866"/>
            </a:xfrm>
            <a:custGeom>
              <a:avLst/>
              <a:gdLst/>
              <a:ahLst/>
              <a:cxnLst/>
              <a:rect l="l" t="t" r="r" b="b"/>
              <a:pathLst>
                <a:path w="6381" h="2074" extrusionOk="0">
                  <a:moveTo>
                    <a:pt x="6381" y="1"/>
                  </a:moveTo>
                  <a:lnTo>
                    <a:pt x="0" y="2073"/>
                  </a:lnTo>
                  <a:cubicBezTo>
                    <a:pt x="0" y="2073"/>
                    <a:pt x="192" y="536"/>
                    <a:pt x="9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15"/>
            <p:cNvSpPr/>
            <p:nvPr/>
          </p:nvSpPr>
          <p:spPr>
            <a:xfrm>
              <a:off x="2115199" y="4454496"/>
              <a:ext cx="1725254" cy="36087"/>
            </a:xfrm>
            <a:custGeom>
              <a:avLst/>
              <a:gdLst/>
              <a:ahLst/>
              <a:cxnLst/>
              <a:rect l="l" t="t" r="r" b="b"/>
              <a:pathLst>
                <a:path w="12430" h="260" extrusionOk="0">
                  <a:moveTo>
                    <a:pt x="1" y="260"/>
                  </a:moveTo>
                  <a:lnTo>
                    <a:pt x="12429" y="260"/>
                  </a:lnTo>
                  <a:lnTo>
                    <a:pt x="12429" y="1"/>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15"/>
            <p:cNvSpPr/>
            <p:nvPr/>
          </p:nvSpPr>
          <p:spPr>
            <a:xfrm>
              <a:off x="2664692" y="1979063"/>
              <a:ext cx="78282" cy="77588"/>
            </a:xfrm>
            <a:custGeom>
              <a:avLst/>
              <a:gdLst/>
              <a:ahLst/>
              <a:cxnLst/>
              <a:rect l="l" t="t" r="r" b="b"/>
              <a:pathLst>
                <a:path w="564" h="559" extrusionOk="0">
                  <a:moveTo>
                    <a:pt x="564" y="282"/>
                  </a:moveTo>
                  <a:cubicBezTo>
                    <a:pt x="564" y="434"/>
                    <a:pt x="440" y="558"/>
                    <a:pt x="282" y="558"/>
                  </a:cubicBezTo>
                  <a:cubicBezTo>
                    <a:pt x="130" y="558"/>
                    <a:pt x="1" y="434"/>
                    <a:pt x="1" y="282"/>
                  </a:cubicBezTo>
                  <a:cubicBezTo>
                    <a:pt x="1" y="125"/>
                    <a:pt x="130" y="1"/>
                    <a:pt x="282" y="1"/>
                  </a:cubicBezTo>
                  <a:cubicBezTo>
                    <a:pt x="440" y="1"/>
                    <a:pt x="564" y="125"/>
                    <a:pt x="564" y="282"/>
                  </a:cubicBezTo>
                  <a:close/>
                </a:path>
              </a:pathLst>
            </a:custGeom>
            <a:solidFill>
              <a:srgbClr val="8E8E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15"/>
            <p:cNvSpPr/>
            <p:nvPr/>
          </p:nvSpPr>
          <p:spPr>
            <a:xfrm>
              <a:off x="1481319" y="2258182"/>
              <a:ext cx="583227" cy="518270"/>
            </a:xfrm>
            <a:custGeom>
              <a:avLst/>
              <a:gdLst/>
              <a:ahLst/>
              <a:cxnLst/>
              <a:rect l="l" t="t" r="r" b="b"/>
              <a:pathLst>
                <a:path w="4202" h="3734" extrusionOk="0">
                  <a:moveTo>
                    <a:pt x="4202" y="0"/>
                  </a:moveTo>
                  <a:lnTo>
                    <a:pt x="4202" y="3734"/>
                  </a:lnTo>
                  <a:lnTo>
                    <a:pt x="0" y="3734"/>
                  </a:lnTo>
                  <a:lnTo>
                    <a:pt x="0" y="648"/>
                  </a:lnTo>
                  <a:lnTo>
                    <a:pt x="1639" y="648"/>
                  </a:lnTo>
                  <a:lnTo>
                    <a:pt x="1791" y="0"/>
                  </a:lnTo>
                  <a:close/>
                </a:path>
              </a:pathLst>
            </a:custGeom>
            <a:solidFill>
              <a:srgbClr val="DFAF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15"/>
            <p:cNvSpPr/>
            <p:nvPr/>
          </p:nvSpPr>
          <p:spPr>
            <a:xfrm>
              <a:off x="1481319" y="2347984"/>
              <a:ext cx="645825" cy="428468"/>
            </a:xfrm>
            <a:custGeom>
              <a:avLst/>
              <a:gdLst/>
              <a:ahLst/>
              <a:cxnLst/>
              <a:rect l="l" t="t" r="r" b="b"/>
              <a:pathLst>
                <a:path w="4653" h="3087" extrusionOk="0">
                  <a:moveTo>
                    <a:pt x="4202" y="3087"/>
                  </a:moveTo>
                  <a:lnTo>
                    <a:pt x="0" y="3087"/>
                  </a:lnTo>
                  <a:lnTo>
                    <a:pt x="451" y="1"/>
                  </a:lnTo>
                  <a:lnTo>
                    <a:pt x="465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15"/>
            <p:cNvSpPr/>
            <p:nvPr/>
          </p:nvSpPr>
          <p:spPr>
            <a:xfrm>
              <a:off x="1481319" y="2831134"/>
              <a:ext cx="583227" cy="518270"/>
            </a:xfrm>
            <a:custGeom>
              <a:avLst/>
              <a:gdLst/>
              <a:ahLst/>
              <a:cxnLst/>
              <a:rect l="l" t="t" r="r" b="b"/>
              <a:pathLst>
                <a:path w="4202" h="3734" extrusionOk="0">
                  <a:moveTo>
                    <a:pt x="4202" y="0"/>
                  </a:moveTo>
                  <a:lnTo>
                    <a:pt x="4202" y="3734"/>
                  </a:lnTo>
                  <a:lnTo>
                    <a:pt x="0" y="3734"/>
                  </a:lnTo>
                  <a:lnTo>
                    <a:pt x="0" y="648"/>
                  </a:lnTo>
                  <a:lnTo>
                    <a:pt x="1639" y="648"/>
                  </a:lnTo>
                  <a:lnTo>
                    <a:pt x="1791" y="0"/>
                  </a:lnTo>
                  <a:close/>
                </a:path>
              </a:pathLst>
            </a:custGeom>
            <a:solidFill>
              <a:srgbClr val="DFAF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15"/>
            <p:cNvSpPr/>
            <p:nvPr/>
          </p:nvSpPr>
          <p:spPr>
            <a:xfrm>
              <a:off x="1481319" y="2920935"/>
              <a:ext cx="645825" cy="428468"/>
            </a:xfrm>
            <a:custGeom>
              <a:avLst/>
              <a:gdLst/>
              <a:ahLst/>
              <a:cxnLst/>
              <a:rect l="l" t="t" r="r" b="b"/>
              <a:pathLst>
                <a:path w="4653" h="3087" extrusionOk="0">
                  <a:moveTo>
                    <a:pt x="4202" y="3087"/>
                  </a:moveTo>
                  <a:lnTo>
                    <a:pt x="0" y="3087"/>
                  </a:lnTo>
                  <a:lnTo>
                    <a:pt x="451" y="1"/>
                  </a:lnTo>
                  <a:lnTo>
                    <a:pt x="465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15"/>
            <p:cNvSpPr/>
            <p:nvPr/>
          </p:nvSpPr>
          <p:spPr>
            <a:xfrm>
              <a:off x="1500056" y="3424350"/>
              <a:ext cx="583227" cy="518409"/>
            </a:xfrm>
            <a:custGeom>
              <a:avLst/>
              <a:gdLst/>
              <a:ahLst/>
              <a:cxnLst/>
              <a:rect l="l" t="t" r="r" b="b"/>
              <a:pathLst>
                <a:path w="4202" h="3735" extrusionOk="0">
                  <a:moveTo>
                    <a:pt x="4202" y="1"/>
                  </a:moveTo>
                  <a:lnTo>
                    <a:pt x="4202" y="3734"/>
                  </a:lnTo>
                  <a:lnTo>
                    <a:pt x="1" y="3734"/>
                  </a:lnTo>
                  <a:lnTo>
                    <a:pt x="1" y="648"/>
                  </a:lnTo>
                  <a:lnTo>
                    <a:pt x="1634" y="648"/>
                  </a:lnTo>
                  <a:lnTo>
                    <a:pt x="1791" y="1"/>
                  </a:lnTo>
                  <a:close/>
                </a:path>
              </a:pathLst>
            </a:custGeom>
            <a:solidFill>
              <a:srgbClr val="DFAF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15"/>
            <p:cNvSpPr/>
            <p:nvPr/>
          </p:nvSpPr>
          <p:spPr>
            <a:xfrm>
              <a:off x="1500056" y="3514290"/>
              <a:ext cx="645825" cy="428468"/>
            </a:xfrm>
            <a:custGeom>
              <a:avLst/>
              <a:gdLst/>
              <a:ahLst/>
              <a:cxnLst/>
              <a:rect l="l" t="t" r="r" b="b"/>
              <a:pathLst>
                <a:path w="4653" h="3087" extrusionOk="0">
                  <a:moveTo>
                    <a:pt x="4202" y="3086"/>
                  </a:moveTo>
                  <a:lnTo>
                    <a:pt x="1" y="3086"/>
                  </a:lnTo>
                  <a:lnTo>
                    <a:pt x="451" y="0"/>
                  </a:lnTo>
                  <a:lnTo>
                    <a:pt x="465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15"/>
            <p:cNvSpPr/>
            <p:nvPr/>
          </p:nvSpPr>
          <p:spPr>
            <a:xfrm>
              <a:off x="2382520" y="3358699"/>
              <a:ext cx="356571" cy="530068"/>
            </a:xfrm>
            <a:custGeom>
              <a:avLst/>
              <a:gdLst/>
              <a:ahLst/>
              <a:cxnLst/>
              <a:rect l="l" t="t" r="r" b="b"/>
              <a:pathLst>
                <a:path w="2569" h="3819" extrusionOk="0">
                  <a:moveTo>
                    <a:pt x="2569" y="3819"/>
                  </a:moveTo>
                  <a:lnTo>
                    <a:pt x="1" y="3819"/>
                  </a:lnTo>
                  <a:lnTo>
                    <a:pt x="1" y="0"/>
                  </a:lnTo>
                  <a:lnTo>
                    <a:pt x="256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15"/>
            <p:cNvSpPr/>
            <p:nvPr/>
          </p:nvSpPr>
          <p:spPr>
            <a:xfrm>
              <a:off x="2414582" y="3330523"/>
              <a:ext cx="357404" cy="530068"/>
            </a:xfrm>
            <a:custGeom>
              <a:avLst/>
              <a:gdLst/>
              <a:ahLst/>
              <a:cxnLst/>
              <a:rect l="l" t="t" r="r" b="b"/>
              <a:pathLst>
                <a:path w="2575" h="3819" extrusionOk="0">
                  <a:moveTo>
                    <a:pt x="2574" y="3819"/>
                  </a:moveTo>
                  <a:lnTo>
                    <a:pt x="1" y="3819"/>
                  </a:lnTo>
                  <a:lnTo>
                    <a:pt x="1" y="1"/>
                  </a:lnTo>
                  <a:lnTo>
                    <a:pt x="2574"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15"/>
            <p:cNvSpPr/>
            <p:nvPr/>
          </p:nvSpPr>
          <p:spPr>
            <a:xfrm>
              <a:off x="2456082" y="3295408"/>
              <a:ext cx="357265" cy="530901"/>
            </a:xfrm>
            <a:custGeom>
              <a:avLst/>
              <a:gdLst/>
              <a:ahLst/>
              <a:cxnLst/>
              <a:rect l="l" t="t" r="r" b="b"/>
              <a:pathLst>
                <a:path w="2574" h="3825" extrusionOk="0">
                  <a:moveTo>
                    <a:pt x="2574" y="3824"/>
                  </a:moveTo>
                  <a:lnTo>
                    <a:pt x="0" y="3824"/>
                  </a:lnTo>
                  <a:lnTo>
                    <a:pt x="0" y="0"/>
                  </a:lnTo>
                  <a:lnTo>
                    <a:pt x="25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15"/>
            <p:cNvSpPr/>
            <p:nvPr/>
          </p:nvSpPr>
          <p:spPr>
            <a:xfrm>
              <a:off x="2494251" y="3385209"/>
              <a:ext cx="285507" cy="25955"/>
            </a:xfrm>
            <a:custGeom>
              <a:avLst/>
              <a:gdLst/>
              <a:ahLst/>
              <a:cxnLst/>
              <a:rect l="l" t="t" r="r" b="b"/>
              <a:pathLst>
                <a:path w="2057" h="187" extrusionOk="0">
                  <a:moveTo>
                    <a:pt x="1921" y="1"/>
                  </a:moveTo>
                  <a:lnTo>
                    <a:pt x="119" y="1"/>
                  </a:lnTo>
                  <a:cubicBezTo>
                    <a:pt x="1" y="1"/>
                    <a:pt x="18" y="187"/>
                    <a:pt x="136" y="187"/>
                  </a:cubicBezTo>
                  <a:lnTo>
                    <a:pt x="1938" y="187"/>
                  </a:lnTo>
                  <a:cubicBezTo>
                    <a:pt x="2056" y="187"/>
                    <a:pt x="2040" y="1"/>
                    <a:pt x="19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15"/>
            <p:cNvSpPr/>
            <p:nvPr/>
          </p:nvSpPr>
          <p:spPr>
            <a:xfrm>
              <a:off x="2494251" y="3454885"/>
              <a:ext cx="285507" cy="25816"/>
            </a:xfrm>
            <a:custGeom>
              <a:avLst/>
              <a:gdLst/>
              <a:ahLst/>
              <a:cxnLst/>
              <a:rect l="l" t="t" r="r" b="b"/>
              <a:pathLst>
                <a:path w="2057" h="186" extrusionOk="0">
                  <a:moveTo>
                    <a:pt x="1921" y="0"/>
                  </a:moveTo>
                  <a:lnTo>
                    <a:pt x="119" y="0"/>
                  </a:lnTo>
                  <a:cubicBezTo>
                    <a:pt x="1" y="0"/>
                    <a:pt x="18" y="186"/>
                    <a:pt x="136" y="186"/>
                  </a:cubicBezTo>
                  <a:lnTo>
                    <a:pt x="1938" y="186"/>
                  </a:lnTo>
                  <a:cubicBezTo>
                    <a:pt x="2056" y="186"/>
                    <a:pt x="2040" y="0"/>
                    <a:pt x="19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15"/>
            <p:cNvSpPr/>
            <p:nvPr/>
          </p:nvSpPr>
          <p:spPr>
            <a:xfrm>
              <a:off x="2494251" y="3523589"/>
              <a:ext cx="285507" cy="25955"/>
            </a:xfrm>
            <a:custGeom>
              <a:avLst/>
              <a:gdLst/>
              <a:ahLst/>
              <a:cxnLst/>
              <a:rect l="l" t="t" r="r" b="b"/>
              <a:pathLst>
                <a:path w="2057" h="187" extrusionOk="0">
                  <a:moveTo>
                    <a:pt x="1921" y="1"/>
                  </a:moveTo>
                  <a:lnTo>
                    <a:pt x="119" y="1"/>
                  </a:lnTo>
                  <a:cubicBezTo>
                    <a:pt x="1" y="1"/>
                    <a:pt x="18" y="187"/>
                    <a:pt x="136" y="187"/>
                  </a:cubicBezTo>
                  <a:lnTo>
                    <a:pt x="1938" y="187"/>
                  </a:lnTo>
                  <a:cubicBezTo>
                    <a:pt x="2056" y="187"/>
                    <a:pt x="2040" y="1"/>
                    <a:pt x="19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15"/>
            <p:cNvSpPr/>
            <p:nvPr/>
          </p:nvSpPr>
          <p:spPr>
            <a:xfrm>
              <a:off x="2494251" y="3593126"/>
              <a:ext cx="285507" cy="25955"/>
            </a:xfrm>
            <a:custGeom>
              <a:avLst/>
              <a:gdLst/>
              <a:ahLst/>
              <a:cxnLst/>
              <a:rect l="l" t="t" r="r" b="b"/>
              <a:pathLst>
                <a:path w="2057" h="187" extrusionOk="0">
                  <a:moveTo>
                    <a:pt x="1921" y="1"/>
                  </a:moveTo>
                  <a:lnTo>
                    <a:pt x="119" y="1"/>
                  </a:lnTo>
                  <a:cubicBezTo>
                    <a:pt x="1" y="1"/>
                    <a:pt x="18" y="187"/>
                    <a:pt x="136" y="187"/>
                  </a:cubicBezTo>
                  <a:lnTo>
                    <a:pt x="1938" y="187"/>
                  </a:lnTo>
                  <a:cubicBezTo>
                    <a:pt x="2056" y="187"/>
                    <a:pt x="2040" y="1"/>
                    <a:pt x="19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15"/>
            <p:cNvSpPr/>
            <p:nvPr/>
          </p:nvSpPr>
          <p:spPr>
            <a:xfrm>
              <a:off x="2495916" y="3652531"/>
              <a:ext cx="286201" cy="25955"/>
            </a:xfrm>
            <a:custGeom>
              <a:avLst/>
              <a:gdLst/>
              <a:ahLst/>
              <a:cxnLst/>
              <a:rect l="l" t="t" r="r" b="b"/>
              <a:pathLst>
                <a:path w="2062" h="187" extrusionOk="0">
                  <a:moveTo>
                    <a:pt x="1921" y="1"/>
                  </a:moveTo>
                  <a:lnTo>
                    <a:pt x="124" y="1"/>
                  </a:lnTo>
                  <a:cubicBezTo>
                    <a:pt x="0" y="1"/>
                    <a:pt x="17" y="187"/>
                    <a:pt x="135" y="187"/>
                  </a:cubicBezTo>
                  <a:lnTo>
                    <a:pt x="1937" y="187"/>
                  </a:lnTo>
                  <a:cubicBezTo>
                    <a:pt x="2061" y="187"/>
                    <a:pt x="2044" y="1"/>
                    <a:pt x="19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15"/>
            <p:cNvSpPr/>
            <p:nvPr/>
          </p:nvSpPr>
          <p:spPr>
            <a:xfrm>
              <a:off x="2505215" y="3722207"/>
              <a:ext cx="286201" cy="25816"/>
            </a:xfrm>
            <a:custGeom>
              <a:avLst/>
              <a:gdLst/>
              <a:ahLst/>
              <a:cxnLst/>
              <a:rect l="l" t="t" r="r" b="b"/>
              <a:pathLst>
                <a:path w="2062" h="186" extrusionOk="0">
                  <a:moveTo>
                    <a:pt x="1921" y="0"/>
                  </a:moveTo>
                  <a:lnTo>
                    <a:pt x="125" y="0"/>
                  </a:lnTo>
                  <a:cubicBezTo>
                    <a:pt x="1" y="0"/>
                    <a:pt x="18" y="186"/>
                    <a:pt x="142" y="186"/>
                  </a:cubicBezTo>
                  <a:lnTo>
                    <a:pt x="1938" y="186"/>
                  </a:lnTo>
                  <a:cubicBezTo>
                    <a:pt x="2062" y="186"/>
                    <a:pt x="2045" y="0"/>
                    <a:pt x="19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3" name="Google Shape;93;p15"/>
            <p:cNvGrpSpPr/>
            <p:nvPr/>
          </p:nvGrpSpPr>
          <p:grpSpPr>
            <a:xfrm>
              <a:off x="2935899" y="3295408"/>
              <a:ext cx="430827" cy="593359"/>
              <a:chOff x="2935899" y="3295408"/>
              <a:chExt cx="430827" cy="593359"/>
            </a:xfrm>
          </p:grpSpPr>
          <p:sp>
            <p:nvSpPr>
              <p:cNvPr id="94" name="Google Shape;94;p15"/>
              <p:cNvSpPr/>
              <p:nvPr/>
            </p:nvSpPr>
            <p:spPr>
              <a:xfrm>
                <a:off x="2935899" y="3358699"/>
                <a:ext cx="357404" cy="530068"/>
              </a:xfrm>
              <a:custGeom>
                <a:avLst/>
                <a:gdLst/>
                <a:ahLst/>
                <a:cxnLst/>
                <a:rect l="l" t="t" r="r" b="b"/>
                <a:pathLst>
                  <a:path w="2575" h="3819" extrusionOk="0">
                    <a:moveTo>
                      <a:pt x="2574" y="3819"/>
                    </a:moveTo>
                    <a:lnTo>
                      <a:pt x="1" y="3819"/>
                    </a:lnTo>
                    <a:lnTo>
                      <a:pt x="1" y="0"/>
                    </a:lnTo>
                    <a:lnTo>
                      <a:pt x="257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15"/>
              <p:cNvSpPr/>
              <p:nvPr/>
            </p:nvSpPr>
            <p:spPr>
              <a:xfrm>
                <a:off x="2967961" y="3330523"/>
                <a:ext cx="357404" cy="530068"/>
              </a:xfrm>
              <a:custGeom>
                <a:avLst/>
                <a:gdLst/>
                <a:ahLst/>
                <a:cxnLst/>
                <a:rect l="l" t="t" r="r" b="b"/>
                <a:pathLst>
                  <a:path w="2575" h="3819" extrusionOk="0">
                    <a:moveTo>
                      <a:pt x="2574" y="3819"/>
                    </a:moveTo>
                    <a:lnTo>
                      <a:pt x="1" y="3819"/>
                    </a:lnTo>
                    <a:lnTo>
                      <a:pt x="1" y="1"/>
                    </a:lnTo>
                    <a:lnTo>
                      <a:pt x="2574"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15"/>
              <p:cNvSpPr/>
              <p:nvPr/>
            </p:nvSpPr>
            <p:spPr>
              <a:xfrm>
                <a:off x="3010155" y="3295408"/>
                <a:ext cx="356571" cy="530901"/>
              </a:xfrm>
              <a:custGeom>
                <a:avLst/>
                <a:gdLst/>
                <a:ahLst/>
                <a:cxnLst/>
                <a:rect l="l" t="t" r="r" b="b"/>
                <a:pathLst>
                  <a:path w="2569" h="3825" extrusionOk="0">
                    <a:moveTo>
                      <a:pt x="2569" y="3824"/>
                    </a:moveTo>
                    <a:lnTo>
                      <a:pt x="1" y="3824"/>
                    </a:lnTo>
                    <a:lnTo>
                      <a:pt x="1" y="0"/>
                    </a:lnTo>
                    <a:lnTo>
                      <a:pt x="256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15"/>
              <p:cNvSpPr/>
              <p:nvPr/>
            </p:nvSpPr>
            <p:spPr>
              <a:xfrm>
                <a:off x="3047768" y="3385209"/>
                <a:ext cx="285368" cy="25955"/>
              </a:xfrm>
              <a:custGeom>
                <a:avLst/>
                <a:gdLst/>
                <a:ahLst/>
                <a:cxnLst/>
                <a:rect l="l" t="t" r="r" b="b"/>
                <a:pathLst>
                  <a:path w="2056" h="187" extrusionOk="0">
                    <a:moveTo>
                      <a:pt x="1920" y="1"/>
                    </a:moveTo>
                    <a:lnTo>
                      <a:pt x="118" y="1"/>
                    </a:lnTo>
                    <a:cubicBezTo>
                      <a:pt x="0" y="1"/>
                      <a:pt x="17" y="187"/>
                      <a:pt x="135" y="187"/>
                    </a:cubicBezTo>
                    <a:lnTo>
                      <a:pt x="1937" y="187"/>
                    </a:lnTo>
                    <a:cubicBezTo>
                      <a:pt x="2056" y="187"/>
                      <a:pt x="2039" y="1"/>
                      <a:pt x="19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15"/>
              <p:cNvSpPr/>
              <p:nvPr/>
            </p:nvSpPr>
            <p:spPr>
              <a:xfrm>
                <a:off x="3047768" y="3454885"/>
                <a:ext cx="285368" cy="25816"/>
              </a:xfrm>
              <a:custGeom>
                <a:avLst/>
                <a:gdLst/>
                <a:ahLst/>
                <a:cxnLst/>
                <a:rect l="l" t="t" r="r" b="b"/>
                <a:pathLst>
                  <a:path w="2056" h="186" extrusionOk="0">
                    <a:moveTo>
                      <a:pt x="1920" y="0"/>
                    </a:moveTo>
                    <a:lnTo>
                      <a:pt x="118" y="0"/>
                    </a:lnTo>
                    <a:cubicBezTo>
                      <a:pt x="0" y="0"/>
                      <a:pt x="17" y="186"/>
                      <a:pt x="135" y="186"/>
                    </a:cubicBezTo>
                    <a:lnTo>
                      <a:pt x="1937" y="186"/>
                    </a:lnTo>
                    <a:cubicBezTo>
                      <a:pt x="2056" y="186"/>
                      <a:pt x="2039" y="0"/>
                      <a:pt x="19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15"/>
              <p:cNvSpPr/>
              <p:nvPr/>
            </p:nvSpPr>
            <p:spPr>
              <a:xfrm>
                <a:off x="3047768" y="3523589"/>
                <a:ext cx="285368" cy="25955"/>
              </a:xfrm>
              <a:custGeom>
                <a:avLst/>
                <a:gdLst/>
                <a:ahLst/>
                <a:cxnLst/>
                <a:rect l="l" t="t" r="r" b="b"/>
                <a:pathLst>
                  <a:path w="2056" h="187" extrusionOk="0">
                    <a:moveTo>
                      <a:pt x="1920" y="1"/>
                    </a:moveTo>
                    <a:lnTo>
                      <a:pt x="118" y="1"/>
                    </a:lnTo>
                    <a:cubicBezTo>
                      <a:pt x="0" y="1"/>
                      <a:pt x="17" y="187"/>
                      <a:pt x="135" y="187"/>
                    </a:cubicBezTo>
                    <a:lnTo>
                      <a:pt x="1937" y="187"/>
                    </a:lnTo>
                    <a:cubicBezTo>
                      <a:pt x="2056" y="187"/>
                      <a:pt x="2039" y="1"/>
                      <a:pt x="19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15"/>
              <p:cNvSpPr/>
              <p:nvPr/>
            </p:nvSpPr>
            <p:spPr>
              <a:xfrm>
                <a:off x="3047768" y="3593126"/>
                <a:ext cx="285368" cy="25955"/>
              </a:xfrm>
              <a:custGeom>
                <a:avLst/>
                <a:gdLst/>
                <a:ahLst/>
                <a:cxnLst/>
                <a:rect l="l" t="t" r="r" b="b"/>
                <a:pathLst>
                  <a:path w="2056" h="187" extrusionOk="0">
                    <a:moveTo>
                      <a:pt x="1920" y="1"/>
                    </a:moveTo>
                    <a:lnTo>
                      <a:pt x="118" y="1"/>
                    </a:lnTo>
                    <a:cubicBezTo>
                      <a:pt x="0" y="1"/>
                      <a:pt x="17" y="187"/>
                      <a:pt x="135" y="187"/>
                    </a:cubicBezTo>
                    <a:lnTo>
                      <a:pt x="1937" y="187"/>
                    </a:lnTo>
                    <a:cubicBezTo>
                      <a:pt x="2056" y="187"/>
                      <a:pt x="2039" y="1"/>
                      <a:pt x="19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15"/>
              <p:cNvSpPr/>
              <p:nvPr/>
            </p:nvSpPr>
            <p:spPr>
              <a:xfrm>
                <a:off x="3049295" y="3652531"/>
                <a:ext cx="286201" cy="25955"/>
              </a:xfrm>
              <a:custGeom>
                <a:avLst/>
                <a:gdLst/>
                <a:ahLst/>
                <a:cxnLst/>
                <a:rect l="l" t="t" r="r" b="b"/>
                <a:pathLst>
                  <a:path w="2062" h="187" extrusionOk="0">
                    <a:moveTo>
                      <a:pt x="1926" y="1"/>
                    </a:moveTo>
                    <a:lnTo>
                      <a:pt x="124" y="1"/>
                    </a:lnTo>
                    <a:cubicBezTo>
                      <a:pt x="0" y="1"/>
                      <a:pt x="17" y="187"/>
                      <a:pt x="141" y="187"/>
                    </a:cubicBezTo>
                    <a:lnTo>
                      <a:pt x="1938" y="187"/>
                    </a:lnTo>
                    <a:cubicBezTo>
                      <a:pt x="2061" y="187"/>
                      <a:pt x="2045" y="1"/>
                      <a:pt x="19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15"/>
              <p:cNvSpPr/>
              <p:nvPr/>
            </p:nvSpPr>
            <p:spPr>
              <a:xfrm>
                <a:off x="3059427" y="3722207"/>
                <a:ext cx="285507" cy="25816"/>
              </a:xfrm>
              <a:custGeom>
                <a:avLst/>
                <a:gdLst/>
                <a:ahLst/>
                <a:cxnLst/>
                <a:rect l="l" t="t" r="r" b="b"/>
                <a:pathLst>
                  <a:path w="2057" h="186" extrusionOk="0">
                    <a:moveTo>
                      <a:pt x="1921" y="0"/>
                    </a:moveTo>
                    <a:lnTo>
                      <a:pt x="119" y="0"/>
                    </a:lnTo>
                    <a:cubicBezTo>
                      <a:pt x="1" y="0"/>
                      <a:pt x="17" y="186"/>
                      <a:pt x="136" y="186"/>
                    </a:cubicBezTo>
                    <a:lnTo>
                      <a:pt x="1938" y="186"/>
                    </a:lnTo>
                    <a:cubicBezTo>
                      <a:pt x="2056" y="186"/>
                      <a:pt x="2039" y="0"/>
                      <a:pt x="19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3" name="Google Shape;103;p15"/>
            <p:cNvSpPr/>
            <p:nvPr/>
          </p:nvSpPr>
          <p:spPr>
            <a:xfrm>
              <a:off x="2377801" y="2741194"/>
              <a:ext cx="357404" cy="530901"/>
            </a:xfrm>
            <a:custGeom>
              <a:avLst/>
              <a:gdLst/>
              <a:ahLst/>
              <a:cxnLst/>
              <a:rect l="l" t="t" r="r" b="b"/>
              <a:pathLst>
                <a:path w="2575" h="3825" extrusionOk="0">
                  <a:moveTo>
                    <a:pt x="2574" y="3824"/>
                  </a:moveTo>
                  <a:lnTo>
                    <a:pt x="1" y="3824"/>
                  </a:lnTo>
                  <a:lnTo>
                    <a:pt x="1" y="1"/>
                  </a:lnTo>
                  <a:lnTo>
                    <a:pt x="257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15"/>
            <p:cNvSpPr/>
            <p:nvPr/>
          </p:nvSpPr>
          <p:spPr>
            <a:xfrm>
              <a:off x="2409863" y="2713018"/>
              <a:ext cx="357404" cy="530901"/>
            </a:xfrm>
            <a:custGeom>
              <a:avLst/>
              <a:gdLst/>
              <a:ahLst/>
              <a:cxnLst/>
              <a:rect l="l" t="t" r="r" b="b"/>
              <a:pathLst>
                <a:path w="2575" h="3825" extrusionOk="0">
                  <a:moveTo>
                    <a:pt x="2574" y="3825"/>
                  </a:moveTo>
                  <a:lnTo>
                    <a:pt x="1" y="3825"/>
                  </a:lnTo>
                  <a:lnTo>
                    <a:pt x="1" y="1"/>
                  </a:lnTo>
                  <a:lnTo>
                    <a:pt x="2574"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15"/>
            <p:cNvSpPr/>
            <p:nvPr/>
          </p:nvSpPr>
          <p:spPr>
            <a:xfrm>
              <a:off x="2451363" y="2678736"/>
              <a:ext cx="357265" cy="530068"/>
            </a:xfrm>
            <a:custGeom>
              <a:avLst/>
              <a:gdLst/>
              <a:ahLst/>
              <a:cxnLst/>
              <a:rect l="l" t="t" r="r" b="b"/>
              <a:pathLst>
                <a:path w="2574" h="3819" extrusionOk="0">
                  <a:moveTo>
                    <a:pt x="2574" y="3818"/>
                  </a:moveTo>
                  <a:lnTo>
                    <a:pt x="0" y="3818"/>
                  </a:lnTo>
                  <a:lnTo>
                    <a:pt x="0" y="0"/>
                  </a:lnTo>
                  <a:lnTo>
                    <a:pt x="25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15"/>
            <p:cNvSpPr/>
            <p:nvPr/>
          </p:nvSpPr>
          <p:spPr>
            <a:xfrm>
              <a:off x="2489670" y="2767843"/>
              <a:ext cx="285368" cy="25816"/>
            </a:xfrm>
            <a:custGeom>
              <a:avLst/>
              <a:gdLst/>
              <a:ahLst/>
              <a:cxnLst/>
              <a:rect l="l" t="t" r="r" b="b"/>
              <a:pathLst>
                <a:path w="2056" h="186" extrusionOk="0">
                  <a:moveTo>
                    <a:pt x="1921" y="0"/>
                  </a:moveTo>
                  <a:lnTo>
                    <a:pt x="118" y="0"/>
                  </a:lnTo>
                  <a:cubicBezTo>
                    <a:pt x="0" y="0"/>
                    <a:pt x="17" y="186"/>
                    <a:pt x="135" y="186"/>
                  </a:cubicBezTo>
                  <a:lnTo>
                    <a:pt x="1937" y="186"/>
                  </a:lnTo>
                  <a:cubicBezTo>
                    <a:pt x="2056" y="186"/>
                    <a:pt x="2039" y="0"/>
                    <a:pt x="19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15"/>
            <p:cNvSpPr/>
            <p:nvPr/>
          </p:nvSpPr>
          <p:spPr>
            <a:xfrm>
              <a:off x="2489670" y="2837380"/>
              <a:ext cx="285368" cy="25955"/>
            </a:xfrm>
            <a:custGeom>
              <a:avLst/>
              <a:gdLst/>
              <a:ahLst/>
              <a:cxnLst/>
              <a:rect l="l" t="t" r="r" b="b"/>
              <a:pathLst>
                <a:path w="2056" h="187" extrusionOk="0">
                  <a:moveTo>
                    <a:pt x="1921" y="0"/>
                  </a:moveTo>
                  <a:lnTo>
                    <a:pt x="118" y="0"/>
                  </a:lnTo>
                  <a:cubicBezTo>
                    <a:pt x="0" y="0"/>
                    <a:pt x="17" y="186"/>
                    <a:pt x="135" y="186"/>
                  </a:cubicBezTo>
                  <a:lnTo>
                    <a:pt x="1937" y="186"/>
                  </a:lnTo>
                  <a:cubicBezTo>
                    <a:pt x="2056" y="186"/>
                    <a:pt x="2039" y="0"/>
                    <a:pt x="19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15"/>
            <p:cNvSpPr/>
            <p:nvPr/>
          </p:nvSpPr>
          <p:spPr>
            <a:xfrm>
              <a:off x="2489670" y="2906084"/>
              <a:ext cx="285368" cy="26788"/>
            </a:xfrm>
            <a:custGeom>
              <a:avLst/>
              <a:gdLst/>
              <a:ahLst/>
              <a:cxnLst/>
              <a:rect l="l" t="t" r="r" b="b"/>
              <a:pathLst>
                <a:path w="2056" h="193" extrusionOk="0">
                  <a:moveTo>
                    <a:pt x="1921" y="1"/>
                  </a:moveTo>
                  <a:lnTo>
                    <a:pt x="118" y="1"/>
                  </a:lnTo>
                  <a:cubicBezTo>
                    <a:pt x="0" y="1"/>
                    <a:pt x="17" y="192"/>
                    <a:pt x="135" y="192"/>
                  </a:cubicBezTo>
                  <a:lnTo>
                    <a:pt x="1937" y="192"/>
                  </a:lnTo>
                  <a:cubicBezTo>
                    <a:pt x="2056" y="192"/>
                    <a:pt x="2039" y="1"/>
                    <a:pt x="19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15"/>
            <p:cNvSpPr/>
            <p:nvPr/>
          </p:nvSpPr>
          <p:spPr>
            <a:xfrm>
              <a:off x="2489670" y="2975760"/>
              <a:ext cx="285368" cy="25816"/>
            </a:xfrm>
            <a:custGeom>
              <a:avLst/>
              <a:gdLst/>
              <a:ahLst/>
              <a:cxnLst/>
              <a:rect l="l" t="t" r="r" b="b"/>
              <a:pathLst>
                <a:path w="2056" h="186" extrusionOk="0">
                  <a:moveTo>
                    <a:pt x="1921" y="0"/>
                  </a:moveTo>
                  <a:lnTo>
                    <a:pt x="118" y="0"/>
                  </a:lnTo>
                  <a:cubicBezTo>
                    <a:pt x="0" y="0"/>
                    <a:pt x="17" y="186"/>
                    <a:pt x="135" y="186"/>
                  </a:cubicBezTo>
                  <a:lnTo>
                    <a:pt x="1937" y="186"/>
                  </a:lnTo>
                  <a:cubicBezTo>
                    <a:pt x="2056" y="186"/>
                    <a:pt x="2039" y="0"/>
                    <a:pt x="19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15"/>
            <p:cNvSpPr/>
            <p:nvPr/>
          </p:nvSpPr>
          <p:spPr>
            <a:xfrm>
              <a:off x="2491197" y="3035165"/>
              <a:ext cx="286201" cy="25816"/>
            </a:xfrm>
            <a:custGeom>
              <a:avLst/>
              <a:gdLst/>
              <a:ahLst/>
              <a:cxnLst/>
              <a:rect l="l" t="t" r="r" b="b"/>
              <a:pathLst>
                <a:path w="2062" h="186" extrusionOk="0">
                  <a:moveTo>
                    <a:pt x="1921" y="0"/>
                  </a:moveTo>
                  <a:lnTo>
                    <a:pt x="124" y="0"/>
                  </a:lnTo>
                  <a:cubicBezTo>
                    <a:pt x="0" y="0"/>
                    <a:pt x="17" y="186"/>
                    <a:pt x="141" y="186"/>
                  </a:cubicBezTo>
                  <a:lnTo>
                    <a:pt x="1938" y="186"/>
                  </a:lnTo>
                  <a:cubicBezTo>
                    <a:pt x="2062" y="186"/>
                    <a:pt x="2045" y="0"/>
                    <a:pt x="19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15"/>
            <p:cNvSpPr/>
            <p:nvPr/>
          </p:nvSpPr>
          <p:spPr>
            <a:xfrm>
              <a:off x="2500635" y="3104702"/>
              <a:ext cx="286201" cy="25955"/>
            </a:xfrm>
            <a:custGeom>
              <a:avLst/>
              <a:gdLst/>
              <a:ahLst/>
              <a:cxnLst/>
              <a:rect l="l" t="t" r="r" b="b"/>
              <a:pathLst>
                <a:path w="2062" h="187" extrusionOk="0">
                  <a:moveTo>
                    <a:pt x="1926" y="0"/>
                  </a:moveTo>
                  <a:lnTo>
                    <a:pt x="124" y="0"/>
                  </a:lnTo>
                  <a:cubicBezTo>
                    <a:pt x="0" y="0"/>
                    <a:pt x="17" y="186"/>
                    <a:pt x="141" y="186"/>
                  </a:cubicBezTo>
                  <a:lnTo>
                    <a:pt x="1943" y="186"/>
                  </a:lnTo>
                  <a:cubicBezTo>
                    <a:pt x="2061" y="186"/>
                    <a:pt x="2044" y="0"/>
                    <a:pt x="19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15"/>
            <p:cNvSpPr/>
            <p:nvPr/>
          </p:nvSpPr>
          <p:spPr>
            <a:xfrm>
              <a:off x="2244140" y="410386"/>
              <a:ext cx="1093725" cy="1230440"/>
            </a:xfrm>
            <a:custGeom>
              <a:avLst/>
              <a:gdLst/>
              <a:ahLst/>
              <a:cxnLst/>
              <a:rect l="l" t="t" r="r" b="b"/>
              <a:pathLst>
                <a:path w="7880" h="8865" extrusionOk="0">
                  <a:moveTo>
                    <a:pt x="7879" y="3942"/>
                  </a:moveTo>
                  <a:lnTo>
                    <a:pt x="7879" y="8864"/>
                  </a:lnTo>
                  <a:lnTo>
                    <a:pt x="7068" y="8436"/>
                  </a:lnTo>
                  <a:lnTo>
                    <a:pt x="6500" y="8138"/>
                  </a:lnTo>
                  <a:lnTo>
                    <a:pt x="6500" y="3942"/>
                  </a:lnTo>
                  <a:cubicBezTo>
                    <a:pt x="6500" y="2529"/>
                    <a:pt x="5351" y="1380"/>
                    <a:pt x="3937" y="1380"/>
                  </a:cubicBezTo>
                  <a:cubicBezTo>
                    <a:pt x="3802" y="1380"/>
                    <a:pt x="3667" y="1391"/>
                    <a:pt x="3532" y="1414"/>
                  </a:cubicBezTo>
                  <a:cubicBezTo>
                    <a:pt x="2315" y="1605"/>
                    <a:pt x="1381" y="2664"/>
                    <a:pt x="1381" y="3942"/>
                  </a:cubicBezTo>
                  <a:lnTo>
                    <a:pt x="1381" y="7941"/>
                  </a:lnTo>
                  <a:lnTo>
                    <a:pt x="570" y="8363"/>
                  </a:lnTo>
                  <a:lnTo>
                    <a:pt x="1" y="8662"/>
                  </a:lnTo>
                  <a:lnTo>
                    <a:pt x="1" y="3942"/>
                  </a:lnTo>
                  <a:cubicBezTo>
                    <a:pt x="1" y="1904"/>
                    <a:pt x="1550" y="226"/>
                    <a:pt x="3532" y="23"/>
                  </a:cubicBezTo>
                  <a:cubicBezTo>
                    <a:pt x="3667" y="6"/>
                    <a:pt x="3802" y="0"/>
                    <a:pt x="3937" y="0"/>
                  </a:cubicBezTo>
                  <a:cubicBezTo>
                    <a:pt x="6111" y="0"/>
                    <a:pt x="7879" y="1769"/>
                    <a:pt x="7879" y="394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15"/>
            <p:cNvSpPr/>
            <p:nvPr/>
          </p:nvSpPr>
          <p:spPr>
            <a:xfrm>
              <a:off x="2205139" y="1145868"/>
              <a:ext cx="1202264" cy="1395332"/>
            </a:xfrm>
            <a:custGeom>
              <a:avLst/>
              <a:gdLst/>
              <a:ahLst/>
              <a:cxnLst/>
              <a:rect l="l" t="t" r="r" b="b"/>
              <a:pathLst>
                <a:path w="8662" h="10053" extrusionOk="0">
                  <a:moveTo>
                    <a:pt x="8662" y="2270"/>
                  </a:moveTo>
                  <a:lnTo>
                    <a:pt x="8662" y="5880"/>
                  </a:lnTo>
                  <a:cubicBezTo>
                    <a:pt x="8662" y="7705"/>
                    <a:pt x="6978" y="9371"/>
                    <a:pt x="4466" y="10019"/>
                  </a:cubicBezTo>
                  <a:cubicBezTo>
                    <a:pt x="4421" y="10030"/>
                    <a:pt x="4376" y="10042"/>
                    <a:pt x="4331" y="10053"/>
                  </a:cubicBezTo>
                  <a:cubicBezTo>
                    <a:pt x="4286" y="10042"/>
                    <a:pt x="4246" y="10030"/>
                    <a:pt x="4201" y="10019"/>
                  </a:cubicBezTo>
                  <a:cubicBezTo>
                    <a:pt x="4151" y="10008"/>
                    <a:pt x="4100" y="9997"/>
                    <a:pt x="4049" y="9980"/>
                  </a:cubicBezTo>
                  <a:cubicBezTo>
                    <a:pt x="1622" y="9304"/>
                    <a:pt x="0" y="7671"/>
                    <a:pt x="0" y="5880"/>
                  </a:cubicBezTo>
                  <a:lnTo>
                    <a:pt x="0" y="2270"/>
                  </a:lnTo>
                  <a:lnTo>
                    <a:pt x="4049" y="147"/>
                  </a:lnTo>
                  <a:lnTo>
                    <a:pt x="433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15"/>
            <p:cNvSpPr/>
            <p:nvPr/>
          </p:nvSpPr>
          <p:spPr>
            <a:xfrm>
              <a:off x="2635843" y="1391324"/>
              <a:ext cx="340887" cy="867068"/>
            </a:xfrm>
            <a:custGeom>
              <a:avLst/>
              <a:gdLst/>
              <a:ahLst/>
              <a:cxnLst/>
              <a:rect l="l" t="t" r="r" b="b"/>
              <a:pathLst>
                <a:path w="2456" h="6247" extrusionOk="0">
                  <a:moveTo>
                    <a:pt x="1025" y="1"/>
                  </a:moveTo>
                  <a:cubicBezTo>
                    <a:pt x="1679" y="74"/>
                    <a:pt x="2185" y="632"/>
                    <a:pt x="2185" y="1307"/>
                  </a:cubicBezTo>
                  <a:cubicBezTo>
                    <a:pt x="2185" y="1696"/>
                    <a:pt x="2016" y="2045"/>
                    <a:pt x="1746" y="2287"/>
                  </a:cubicBezTo>
                  <a:cubicBezTo>
                    <a:pt x="1684" y="2344"/>
                    <a:pt x="1617" y="2394"/>
                    <a:pt x="1543" y="2434"/>
                  </a:cubicBezTo>
                  <a:lnTo>
                    <a:pt x="2456" y="6246"/>
                  </a:lnTo>
                  <a:lnTo>
                    <a:pt x="0" y="6246"/>
                  </a:lnTo>
                  <a:lnTo>
                    <a:pt x="839" y="2507"/>
                  </a:lnTo>
                  <a:cubicBezTo>
                    <a:pt x="349" y="2321"/>
                    <a:pt x="0" y="1842"/>
                    <a:pt x="0" y="1285"/>
                  </a:cubicBezTo>
                  <a:cubicBezTo>
                    <a:pt x="0" y="654"/>
                    <a:pt x="440" y="136"/>
                    <a:pt x="10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15"/>
            <p:cNvSpPr/>
            <p:nvPr/>
          </p:nvSpPr>
          <p:spPr>
            <a:xfrm>
              <a:off x="2087856" y="1013734"/>
              <a:ext cx="1436832" cy="1648637"/>
            </a:xfrm>
            <a:custGeom>
              <a:avLst/>
              <a:gdLst/>
              <a:ahLst/>
              <a:cxnLst/>
              <a:rect l="l" t="t" r="r" b="b"/>
              <a:pathLst>
                <a:path w="10352" h="11878" extrusionOk="0">
                  <a:moveTo>
                    <a:pt x="9507" y="6832"/>
                  </a:moveTo>
                  <a:cubicBezTo>
                    <a:pt x="9507" y="8657"/>
                    <a:pt x="7823" y="10323"/>
                    <a:pt x="5311" y="10971"/>
                  </a:cubicBezTo>
                  <a:cubicBezTo>
                    <a:pt x="5266" y="10982"/>
                    <a:pt x="5221" y="10994"/>
                    <a:pt x="5176" y="11005"/>
                  </a:cubicBezTo>
                  <a:cubicBezTo>
                    <a:pt x="5131" y="10994"/>
                    <a:pt x="5091" y="10982"/>
                    <a:pt x="5046" y="10971"/>
                  </a:cubicBezTo>
                  <a:cubicBezTo>
                    <a:pt x="4996" y="10960"/>
                    <a:pt x="4945" y="10949"/>
                    <a:pt x="4894" y="10932"/>
                  </a:cubicBezTo>
                  <a:cubicBezTo>
                    <a:pt x="2467" y="10256"/>
                    <a:pt x="845" y="8623"/>
                    <a:pt x="845" y="6832"/>
                  </a:cubicBezTo>
                  <a:lnTo>
                    <a:pt x="845" y="3228"/>
                  </a:lnTo>
                  <a:lnTo>
                    <a:pt x="2157" y="2541"/>
                  </a:lnTo>
                  <a:lnTo>
                    <a:pt x="4894" y="1105"/>
                  </a:lnTo>
                  <a:lnTo>
                    <a:pt x="5176" y="953"/>
                  </a:lnTo>
                  <a:lnTo>
                    <a:pt x="8076" y="2473"/>
                  </a:lnTo>
                  <a:lnTo>
                    <a:pt x="9507" y="3228"/>
                  </a:lnTo>
                  <a:close/>
                  <a:moveTo>
                    <a:pt x="9670" y="2355"/>
                  </a:moveTo>
                  <a:lnTo>
                    <a:pt x="8076" y="1521"/>
                  </a:lnTo>
                  <a:lnTo>
                    <a:pt x="5176" y="1"/>
                  </a:lnTo>
                  <a:lnTo>
                    <a:pt x="4894" y="147"/>
                  </a:lnTo>
                  <a:lnTo>
                    <a:pt x="2157" y="1583"/>
                  </a:lnTo>
                  <a:lnTo>
                    <a:pt x="558" y="2422"/>
                  </a:lnTo>
                  <a:lnTo>
                    <a:pt x="1" y="2715"/>
                  </a:lnTo>
                  <a:lnTo>
                    <a:pt x="1" y="6832"/>
                  </a:lnTo>
                  <a:cubicBezTo>
                    <a:pt x="1" y="9051"/>
                    <a:pt x="1943" y="11044"/>
                    <a:pt x="4832" y="11793"/>
                  </a:cubicBezTo>
                  <a:cubicBezTo>
                    <a:pt x="4855" y="11799"/>
                    <a:pt x="4877" y="11799"/>
                    <a:pt x="4894" y="11805"/>
                  </a:cubicBezTo>
                  <a:cubicBezTo>
                    <a:pt x="4956" y="11821"/>
                    <a:pt x="5018" y="11838"/>
                    <a:pt x="5075" y="11850"/>
                  </a:cubicBezTo>
                  <a:lnTo>
                    <a:pt x="5176" y="11878"/>
                  </a:lnTo>
                  <a:lnTo>
                    <a:pt x="5277" y="11850"/>
                  </a:lnTo>
                  <a:cubicBezTo>
                    <a:pt x="5362" y="11833"/>
                    <a:pt x="5441" y="11810"/>
                    <a:pt x="5525" y="11793"/>
                  </a:cubicBezTo>
                  <a:cubicBezTo>
                    <a:pt x="8414" y="11044"/>
                    <a:pt x="10351" y="9051"/>
                    <a:pt x="10351" y="6832"/>
                  </a:cubicBezTo>
                  <a:lnTo>
                    <a:pt x="10351" y="2715"/>
                  </a:lnTo>
                  <a:close/>
                </a:path>
              </a:pathLst>
            </a:custGeom>
            <a:solidFill>
              <a:srgbClr val="DFAF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6" name="Google Shape;116;p15"/>
            <p:cNvGrpSpPr/>
            <p:nvPr/>
          </p:nvGrpSpPr>
          <p:grpSpPr>
            <a:xfrm>
              <a:off x="2935899" y="2682208"/>
              <a:ext cx="430827" cy="593359"/>
              <a:chOff x="2935899" y="3295408"/>
              <a:chExt cx="430827" cy="593359"/>
            </a:xfrm>
          </p:grpSpPr>
          <p:sp>
            <p:nvSpPr>
              <p:cNvPr id="117" name="Google Shape;117;p15"/>
              <p:cNvSpPr/>
              <p:nvPr/>
            </p:nvSpPr>
            <p:spPr>
              <a:xfrm>
                <a:off x="2935899" y="3358699"/>
                <a:ext cx="357404" cy="530068"/>
              </a:xfrm>
              <a:custGeom>
                <a:avLst/>
                <a:gdLst/>
                <a:ahLst/>
                <a:cxnLst/>
                <a:rect l="l" t="t" r="r" b="b"/>
                <a:pathLst>
                  <a:path w="2575" h="3819" extrusionOk="0">
                    <a:moveTo>
                      <a:pt x="2574" y="3819"/>
                    </a:moveTo>
                    <a:lnTo>
                      <a:pt x="1" y="3819"/>
                    </a:lnTo>
                    <a:lnTo>
                      <a:pt x="1" y="0"/>
                    </a:lnTo>
                    <a:lnTo>
                      <a:pt x="257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15"/>
              <p:cNvSpPr/>
              <p:nvPr/>
            </p:nvSpPr>
            <p:spPr>
              <a:xfrm>
                <a:off x="2967961" y="3330523"/>
                <a:ext cx="357404" cy="530068"/>
              </a:xfrm>
              <a:custGeom>
                <a:avLst/>
                <a:gdLst/>
                <a:ahLst/>
                <a:cxnLst/>
                <a:rect l="l" t="t" r="r" b="b"/>
                <a:pathLst>
                  <a:path w="2575" h="3819" extrusionOk="0">
                    <a:moveTo>
                      <a:pt x="2574" y="3819"/>
                    </a:moveTo>
                    <a:lnTo>
                      <a:pt x="1" y="3819"/>
                    </a:lnTo>
                    <a:lnTo>
                      <a:pt x="1" y="1"/>
                    </a:lnTo>
                    <a:lnTo>
                      <a:pt x="2574"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15"/>
              <p:cNvSpPr/>
              <p:nvPr/>
            </p:nvSpPr>
            <p:spPr>
              <a:xfrm>
                <a:off x="3010155" y="3295408"/>
                <a:ext cx="356571" cy="530900"/>
              </a:xfrm>
              <a:custGeom>
                <a:avLst/>
                <a:gdLst/>
                <a:ahLst/>
                <a:cxnLst/>
                <a:rect l="l" t="t" r="r" b="b"/>
                <a:pathLst>
                  <a:path w="2569" h="3825" extrusionOk="0">
                    <a:moveTo>
                      <a:pt x="2569" y="3824"/>
                    </a:moveTo>
                    <a:lnTo>
                      <a:pt x="1" y="3824"/>
                    </a:lnTo>
                    <a:lnTo>
                      <a:pt x="1" y="0"/>
                    </a:lnTo>
                    <a:lnTo>
                      <a:pt x="256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15"/>
              <p:cNvSpPr/>
              <p:nvPr/>
            </p:nvSpPr>
            <p:spPr>
              <a:xfrm>
                <a:off x="3047768" y="3385209"/>
                <a:ext cx="285368" cy="25955"/>
              </a:xfrm>
              <a:custGeom>
                <a:avLst/>
                <a:gdLst/>
                <a:ahLst/>
                <a:cxnLst/>
                <a:rect l="l" t="t" r="r" b="b"/>
                <a:pathLst>
                  <a:path w="2056" h="187" extrusionOk="0">
                    <a:moveTo>
                      <a:pt x="1920" y="1"/>
                    </a:moveTo>
                    <a:lnTo>
                      <a:pt x="118" y="1"/>
                    </a:lnTo>
                    <a:cubicBezTo>
                      <a:pt x="0" y="1"/>
                      <a:pt x="17" y="187"/>
                      <a:pt x="135" y="187"/>
                    </a:cubicBezTo>
                    <a:lnTo>
                      <a:pt x="1937" y="187"/>
                    </a:lnTo>
                    <a:cubicBezTo>
                      <a:pt x="2056" y="187"/>
                      <a:pt x="2039" y="1"/>
                      <a:pt x="19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15"/>
              <p:cNvSpPr/>
              <p:nvPr/>
            </p:nvSpPr>
            <p:spPr>
              <a:xfrm>
                <a:off x="3047768" y="3454885"/>
                <a:ext cx="285368" cy="25816"/>
              </a:xfrm>
              <a:custGeom>
                <a:avLst/>
                <a:gdLst/>
                <a:ahLst/>
                <a:cxnLst/>
                <a:rect l="l" t="t" r="r" b="b"/>
                <a:pathLst>
                  <a:path w="2056" h="186" extrusionOk="0">
                    <a:moveTo>
                      <a:pt x="1920" y="0"/>
                    </a:moveTo>
                    <a:lnTo>
                      <a:pt x="118" y="0"/>
                    </a:lnTo>
                    <a:cubicBezTo>
                      <a:pt x="0" y="0"/>
                      <a:pt x="17" y="186"/>
                      <a:pt x="135" y="186"/>
                    </a:cubicBezTo>
                    <a:lnTo>
                      <a:pt x="1937" y="186"/>
                    </a:lnTo>
                    <a:cubicBezTo>
                      <a:pt x="2056" y="186"/>
                      <a:pt x="2039" y="0"/>
                      <a:pt x="19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15"/>
              <p:cNvSpPr/>
              <p:nvPr/>
            </p:nvSpPr>
            <p:spPr>
              <a:xfrm>
                <a:off x="3047768" y="3523589"/>
                <a:ext cx="285368" cy="25955"/>
              </a:xfrm>
              <a:custGeom>
                <a:avLst/>
                <a:gdLst/>
                <a:ahLst/>
                <a:cxnLst/>
                <a:rect l="l" t="t" r="r" b="b"/>
                <a:pathLst>
                  <a:path w="2056" h="187" extrusionOk="0">
                    <a:moveTo>
                      <a:pt x="1920" y="1"/>
                    </a:moveTo>
                    <a:lnTo>
                      <a:pt x="118" y="1"/>
                    </a:lnTo>
                    <a:cubicBezTo>
                      <a:pt x="0" y="1"/>
                      <a:pt x="17" y="187"/>
                      <a:pt x="135" y="187"/>
                    </a:cubicBezTo>
                    <a:lnTo>
                      <a:pt x="1937" y="187"/>
                    </a:lnTo>
                    <a:cubicBezTo>
                      <a:pt x="2056" y="187"/>
                      <a:pt x="2039" y="1"/>
                      <a:pt x="19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15"/>
              <p:cNvSpPr/>
              <p:nvPr/>
            </p:nvSpPr>
            <p:spPr>
              <a:xfrm>
                <a:off x="3047768" y="3593126"/>
                <a:ext cx="285368" cy="25955"/>
              </a:xfrm>
              <a:custGeom>
                <a:avLst/>
                <a:gdLst/>
                <a:ahLst/>
                <a:cxnLst/>
                <a:rect l="l" t="t" r="r" b="b"/>
                <a:pathLst>
                  <a:path w="2056" h="187" extrusionOk="0">
                    <a:moveTo>
                      <a:pt x="1920" y="1"/>
                    </a:moveTo>
                    <a:lnTo>
                      <a:pt x="118" y="1"/>
                    </a:lnTo>
                    <a:cubicBezTo>
                      <a:pt x="0" y="1"/>
                      <a:pt x="17" y="187"/>
                      <a:pt x="135" y="187"/>
                    </a:cubicBezTo>
                    <a:lnTo>
                      <a:pt x="1937" y="187"/>
                    </a:lnTo>
                    <a:cubicBezTo>
                      <a:pt x="2056" y="187"/>
                      <a:pt x="2039" y="1"/>
                      <a:pt x="19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15"/>
              <p:cNvSpPr/>
              <p:nvPr/>
            </p:nvSpPr>
            <p:spPr>
              <a:xfrm>
                <a:off x="3049295" y="3652531"/>
                <a:ext cx="286200" cy="25955"/>
              </a:xfrm>
              <a:custGeom>
                <a:avLst/>
                <a:gdLst/>
                <a:ahLst/>
                <a:cxnLst/>
                <a:rect l="l" t="t" r="r" b="b"/>
                <a:pathLst>
                  <a:path w="2062" h="187" extrusionOk="0">
                    <a:moveTo>
                      <a:pt x="1926" y="1"/>
                    </a:moveTo>
                    <a:lnTo>
                      <a:pt x="124" y="1"/>
                    </a:lnTo>
                    <a:cubicBezTo>
                      <a:pt x="0" y="1"/>
                      <a:pt x="17" y="187"/>
                      <a:pt x="141" y="187"/>
                    </a:cubicBezTo>
                    <a:lnTo>
                      <a:pt x="1938" y="187"/>
                    </a:lnTo>
                    <a:cubicBezTo>
                      <a:pt x="2061" y="187"/>
                      <a:pt x="2045" y="1"/>
                      <a:pt x="19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15"/>
              <p:cNvSpPr/>
              <p:nvPr/>
            </p:nvSpPr>
            <p:spPr>
              <a:xfrm>
                <a:off x="3059427" y="3722207"/>
                <a:ext cx="285506" cy="25816"/>
              </a:xfrm>
              <a:custGeom>
                <a:avLst/>
                <a:gdLst/>
                <a:ahLst/>
                <a:cxnLst/>
                <a:rect l="l" t="t" r="r" b="b"/>
                <a:pathLst>
                  <a:path w="2057" h="186" extrusionOk="0">
                    <a:moveTo>
                      <a:pt x="1921" y="0"/>
                    </a:moveTo>
                    <a:lnTo>
                      <a:pt x="119" y="0"/>
                    </a:lnTo>
                    <a:cubicBezTo>
                      <a:pt x="1" y="0"/>
                      <a:pt x="17" y="186"/>
                      <a:pt x="136" y="186"/>
                    </a:cubicBezTo>
                    <a:lnTo>
                      <a:pt x="1938" y="186"/>
                    </a:lnTo>
                    <a:cubicBezTo>
                      <a:pt x="2056" y="186"/>
                      <a:pt x="2039" y="0"/>
                      <a:pt x="19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6" name="Google Shape;126;p15"/>
            <p:cNvGrpSpPr/>
            <p:nvPr/>
          </p:nvGrpSpPr>
          <p:grpSpPr>
            <a:xfrm>
              <a:off x="3493999" y="2682208"/>
              <a:ext cx="430827" cy="593359"/>
              <a:chOff x="2935899" y="3295408"/>
              <a:chExt cx="430827" cy="593359"/>
            </a:xfrm>
          </p:grpSpPr>
          <p:sp>
            <p:nvSpPr>
              <p:cNvPr id="127" name="Google Shape;127;p15"/>
              <p:cNvSpPr/>
              <p:nvPr/>
            </p:nvSpPr>
            <p:spPr>
              <a:xfrm>
                <a:off x="2935899" y="3358699"/>
                <a:ext cx="357404" cy="530068"/>
              </a:xfrm>
              <a:custGeom>
                <a:avLst/>
                <a:gdLst/>
                <a:ahLst/>
                <a:cxnLst/>
                <a:rect l="l" t="t" r="r" b="b"/>
                <a:pathLst>
                  <a:path w="2575" h="3819" extrusionOk="0">
                    <a:moveTo>
                      <a:pt x="2574" y="3819"/>
                    </a:moveTo>
                    <a:lnTo>
                      <a:pt x="1" y="3819"/>
                    </a:lnTo>
                    <a:lnTo>
                      <a:pt x="1" y="0"/>
                    </a:lnTo>
                    <a:lnTo>
                      <a:pt x="257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15"/>
              <p:cNvSpPr/>
              <p:nvPr/>
            </p:nvSpPr>
            <p:spPr>
              <a:xfrm>
                <a:off x="2967961" y="3330523"/>
                <a:ext cx="357404" cy="530068"/>
              </a:xfrm>
              <a:custGeom>
                <a:avLst/>
                <a:gdLst/>
                <a:ahLst/>
                <a:cxnLst/>
                <a:rect l="l" t="t" r="r" b="b"/>
                <a:pathLst>
                  <a:path w="2575" h="3819" extrusionOk="0">
                    <a:moveTo>
                      <a:pt x="2574" y="3819"/>
                    </a:moveTo>
                    <a:lnTo>
                      <a:pt x="1" y="3819"/>
                    </a:lnTo>
                    <a:lnTo>
                      <a:pt x="1" y="1"/>
                    </a:lnTo>
                    <a:lnTo>
                      <a:pt x="2574"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15"/>
              <p:cNvSpPr/>
              <p:nvPr/>
            </p:nvSpPr>
            <p:spPr>
              <a:xfrm>
                <a:off x="3010155" y="3295408"/>
                <a:ext cx="356571" cy="530900"/>
              </a:xfrm>
              <a:custGeom>
                <a:avLst/>
                <a:gdLst/>
                <a:ahLst/>
                <a:cxnLst/>
                <a:rect l="l" t="t" r="r" b="b"/>
                <a:pathLst>
                  <a:path w="2569" h="3825" extrusionOk="0">
                    <a:moveTo>
                      <a:pt x="2569" y="3824"/>
                    </a:moveTo>
                    <a:lnTo>
                      <a:pt x="1" y="3824"/>
                    </a:lnTo>
                    <a:lnTo>
                      <a:pt x="1" y="0"/>
                    </a:lnTo>
                    <a:lnTo>
                      <a:pt x="256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15"/>
              <p:cNvSpPr/>
              <p:nvPr/>
            </p:nvSpPr>
            <p:spPr>
              <a:xfrm>
                <a:off x="3047768" y="3385209"/>
                <a:ext cx="285368" cy="25955"/>
              </a:xfrm>
              <a:custGeom>
                <a:avLst/>
                <a:gdLst/>
                <a:ahLst/>
                <a:cxnLst/>
                <a:rect l="l" t="t" r="r" b="b"/>
                <a:pathLst>
                  <a:path w="2056" h="187" extrusionOk="0">
                    <a:moveTo>
                      <a:pt x="1920" y="1"/>
                    </a:moveTo>
                    <a:lnTo>
                      <a:pt x="118" y="1"/>
                    </a:lnTo>
                    <a:cubicBezTo>
                      <a:pt x="0" y="1"/>
                      <a:pt x="17" y="187"/>
                      <a:pt x="135" y="187"/>
                    </a:cubicBezTo>
                    <a:lnTo>
                      <a:pt x="1937" y="187"/>
                    </a:lnTo>
                    <a:cubicBezTo>
                      <a:pt x="2056" y="187"/>
                      <a:pt x="2039" y="1"/>
                      <a:pt x="19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15"/>
              <p:cNvSpPr/>
              <p:nvPr/>
            </p:nvSpPr>
            <p:spPr>
              <a:xfrm>
                <a:off x="3047768" y="3454885"/>
                <a:ext cx="285368" cy="25816"/>
              </a:xfrm>
              <a:custGeom>
                <a:avLst/>
                <a:gdLst/>
                <a:ahLst/>
                <a:cxnLst/>
                <a:rect l="l" t="t" r="r" b="b"/>
                <a:pathLst>
                  <a:path w="2056" h="186" extrusionOk="0">
                    <a:moveTo>
                      <a:pt x="1920" y="0"/>
                    </a:moveTo>
                    <a:lnTo>
                      <a:pt x="118" y="0"/>
                    </a:lnTo>
                    <a:cubicBezTo>
                      <a:pt x="0" y="0"/>
                      <a:pt x="17" y="186"/>
                      <a:pt x="135" y="186"/>
                    </a:cubicBezTo>
                    <a:lnTo>
                      <a:pt x="1937" y="186"/>
                    </a:lnTo>
                    <a:cubicBezTo>
                      <a:pt x="2056" y="186"/>
                      <a:pt x="2039" y="0"/>
                      <a:pt x="19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15"/>
              <p:cNvSpPr/>
              <p:nvPr/>
            </p:nvSpPr>
            <p:spPr>
              <a:xfrm>
                <a:off x="3047768" y="3523589"/>
                <a:ext cx="285368" cy="25955"/>
              </a:xfrm>
              <a:custGeom>
                <a:avLst/>
                <a:gdLst/>
                <a:ahLst/>
                <a:cxnLst/>
                <a:rect l="l" t="t" r="r" b="b"/>
                <a:pathLst>
                  <a:path w="2056" h="187" extrusionOk="0">
                    <a:moveTo>
                      <a:pt x="1920" y="1"/>
                    </a:moveTo>
                    <a:lnTo>
                      <a:pt x="118" y="1"/>
                    </a:lnTo>
                    <a:cubicBezTo>
                      <a:pt x="0" y="1"/>
                      <a:pt x="17" y="187"/>
                      <a:pt x="135" y="187"/>
                    </a:cubicBezTo>
                    <a:lnTo>
                      <a:pt x="1937" y="187"/>
                    </a:lnTo>
                    <a:cubicBezTo>
                      <a:pt x="2056" y="187"/>
                      <a:pt x="2039" y="1"/>
                      <a:pt x="19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15"/>
              <p:cNvSpPr/>
              <p:nvPr/>
            </p:nvSpPr>
            <p:spPr>
              <a:xfrm>
                <a:off x="3047768" y="3593126"/>
                <a:ext cx="285368" cy="25955"/>
              </a:xfrm>
              <a:custGeom>
                <a:avLst/>
                <a:gdLst/>
                <a:ahLst/>
                <a:cxnLst/>
                <a:rect l="l" t="t" r="r" b="b"/>
                <a:pathLst>
                  <a:path w="2056" h="187" extrusionOk="0">
                    <a:moveTo>
                      <a:pt x="1920" y="1"/>
                    </a:moveTo>
                    <a:lnTo>
                      <a:pt x="118" y="1"/>
                    </a:lnTo>
                    <a:cubicBezTo>
                      <a:pt x="0" y="1"/>
                      <a:pt x="17" y="187"/>
                      <a:pt x="135" y="187"/>
                    </a:cubicBezTo>
                    <a:lnTo>
                      <a:pt x="1937" y="187"/>
                    </a:lnTo>
                    <a:cubicBezTo>
                      <a:pt x="2056" y="187"/>
                      <a:pt x="2039" y="1"/>
                      <a:pt x="19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15"/>
              <p:cNvSpPr/>
              <p:nvPr/>
            </p:nvSpPr>
            <p:spPr>
              <a:xfrm>
                <a:off x="3049295" y="3652531"/>
                <a:ext cx="286200" cy="25955"/>
              </a:xfrm>
              <a:custGeom>
                <a:avLst/>
                <a:gdLst/>
                <a:ahLst/>
                <a:cxnLst/>
                <a:rect l="l" t="t" r="r" b="b"/>
                <a:pathLst>
                  <a:path w="2062" h="187" extrusionOk="0">
                    <a:moveTo>
                      <a:pt x="1926" y="1"/>
                    </a:moveTo>
                    <a:lnTo>
                      <a:pt x="124" y="1"/>
                    </a:lnTo>
                    <a:cubicBezTo>
                      <a:pt x="0" y="1"/>
                      <a:pt x="17" y="187"/>
                      <a:pt x="141" y="187"/>
                    </a:cubicBezTo>
                    <a:lnTo>
                      <a:pt x="1938" y="187"/>
                    </a:lnTo>
                    <a:cubicBezTo>
                      <a:pt x="2061" y="187"/>
                      <a:pt x="2045" y="1"/>
                      <a:pt x="19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15"/>
              <p:cNvSpPr/>
              <p:nvPr/>
            </p:nvSpPr>
            <p:spPr>
              <a:xfrm>
                <a:off x="3059427" y="3722207"/>
                <a:ext cx="285506" cy="25816"/>
              </a:xfrm>
              <a:custGeom>
                <a:avLst/>
                <a:gdLst/>
                <a:ahLst/>
                <a:cxnLst/>
                <a:rect l="l" t="t" r="r" b="b"/>
                <a:pathLst>
                  <a:path w="2057" h="186" extrusionOk="0">
                    <a:moveTo>
                      <a:pt x="1921" y="0"/>
                    </a:moveTo>
                    <a:lnTo>
                      <a:pt x="119" y="0"/>
                    </a:lnTo>
                    <a:cubicBezTo>
                      <a:pt x="1" y="0"/>
                      <a:pt x="17" y="186"/>
                      <a:pt x="136" y="186"/>
                    </a:cubicBezTo>
                    <a:lnTo>
                      <a:pt x="1938" y="186"/>
                    </a:lnTo>
                    <a:cubicBezTo>
                      <a:pt x="2056" y="186"/>
                      <a:pt x="2039" y="0"/>
                      <a:pt x="19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6" name="Google Shape;136;p15"/>
            <p:cNvGrpSpPr/>
            <p:nvPr/>
          </p:nvGrpSpPr>
          <p:grpSpPr>
            <a:xfrm>
              <a:off x="3493999" y="3295408"/>
              <a:ext cx="430827" cy="593359"/>
              <a:chOff x="2935899" y="3295408"/>
              <a:chExt cx="430827" cy="593359"/>
            </a:xfrm>
          </p:grpSpPr>
          <p:sp>
            <p:nvSpPr>
              <p:cNvPr id="137" name="Google Shape;137;p15"/>
              <p:cNvSpPr/>
              <p:nvPr/>
            </p:nvSpPr>
            <p:spPr>
              <a:xfrm>
                <a:off x="2935899" y="3358699"/>
                <a:ext cx="357404" cy="530068"/>
              </a:xfrm>
              <a:custGeom>
                <a:avLst/>
                <a:gdLst/>
                <a:ahLst/>
                <a:cxnLst/>
                <a:rect l="l" t="t" r="r" b="b"/>
                <a:pathLst>
                  <a:path w="2575" h="3819" extrusionOk="0">
                    <a:moveTo>
                      <a:pt x="2574" y="3819"/>
                    </a:moveTo>
                    <a:lnTo>
                      <a:pt x="1" y="3819"/>
                    </a:lnTo>
                    <a:lnTo>
                      <a:pt x="1" y="0"/>
                    </a:lnTo>
                    <a:lnTo>
                      <a:pt x="257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15"/>
              <p:cNvSpPr/>
              <p:nvPr/>
            </p:nvSpPr>
            <p:spPr>
              <a:xfrm>
                <a:off x="2967961" y="3330523"/>
                <a:ext cx="357404" cy="530068"/>
              </a:xfrm>
              <a:custGeom>
                <a:avLst/>
                <a:gdLst/>
                <a:ahLst/>
                <a:cxnLst/>
                <a:rect l="l" t="t" r="r" b="b"/>
                <a:pathLst>
                  <a:path w="2575" h="3819" extrusionOk="0">
                    <a:moveTo>
                      <a:pt x="2574" y="3819"/>
                    </a:moveTo>
                    <a:lnTo>
                      <a:pt x="1" y="3819"/>
                    </a:lnTo>
                    <a:lnTo>
                      <a:pt x="1" y="1"/>
                    </a:lnTo>
                    <a:lnTo>
                      <a:pt x="2574"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15"/>
              <p:cNvSpPr/>
              <p:nvPr/>
            </p:nvSpPr>
            <p:spPr>
              <a:xfrm>
                <a:off x="3010155" y="3295408"/>
                <a:ext cx="356571" cy="530900"/>
              </a:xfrm>
              <a:custGeom>
                <a:avLst/>
                <a:gdLst/>
                <a:ahLst/>
                <a:cxnLst/>
                <a:rect l="l" t="t" r="r" b="b"/>
                <a:pathLst>
                  <a:path w="2569" h="3825" extrusionOk="0">
                    <a:moveTo>
                      <a:pt x="2569" y="3824"/>
                    </a:moveTo>
                    <a:lnTo>
                      <a:pt x="1" y="3824"/>
                    </a:lnTo>
                    <a:lnTo>
                      <a:pt x="1" y="0"/>
                    </a:lnTo>
                    <a:lnTo>
                      <a:pt x="256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15"/>
              <p:cNvSpPr/>
              <p:nvPr/>
            </p:nvSpPr>
            <p:spPr>
              <a:xfrm>
                <a:off x="3047768" y="3385209"/>
                <a:ext cx="285368" cy="25955"/>
              </a:xfrm>
              <a:custGeom>
                <a:avLst/>
                <a:gdLst/>
                <a:ahLst/>
                <a:cxnLst/>
                <a:rect l="l" t="t" r="r" b="b"/>
                <a:pathLst>
                  <a:path w="2056" h="187" extrusionOk="0">
                    <a:moveTo>
                      <a:pt x="1920" y="1"/>
                    </a:moveTo>
                    <a:lnTo>
                      <a:pt x="118" y="1"/>
                    </a:lnTo>
                    <a:cubicBezTo>
                      <a:pt x="0" y="1"/>
                      <a:pt x="17" y="187"/>
                      <a:pt x="135" y="187"/>
                    </a:cubicBezTo>
                    <a:lnTo>
                      <a:pt x="1937" y="187"/>
                    </a:lnTo>
                    <a:cubicBezTo>
                      <a:pt x="2056" y="187"/>
                      <a:pt x="2039" y="1"/>
                      <a:pt x="19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15"/>
              <p:cNvSpPr/>
              <p:nvPr/>
            </p:nvSpPr>
            <p:spPr>
              <a:xfrm>
                <a:off x="3047768" y="3454885"/>
                <a:ext cx="285368" cy="25816"/>
              </a:xfrm>
              <a:custGeom>
                <a:avLst/>
                <a:gdLst/>
                <a:ahLst/>
                <a:cxnLst/>
                <a:rect l="l" t="t" r="r" b="b"/>
                <a:pathLst>
                  <a:path w="2056" h="186" extrusionOk="0">
                    <a:moveTo>
                      <a:pt x="1920" y="0"/>
                    </a:moveTo>
                    <a:lnTo>
                      <a:pt x="118" y="0"/>
                    </a:lnTo>
                    <a:cubicBezTo>
                      <a:pt x="0" y="0"/>
                      <a:pt x="17" y="186"/>
                      <a:pt x="135" y="186"/>
                    </a:cubicBezTo>
                    <a:lnTo>
                      <a:pt x="1937" y="186"/>
                    </a:lnTo>
                    <a:cubicBezTo>
                      <a:pt x="2056" y="186"/>
                      <a:pt x="2039" y="0"/>
                      <a:pt x="19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15"/>
              <p:cNvSpPr/>
              <p:nvPr/>
            </p:nvSpPr>
            <p:spPr>
              <a:xfrm>
                <a:off x="3047768" y="3523589"/>
                <a:ext cx="285368" cy="25955"/>
              </a:xfrm>
              <a:custGeom>
                <a:avLst/>
                <a:gdLst/>
                <a:ahLst/>
                <a:cxnLst/>
                <a:rect l="l" t="t" r="r" b="b"/>
                <a:pathLst>
                  <a:path w="2056" h="187" extrusionOk="0">
                    <a:moveTo>
                      <a:pt x="1920" y="1"/>
                    </a:moveTo>
                    <a:lnTo>
                      <a:pt x="118" y="1"/>
                    </a:lnTo>
                    <a:cubicBezTo>
                      <a:pt x="0" y="1"/>
                      <a:pt x="17" y="187"/>
                      <a:pt x="135" y="187"/>
                    </a:cubicBezTo>
                    <a:lnTo>
                      <a:pt x="1937" y="187"/>
                    </a:lnTo>
                    <a:cubicBezTo>
                      <a:pt x="2056" y="187"/>
                      <a:pt x="2039" y="1"/>
                      <a:pt x="19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15"/>
              <p:cNvSpPr/>
              <p:nvPr/>
            </p:nvSpPr>
            <p:spPr>
              <a:xfrm>
                <a:off x="3047768" y="3593126"/>
                <a:ext cx="285368" cy="25955"/>
              </a:xfrm>
              <a:custGeom>
                <a:avLst/>
                <a:gdLst/>
                <a:ahLst/>
                <a:cxnLst/>
                <a:rect l="l" t="t" r="r" b="b"/>
                <a:pathLst>
                  <a:path w="2056" h="187" extrusionOk="0">
                    <a:moveTo>
                      <a:pt x="1920" y="1"/>
                    </a:moveTo>
                    <a:lnTo>
                      <a:pt x="118" y="1"/>
                    </a:lnTo>
                    <a:cubicBezTo>
                      <a:pt x="0" y="1"/>
                      <a:pt x="17" y="187"/>
                      <a:pt x="135" y="187"/>
                    </a:cubicBezTo>
                    <a:lnTo>
                      <a:pt x="1937" y="187"/>
                    </a:lnTo>
                    <a:cubicBezTo>
                      <a:pt x="2056" y="187"/>
                      <a:pt x="2039" y="1"/>
                      <a:pt x="19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15"/>
              <p:cNvSpPr/>
              <p:nvPr/>
            </p:nvSpPr>
            <p:spPr>
              <a:xfrm>
                <a:off x="3049295" y="3652531"/>
                <a:ext cx="286200" cy="25955"/>
              </a:xfrm>
              <a:custGeom>
                <a:avLst/>
                <a:gdLst/>
                <a:ahLst/>
                <a:cxnLst/>
                <a:rect l="l" t="t" r="r" b="b"/>
                <a:pathLst>
                  <a:path w="2062" h="187" extrusionOk="0">
                    <a:moveTo>
                      <a:pt x="1926" y="1"/>
                    </a:moveTo>
                    <a:lnTo>
                      <a:pt x="124" y="1"/>
                    </a:lnTo>
                    <a:cubicBezTo>
                      <a:pt x="0" y="1"/>
                      <a:pt x="17" y="187"/>
                      <a:pt x="141" y="187"/>
                    </a:cubicBezTo>
                    <a:lnTo>
                      <a:pt x="1938" y="187"/>
                    </a:lnTo>
                    <a:cubicBezTo>
                      <a:pt x="2061" y="187"/>
                      <a:pt x="2045" y="1"/>
                      <a:pt x="19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15"/>
              <p:cNvSpPr/>
              <p:nvPr/>
            </p:nvSpPr>
            <p:spPr>
              <a:xfrm>
                <a:off x="3059427" y="3722207"/>
                <a:ext cx="285506" cy="25816"/>
              </a:xfrm>
              <a:custGeom>
                <a:avLst/>
                <a:gdLst/>
                <a:ahLst/>
                <a:cxnLst/>
                <a:rect l="l" t="t" r="r" b="b"/>
                <a:pathLst>
                  <a:path w="2057" h="186" extrusionOk="0">
                    <a:moveTo>
                      <a:pt x="1921" y="0"/>
                    </a:moveTo>
                    <a:lnTo>
                      <a:pt x="119" y="0"/>
                    </a:lnTo>
                    <a:cubicBezTo>
                      <a:pt x="1" y="0"/>
                      <a:pt x="17" y="186"/>
                      <a:pt x="136" y="186"/>
                    </a:cubicBezTo>
                    <a:lnTo>
                      <a:pt x="1938" y="186"/>
                    </a:lnTo>
                    <a:cubicBezTo>
                      <a:pt x="2056" y="186"/>
                      <a:pt x="2039" y="0"/>
                      <a:pt x="19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 name="Google Shape;2499;p38">
            <a:extLst>
              <a:ext uri="{FF2B5EF4-FFF2-40B4-BE49-F238E27FC236}">
                <a16:creationId xmlns:a16="http://schemas.microsoft.com/office/drawing/2014/main" id="{4D6FC415-72B9-75F8-9CCA-46801E16DA1B}"/>
              </a:ext>
            </a:extLst>
          </p:cNvPr>
          <p:cNvGrpSpPr/>
          <p:nvPr/>
        </p:nvGrpSpPr>
        <p:grpSpPr>
          <a:xfrm>
            <a:off x="4138790" y="1219876"/>
            <a:ext cx="4531058" cy="3426552"/>
            <a:chOff x="3661200" y="1478750"/>
            <a:chExt cx="1821600" cy="2443200"/>
          </a:xfrm>
        </p:grpSpPr>
        <p:sp>
          <p:nvSpPr>
            <p:cNvPr id="4" name="Google Shape;2500;p38">
              <a:extLst>
                <a:ext uri="{FF2B5EF4-FFF2-40B4-BE49-F238E27FC236}">
                  <a16:creationId xmlns:a16="http://schemas.microsoft.com/office/drawing/2014/main" id="{EB2180E9-47E3-F221-D9C5-892009D2965E}"/>
                </a:ext>
              </a:extLst>
            </p:cNvPr>
            <p:cNvSpPr/>
            <p:nvPr/>
          </p:nvSpPr>
          <p:spPr>
            <a:xfrm>
              <a:off x="3661200" y="1478750"/>
              <a:ext cx="1821600" cy="2443200"/>
            </a:xfrm>
            <a:prstGeom prst="roundRect">
              <a:avLst>
                <a:gd name="adj" fmla="val 16667"/>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2501;p38">
              <a:extLst>
                <a:ext uri="{FF2B5EF4-FFF2-40B4-BE49-F238E27FC236}">
                  <a16:creationId xmlns:a16="http://schemas.microsoft.com/office/drawing/2014/main" id="{4CB10808-243A-F60A-986B-A1D5FADDF208}"/>
                </a:ext>
              </a:extLst>
            </p:cNvPr>
            <p:cNvSpPr/>
            <p:nvPr/>
          </p:nvSpPr>
          <p:spPr>
            <a:xfrm>
              <a:off x="3930000" y="1696875"/>
              <a:ext cx="1284000" cy="1211112"/>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 name="مجموعة 9">
            <a:extLst>
              <a:ext uri="{FF2B5EF4-FFF2-40B4-BE49-F238E27FC236}">
                <a16:creationId xmlns:a16="http://schemas.microsoft.com/office/drawing/2014/main" id="{30F9B09A-9C4B-D24B-E0DA-5041A05388C9}"/>
              </a:ext>
            </a:extLst>
          </p:cNvPr>
          <p:cNvGrpSpPr/>
          <p:nvPr/>
        </p:nvGrpSpPr>
        <p:grpSpPr>
          <a:xfrm>
            <a:off x="4985454" y="345688"/>
            <a:ext cx="2837725" cy="584777"/>
            <a:chOff x="2727175" y="4337575"/>
            <a:chExt cx="1494900" cy="256201"/>
          </a:xfrm>
        </p:grpSpPr>
        <p:sp>
          <p:nvSpPr>
            <p:cNvPr id="11" name="Google Shape;2888;p43">
              <a:extLst>
                <a:ext uri="{FF2B5EF4-FFF2-40B4-BE49-F238E27FC236}">
                  <a16:creationId xmlns:a16="http://schemas.microsoft.com/office/drawing/2014/main" id="{3E106E56-8E7E-0E3D-742A-5FA844275CAA}"/>
                </a:ext>
              </a:extLst>
            </p:cNvPr>
            <p:cNvSpPr/>
            <p:nvPr/>
          </p:nvSpPr>
          <p:spPr>
            <a:xfrm>
              <a:off x="2727175" y="4337576"/>
              <a:ext cx="1494900" cy="256200"/>
            </a:xfrm>
            <a:prstGeom prst="roundRect">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2889;p43">
              <a:extLst>
                <a:ext uri="{FF2B5EF4-FFF2-40B4-BE49-F238E27FC236}">
                  <a16:creationId xmlns:a16="http://schemas.microsoft.com/office/drawing/2014/main" id="{4F764C83-E545-948C-E100-2FC96583ABC1}"/>
                </a:ext>
              </a:extLst>
            </p:cNvPr>
            <p:cNvSpPr/>
            <p:nvPr/>
          </p:nvSpPr>
          <p:spPr>
            <a:xfrm>
              <a:off x="2727175" y="4337575"/>
              <a:ext cx="1325400" cy="256200"/>
            </a:xfrm>
            <a:prstGeom prst="roundRect">
              <a:avLst>
                <a:gd name="adj" fmla="val 50000"/>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solidFill>
                  <a:schemeClr val="lt1"/>
                </a:solidFill>
              </a:endParaRPr>
            </a:p>
          </p:txBody>
        </p:sp>
      </p:grpSp>
      <p:sp>
        <p:nvSpPr>
          <p:cNvPr id="16" name="مربع نص 15">
            <a:extLst>
              <a:ext uri="{FF2B5EF4-FFF2-40B4-BE49-F238E27FC236}">
                <a16:creationId xmlns:a16="http://schemas.microsoft.com/office/drawing/2014/main" id="{690249FF-D9C0-62BC-AE9B-14675CEB3014}"/>
              </a:ext>
            </a:extLst>
          </p:cNvPr>
          <p:cNvSpPr txBox="1"/>
          <p:nvPr/>
        </p:nvSpPr>
        <p:spPr>
          <a:xfrm>
            <a:off x="4774238" y="336410"/>
            <a:ext cx="3007525" cy="461665"/>
          </a:xfrm>
          <a:prstGeom prst="rect">
            <a:avLst/>
          </a:prstGeom>
          <a:noFill/>
        </p:spPr>
        <p:txBody>
          <a:bodyPr wrap="square">
            <a:spAutoFit/>
          </a:bodyPr>
          <a:lstStyle/>
          <a:p>
            <a:pPr algn="ctr" rtl="1"/>
            <a:r>
              <a:rPr lang="ar-SA" sz="2400" b="1" i="0" u="none" strike="noStrike" baseline="0" dirty="0">
                <a:solidFill>
                  <a:srgbClr val="FF0000"/>
                </a:solidFill>
                <a:latin typeface="Calibri" panose="020F0502020204030204" pitchFamily="34" charset="0"/>
                <a:cs typeface="Calibri" panose="020F0502020204030204" pitchFamily="34" charset="0"/>
              </a:rPr>
              <a:t>رابعًا: مستوى التفاصيل</a:t>
            </a:r>
            <a:endParaRPr lang="ar-SA" sz="2400" b="1" dirty="0">
              <a:solidFill>
                <a:srgbClr val="FF0000"/>
              </a:solidFill>
            </a:endParaRPr>
          </a:p>
        </p:txBody>
      </p:sp>
      <p:grpSp>
        <p:nvGrpSpPr>
          <p:cNvPr id="7" name="مجموعة 6">
            <a:extLst>
              <a:ext uri="{FF2B5EF4-FFF2-40B4-BE49-F238E27FC236}">
                <a16:creationId xmlns:a16="http://schemas.microsoft.com/office/drawing/2014/main" id="{FFC40047-FBAD-0933-A593-86230C270850}"/>
              </a:ext>
            </a:extLst>
          </p:cNvPr>
          <p:cNvGrpSpPr/>
          <p:nvPr/>
        </p:nvGrpSpPr>
        <p:grpSpPr>
          <a:xfrm>
            <a:off x="85060" y="4775125"/>
            <a:ext cx="8973880" cy="368915"/>
            <a:chOff x="85060" y="4775125"/>
            <a:chExt cx="8973880" cy="368915"/>
          </a:xfrm>
        </p:grpSpPr>
        <p:sp>
          <p:nvSpPr>
            <p:cNvPr id="8" name="Google Shape;1161;p24">
              <a:extLst>
                <a:ext uri="{FF2B5EF4-FFF2-40B4-BE49-F238E27FC236}">
                  <a16:creationId xmlns:a16="http://schemas.microsoft.com/office/drawing/2014/main" id="{3751D601-56C0-23CF-9DBB-F6EBDD88B953}"/>
                </a:ext>
              </a:extLst>
            </p:cNvPr>
            <p:cNvSpPr/>
            <p:nvPr/>
          </p:nvSpPr>
          <p:spPr>
            <a:xfrm>
              <a:off x="85060" y="4775125"/>
              <a:ext cx="8973880" cy="368915"/>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مربع نص 8">
              <a:extLst>
                <a:ext uri="{FF2B5EF4-FFF2-40B4-BE49-F238E27FC236}">
                  <a16:creationId xmlns:a16="http://schemas.microsoft.com/office/drawing/2014/main" id="{554155D5-D5E6-AF3F-423B-7F7A1058BF86}"/>
                </a:ext>
              </a:extLst>
            </p:cNvPr>
            <p:cNvSpPr txBox="1"/>
            <p:nvPr/>
          </p:nvSpPr>
          <p:spPr>
            <a:xfrm>
              <a:off x="3325928" y="4802823"/>
              <a:ext cx="2146143" cy="307777"/>
            </a:xfrm>
            <a:prstGeom prst="rect">
              <a:avLst/>
            </a:prstGeom>
            <a:noFill/>
          </p:spPr>
          <p:txBody>
            <a:bodyPr wrap="square">
              <a:spAutoFit/>
            </a:bodyPr>
            <a:lstStyle/>
            <a:p>
              <a:pPr algn="ctr" rtl="1"/>
              <a:r>
                <a:rPr lang="ar-SA" b="1" i="0" u="none" strike="noStrike" baseline="0" dirty="0">
                  <a:solidFill>
                    <a:schemeClr val="bg1"/>
                  </a:solidFill>
                  <a:latin typeface="Calibri" panose="020F0502020204030204" pitchFamily="34" charset="0"/>
                  <a:cs typeface="Calibri" panose="020F0502020204030204" pitchFamily="34" charset="0"/>
                </a:rPr>
                <a:t>إعداد المعلمة : منال الرحيلي</a:t>
              </a:r>
              <a:endParaRPr lang="ar-SA" b="1" dirty="0">
                <a:solidFill>
                  <a:schemeClr val="bg1"/>
                </a:solidFill>
              </a:endParaRPr>
            </a:p>
          </p:txBody>
        </p:sp>
      </p:grpSp>
      <p:pic>
        <p:nvPicPr>
          <p:cNvPr id="14" name="صورة 13" descr="صورة تحتوي على نص&#10;&#10;تم إنشاء الوصف تلقائياً">
            <a:extLst>
              <a:ext uri="{FF2B5EF4-FFF2-40B4-BE49-F238E27FC236}">
                <a16:creationId xmlns:a16="http://schemas.microsoft.com/office/drawing/2014/main" id="{5390A895-7202-1AA3-8971-B8E3F407E3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04742" y="1801710"/>
            <a:ext cx="1942709" cy="1009435"/>
          </a:xfrm>
          <a:prstGeom prst="rect">
            <a:avLst/>
          </a:prstGeom>
        </p:spPr>
      </p:pic>
      <p:sp>
        <p:nvSpPr>
          <p:cNvPr id="17" name="مربع نص 16">
            <a:extLst>
              <a:ext uri="{FF2B5EF4-FFF2-40B4-BE49-F238E27FC236}">
                <a16:creationId xmlns:a16="http://schemas.microsoft.com/office/drawing/2014/main" id="{0431C061-08A1-BA56-F55D-7E81AA890618}"/>
              </a:ext>
            </a:extLst>
          </p:cNvPr>
          <p:cNvSpPr txBox="1"/>
          <p:nvPr/>
        </p:nvSpPr>
        <p:spPr>
          <a:xfrm>
            <a:off x="4174179" y="3188235"/>
            <a:ext cx="4339019" cy="1323439"/>
          </a:xfrm>
          <a:prstGeom prst="rect">
            <a:avLst/>
          </a:prstGeom>
          <a:noFill/>
        </p:spPr>
        <p:txBody>
          <a:bodyPr wrap="square">
            <a:spAutoFit/>
          </a:bodyPr>
          <a:lstStyle/>
          <a:p>
            <a:pPr algn="just" rtl="1"/>
            <a:r>
              <a:rPr lang="ar-SA" sz="1600" b="0" i="0" u="none" strike="noStrike" baseline="0" dirty="0">
                <a:latin typeface="Calibri" panose="020F0502020204030204" pitchFamily="34" charset="0"/>
                <a:cs typeface="Calibri" panose="020F0502020204030204" pitchFamily="34" charset="0"/>
              </a:rPr>
              <a:t>يُعدُّ وجود الكثير من التفاصيل على المعلومات المطلوبة </a:t>
            </a:r>
            <a:r>
              <a:rPr lang="ar-SA" sz="1600" b="0" i="0" u="none" strike="noStrike" baseline="0" dirty="0">
                <a:solidFill>
                  <a:schemeClr val="bg1"/>
                </a:solidFill>
                <a:latin typeface="Calibri" panose="020F0502020204030204" pitchFamily="34" charset="0"/>
                <a:cs typeface="Calibri" panose="020F0502020204030204" pitchFamily="34" charset="0"/>
              </a:rPr>
              <a:t>أمرًا صعبًا</a:t>
            </a:r>
            <a:r>
              <a:rPr lang="ar-SA" sz="1600" b="0" i="0" u="none" strike="noStrike" baseline="0" dirty="0">
                <a:latin typeface="Calibri" panose="020F0502020204030204" pitchFamily="34" charset="0"/>
                <a:cs typeface="Calibri" panose="020F0502020204030204" pitchFamily="34" charset="0"/>
              </a:rPr>
              <a:t>، بينما تؤدي قلة التفاصيل إلى </a:t>
            </a:r>
            <a:r>
              <a:rPr lang="ar-SA" sz="1600" b="0" i="0" u="none" strike="noStrike" baseline="0" dirty="0">
                <a:solidFill>
                  <a:schemeClr val="bg1"/>
                </a:solidFill>
                <a:latin typeface="Calibri" panose="020F0502020204030204" pitchFamily="34" charset="0"/>
                <a:cs typeface="Calibri" panose="020F0502020204030204" pitchFamily="34" charset="0"/>
              </a:rPr>
              <a:t>الصعوبة</a:t>
            </a:r>
            <a:r>
              <a:rPr lang="ar-SA" sz="1600" b="0" i="0" u="none" strike="noStrike" baseline="0" dirty="0">
                <a:latin typeface="Calibri" panose="020F0502020204030204" pitchFamily="34" charset="0"/>
                <a:cs typeface="Calibri" panose="020F0502020204030204" pitchFamily="34" charset="0"/>
              </a:rPr>
              <a:t> في فهم المعلومات.</a:t>
            </a:r>
          </a:p>
          <a:p>
            <a:pPr algn="just" rtl="1"/>
            <a:r>
              <a:rPr lang="ar-SA" sz="1600" b="0" i="0" u="none" strike="noStrike" baseline="0" dirty="0">
                <a:latin typeface="Calibri" panose="020F0502020204030204" pitchFamily="34" charset="0"/>
                <a:cs typeface="Calibri" panose="020F0502020204030204" pitchFamily="34" charset="0"/>
              </a:rPr>
              <a:t> </a:t>
            </a:r>
            <a:r>
              <a:rPr lang="ar-SA" sz="1600" b="0" i="0" u="none" strike="noStrike" baseline="0" dirty="0">
                <a:solidFill>
                  <a:schemeClr val="bg1"/>
                </a:solidFill>
                <a:latin typeface="Calibri" panose="020F0502020204030204" pitchFamily="34" charset="0"/>
                <a:cs typeface="Calibri" panose="020F0502020204030204" pitchFamily="34" charset="0"/>
              </a:rPr>
              <a:t>ويعتمد مستوى التفاصيل على المشكلة ودراستها</a:t>
            </a:r>
            <a:r>
              <a:rPr lang="ar-SA" sz="1600" b="0" i="0" u="none" strike="noStrike" baseline="0" dirty="0">
                <a:latin typeface="Calibri" panose="020F0502020204030204" pitchFamily="34" charset="0"/>
                <a:cs typeface="Calibri" panose="020F0502020204030204" pitchFamily="34" charset="0"/>
              </a:rPr>
              <a:t>، فإذا كانت </a:t>
            </a:r>
            <a:r>
              <a:rPr lang="ar-SA" sz="1600" b="0" i="0" u="none" strike="noStrike" baseline="0" dirty="0">
                <a:solidFill>
                  <a:schemeClr val="accent2">
                    <a:lumMod val="60000"/>
                    <a:lumOff val="40000"/>
                  </a:schemeClr>
                </a:solidFill>
                <a:latin typeface="Calibri" panose="020F0502020204030204" pitchFamily="34" charset="0"/>
                <a:cs typeface="Calibri" panose="020F0502020204030204" pitchFamily="34" charset="0"/>
              </a:rPr>
              <a:t>بسيطة</a:t>
            </a:r>
            <a:r>
              <a:rPr lang="ar-SA" sz="1600" b="0" i="0" u="none" strike="noStrike" baseline="0" dirty="0">
                <a:latin typeface="Calibri" panose="020F0502020204030204" pitchFamily="34" charset="0"/>
                <a:cs typeface="Calibri" panose="020F0502020204030204" pitchFamily="34" charset="0"/>
              </a:rPr>
              <a:t> فإنك تحتاج إلى مستوى قليل من التفاصيل، وإذا كانت </a:t>
            </a:r>
            <a:r>
              <a:rPr lang="ar-SA" sz="1600" b="0" i="0" u="none" strike="noStrike" baseline="0" dirty="0">
                <a:solidFill>
                  <a:schemeClr val="accent2">
                    <a:lumMod val="60000"/>
                    <a:lumOff val="40000"/>
                  </a:schemeClr>
                </a:solidFill>
                <a:latin typeface="Calibri" panose="020F0502020204030204" pitchFamily="34" charset="0"/>
                <a:cs typeface="Calibri" panose="020F0502020204030204" pitchFamily="34" charset="0"/>
              </a:rPr>
              <a:t>معقدة</a:t>
            </a:r>
            <a:r>
              <a:rPr lang="ar-SA" sz="1600" b="0" i="0" u="none" strike="noStrike" baseline="0" dirty="0">
                <a:latin typeface="Calibri" panose="020F0502020204030204" pitchFamily="34" charset="0"/>
                <a:cs typeface="Calibri" panose="020F0502020204030204" pitchFamily="34" charset="0"/>
              </a:rPr>
              <a:t> فإنك تحتاج إلى مستوى عالي من التفاصيل.</a:t>
            </a:r>
            <a:endParaRPr lang="ar-SA" sz="1600" dirty="0"/>
          </a:p>
        </p:txBody>
      </p:sp>
    </p:spTree>
    <p:extLst>
      <p:ext uri="{BB962C8B-B14F-4D97-AF65-F5344CB8AC3E}">
        <p14:creationId xmlns:p14="http://schemas.microsoft.com/office/powerpoint/2010/main" val="2547916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500" fill="hold"/>
                                        <p:tgtEl>
                                          <p:spTgt spid="17"/>
                                        </p:tgtEl>
                                        <p:attrNameLst>
                                          <p:attrName>ppt_x</p:attrName>
                                        </p:attrNameLst>
                                      </p:cBhvr>
                                      <p:tavLst>
                                        <p:tav tm="0">
                                          <p:val>
                                            <p:strVal val="#ppt_x"/>
                                          </p:val>
                                        </p:tav>
                                        <p:tav tm="100000">
                                          <p:val>
                                            <p:strVal val="#ppt_x"/>
                                          </p:val>
                                        </p:tav>
                                      </p:tavLst>
                                    </p:anim>
                                    <p:anim calcmode="lin" valueType="num">
                                      <p:cBhvr additive="base">
                                        <p:cTn id="1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grpSp>
        <p:nvGrpSpPr>
          <p:cNvPr id="60" name="Google Shape;60;p15"/>
          <p:cNvGrpSpPr/>
          <p:nvPr/>
        </p:nvGrpSpPr>
        <p:grpSpPr>
          <a:xfrm>
            <a:off x="125788" y="564899"/>
            <a:ext cx="3510546" cy="3177761"/>
            <a:chOff x="469913" y="410386"/>
            <a:chExt cx="4266884" cy="4170975"/>
          </a:xfrm>
        </p:grpSpPr>
        <p:sp>
          <p:nvSpPr>
            <p:cNvPr id="61" name="Google Shape;61;p15"/>
            <p:cNvSpPr/>
            <p:nvPr/>
          </p:nvSpPr>
          <p:spPr>
            <a:xfrm>
              <a:off x="3787006" y="1299861"/>
              <a:ext cx="949792" cy="1150771"/>
            </a:xfrm>
            <a:custGeom>
              <a:avLst/>
              <a:gdLst/>
              <a:ahLst/>
              <a:cxnLst/>
              <a:rect l="l" t="t" r="r" b="b"/>
              <a:pathLst>
                <a:path w="6843" h="8291" extrusionOk="0">
                  <a:moveTo>
                    <a:pt x="5862" y="2901"/>
                  </a:moveTo>
                  <a:cubicBezTo>
                    <a:pt x="5772" y="3357"/>
                    <a:pt x="6043" y="3768"/>
                    <a:pt x="6020" y="4219"/>
                  </a:cubicBezTo>
                  <a:cubicBezTo>
                    <a:pt x="6003" y="4613"/>
                    <a:pt x="5716" y="4900"/>
                    <a:pt x="5384" y="5069"/>
                  </a:cubicBezTo>
                  <a:cubicBezTo>
                    <a:pt x="4967" y="5272"/>
                    <a:pt x="4488" y="5266"/>
                    <a:pt x="4044" y="5368"/>
                  </a:cubicBezTo>
                  <a:cubicBezTo>
                    <a:pt x="3638" y="5464"/>
                    <a:pt x="3266" y="5666"/>
                    <a:pt x="3109" y="6072"/>
                  </a:cubicBezTo>
                  <a:cubicBezTo>
                    <a:pt x="3030" y="6280"/>
                    <a:pt x="3002" y="6500"/>
                    <a:pt x="2951" y="6714"/>
                  </a:cubicBezTo>
                  <a:cubicBezTo>
                    <a:pt x="2906" y="6911"/>
                    <a:pt x="2838" y="7102"/>
                    <a:pt x="2743" y="7283"/>
                  </a:cubicBezTo>
                  <a:cubicBezTo>
                    <a:pt x="2562" y="7620"/>
                    <a:pt x="2286" y="7919"/>
                    <a:pt x="1937" y="8088"/>
                  </a:cubicBezTo>
                  <a:cubicBezTo>
                    <a:pt x="1594" y="8257"/>
                    <a:pt x="1183" y="8291"/>
                    <a:pt x="817" y="8167"/>
                  </a:cubicBezTo>
                  <a:cubicBezTo>
                    <a:pt x="473" y="8048"/>
                    <a:pt x="197" y="7784"/>
                    <a:pt x="85" y="7429"/>
                  </a:cubicBezTo>
                  <a:cubicBezTo>
                    <a:pt x="0" y="7187"/>
                    <a:pt x="6" y="6916"/>
                    <a:pt x="96" y="6674"/>
                  </a:cubicBezTo>
                  <a:cubicBezTo>
                    <a:pt x="237" y="5920"/>
                    <a:pt x="1138" y="5644"/>
                    <a:pt x="1690" y="5221"/>
                  </a:cubicBezTo>
                  <a:cubicBezTo>
                    <a:pt x="1853" y="5092"/>
                    <a:pt x="1999" y="4945"/>
                    <a:pt x="2095" y="4760"/>
                  </a:cubicBezTo>
                  <a:cubicBezTo>
                    <a:pt x="2208" y="4551"/>
                    <a:pt x="2236" y="4309"/>
                    <a:pt x="2236" y="4073"/>
                  </a:cubicBezTo>
                  <a:cubicBezTo>
                    <a:pt x="2236" y="3661"/>
                    <a:pt x="2151" y="3250"/>
                    <a:pt x="2225" y="2839"/>
                  </a:cubicBezTo>
                  <a:cubicBezTo>
                    <a:pt x="2292" y="2484"/>
                    <a:pt x="2484" y="2163"/>
                    <a:pt x="2833" y="2028"/>
                  </a:cubicBezTo>
                  <a:cubicBezTo>
                    <a:pt x="3035" y="1949"/>
                    <a:pt x="3255" y="1938"/>
                    <a:pt x="3463" y="1882"/>
                  </a:cubicBezTo>
                  <a:cubicBezTo>
                    <a:pt x="3666" y="1831"/>
                    <a:pt x="3852" y="1730"/>
                    <a:pt x="4010" y="1595"/>
                  </a:cubicBezTo>
                  <a:cubicBezTo>
                    <a:pt x="4618" y="1082"/>
                    <a:pt x="4950" y="85"/>
                    <a:pt x="5857" y="23"/>
                  </a:cubicBezTo>
                  <a:cubicBezTo>
                    <a:pt x="6229" y="1"/>
                    <a:pt x="6578" y="181"/>
                    <a:pt x="6707" y="547"/>
                  </a:cubicBezTo>
                  <a:cubicBezTo>
                    <a:pt x="6842" y="936"/>
                    <a:pt x="6718" y="1341"/>
                    <a:pt x="6521" y="1685"/>
                  </a:cubicBezTo>
                  <a:cubicBezTo>
                    <a:pt x="6290" y="2079"/>
                    <a:pt x="5958" y="2439"/>
                    <a:pt x="5862" y="290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15"/>
            <p:cNvSpPr/>
            <p:nvPr/>
          </p:nvSpPr>
          <p:spPr>
            <a:xfrm>
              <a:off x="3858902" y="1374117"/>
              <a:ext cx="821543" cy="1026547"/>
            </a:xfrm>
            <a:custGeom>
              <a:avLst/>
              <a:gdLst/>
              <a:ahLst/>
              <a:cxnLst/>
              <a:rect l="l" t="t" r="r" b="b"/>
              <a:pathLst>
                <a:path w="5919" h="7396" extrusionOk="0">
                  <a:moveTo>
                    <a:pt x="5801" y="23"/>
                  </a:moveTo>
                  <a:cubicBezTo>
                    <a:pt x="5204" y="136"/>
                    <a:pt x="4680" y="558"/>
                    <a:pt x="4449" y="1122"/>
                  </a:cubicBezTo>
                  <a:cubicBezTo>
                    <a:pt x="4432" y="1172"/>
                    <a:pt x="4415" y="1217"/>
                    <a:pt x="4404" y="1268"/>
                  </a:cubicBezTo>
                  <a:cubicBezTo>
                    <a:pt x="4370" y="1161"/>
                    <a:pt x="4342" y="1054"/>
                    <a:pt x="4308" y="947"/>
                  </a:cubicBezTo>
                  <a:cubicBezTo>
                    <a:pt x="4297" y="902"/>
                    <a:pt x="4241" y="879"/>
                    <a:pt x="4196" y="896"/>
                  </a:cubicBezTo>
                  <a:cubicBezTo>
                    <a:pt x="4151" y="913"/>
                    <a:pt x="4134" y="964"/>
                    <a:pt x="4145" y="1003"/>
                  </a:cubicBezTo>
                  <a:lnTo>
                    <a:pt x="4331" y="1623"/>
                  </a:lnTo>
                  <a:cubicBezTo>
                    <a:pt x="4314" y="1769"/>
                    <a:pt x="4303" y="1921"/>
                    <a:pt x="4291" y="2068"/>
                  </a:cubicBezTo>
                  <a:cubicBezTo>
                    <a:pt x="4269" y="2389"/>
                    <a:pt x="4235" y="2738"/>
                    <a:pt x="4021" y="2997"/>
                  </a:cubicBezTo>
                  <a:cubicBezTo>
                    <a:pt x="3886" y="3160"/>
                    <a:pt x="3700" y="3262"/>
                    <a:pt x="3503" y="3340"/>
                  </a:cubicBezTo>
                  <a:cubicBezTo>
                    <a:pt x="3492" y="3318"/>
                    <a:pt x="3492" y="3284"/>
                    <a:pt x="3492" y="3262"/>
                  </a:cubicBezTo>
                  <a:cubicBezTo>
                    <a:pt x="3486" y="3217"/>
                    <a:pt x="3486" y="3177"/>
                    <a:pt x="3480" y="3132"/>
                  </a:cubicBezTo>
                  <a:lnTo>
                    <a:pt x="3469" y="2850"/>
                  </a:lnTo>
                  <a:cubicBezTo>
                    <a:pt x="3458" y="2665"/>
                    <a:pt x="3447" y="2484"/>
                    <a:pt x="3435" y="2304"/>
                  </a:cubicBezTo>
                  <a:cubicBezTo>
                    <a:pt x="3430" y="2192"/>
                    <a:pt x="3261" y="2208"/>
                    <a:pt x="3266" y="2315"/>
                  </a:cubicBezTo>
                  <a:cubicBezTo>
                    <a:pt x="3278" y="2524"/>
                    <a:pt x="3289" y="2732"/>
                    <a:pt x="3300" y="2935"/>
                  </a:cubicBezTo>
                  <a:cubicBezTo>
                    <a:pt x="3306" y="3036"/>
                    <a:pt x="3312" y="3143"/>
                    <a:pt x="3317" y="3245"/>
                  </a:cubicBezTo>
                  <a:cubicBezTo>
                    <a:pt x="3323" y="3295"/>
                    <a:pt x="3323" y="3352"/>
                    <a:pt x="3345" y="3402"/>
                  </a:cubicBezTo>
                  <a:cubicBezTo>
                    <a:pt x="3317" y="3408"/>
                    <a:pt x="3289" y="3419"/>
                    <a:pt x="3261" y="3431"/>
                  </a:cubicBezTo>
                  <a:cubicBezTo>
                    <a:pt x="2974" y="3526"/>
                    <a:pt x="2681" y="3622"/>
                    <a:pt x="2439" y="3813"/>
                  </a:cubicBezTo>
                  <a:cubicBezTo>
                    <a:pt x="2258" y="3954"/>
                    <a:pt x="2123" y="4129"/>
                    <a:pt x="2016" y="4320"/>
                  </a:cubicBezTo>
                  <a:cubicBezTo>
                    <a:pt x="2011" y="4275"/>
                    <a:pt x="1999" y="4230"/>
                    <a:pt x="1994" y="4185"/>
                  </a:cubicBezTo>
                  <a:cubicBezTo>
                    <a:pt x="1977" y="4095"/>
                    <a:pt x="1954" y="4005"/>
                    <a:pt x="1937" y="3915"/>
                  </a:cubicBezTo>
                  <a:lnTo>
                    <a:pt x="1830" y="3374"/>
                  </a:lnTo>
                  <a:cubicBezTo>
                    <a:pt x="1819" y="3329"/>
                    <a:pt x="1785" y="3290"/>
                    <a:pt x="1740" y="3295"/>
                  </a:cubicBezTo>
                  <a:cubicBezTo>
                    <a:pt x="1695" y="3301"/>
                    <a:pt x="1650" y="3346"/>
                    <a:pt x="1661" y="3391"/>
                  </a:cubicBezTo>
                  <a:lnTo>
                    <a:pt x="1780" y="3994"/>
                  </a:lnTo>
                  <a:cubicBezTo>
                    <a:pt x="1802" y="4095"/>
                    <a:pt x="1825" y="4202"/>
                    <a:pt x="1842" y="4309"/>
                  </a:cubicBezTo>
                  <a:cubicBezTo>
                    <a:pt x="1859" y="4388"/>
                    <a:pt x="1870" y="4472"/>
                    <a:pt x="1909" y="4546"/>
                  </a:cubicBezTo>
                  <a:cubicBezTo>
                    <a:pt x="1774" y="4878"/>
                    <a:pt x="1695" y="5244"/>
                    <a:pt x="1611" y="5587"/>
                  </a:cubicBezTo>
                  <a:cubicBezTo>
                    <a:pt x="1526" y="5948"/>
                    <a:pt x="1425" y="6325"/>
                    <a:pt x="1200" y="6635"/>
                  </a:cubicBezTo>
                  <a:lnTo>
                    <a:pt x="946" y="5655"/>
                  </a:lnTo>
                  <a:cubicBezTo>
                    <a:pt x="918" y="5554"/>
                    <a:pt x="755" y="5610"/>
                    <a:pt x="783" y="5717"/>
                  </a:cubicBezTo>
                  <a:cubicBezTo>
                    <a:pt x="879" y="6077"/>
                    <a:pt x="974" y="6438"/>
                    <a:pt x="1065" y="6793"/>
                  </a:cubicBezTo>
                  <a:cubicBezTo>
                    <a:pt x="828" y="7046"/>
                    <a:pt x="490" y="7215"/>
                    <a:pt x="135" y="7142"/>
                  </a:cubicBezTo>
                  <a:cubicBezTo>
                    <a:pt x="28" y="7119"/>
                    <a:pt x="0" y="7288"/>
                    <a:pt x="107" y="7311"/>
                  </a:cubicBezTo>
                  <a:cubicBezTo>
                    <a:pt x="535" y="7395"/>
                    <a:pt x="907" y="7204"/>
                    <a:pt x="1188" y="6905"/>
                  </a:cubicBezTo>
                  <a:cubicBezTo>
                    <a:pt x="1188" y="6905"/>
                    <a:pt x="1194" y="6905"/>
                    <a:pt x="1194" y="6905"/>
                  </a:cubicBezTo>
                  <a:cubicBezTo>
                    <a:pt x="1515" y="6826"/>
                    <a:pt x="1842" y="6748"/>
                    <a:pt x="2163" y="6669"/>
                  </a:cubicBezTo>
                  <a:cubicBezTo>
                    <a:pt x="2208" y="6657"/>
                    <a:pt x="2225" y="6595"/>
                    <a:pt x="2213" y="6556"/>
                  </a:cubicBezTo>
                  <a:cubicBezTo>
                    <a:pt x="2196" y="6511"/>
                    <a:pt x="2146" y="6494"/>
                    <a:pt x="2101" y="6505"/>
                  </a:cubicBezTo>
                  <a:lnTo>
                    <a:pt x="1363" y="6691"/>
                  </a:lnTo>
                  <a:cubicBezTo>
                    <a:pt x="1453" y="6562"/>
                    <a:pt x="1526" y="6427"/>
                    <a:pt x="1583" y="6286"/>
                  </a:cubicBezTo>
                  <a:cubicBezTo>
                    <a:pt x="1791" y="5762"/>
                    <a:pt x="1836" y="5171"/>
                    <a:pt x="2050" y="4653"/>
                  </a:cubicBezTo>
                  <a:cubicBezTo>
                    <a:pt x="2151" y="4686"/>
                    <a:pt x="2281" y="4664"/>
                    <a:pt x="2388" y="4653"/>
                  </a:cubicBezTo>
                  <a:cubicBezTo>
                    <a:pt x="2596" y="4641"/>
                    <a:pt x="2799" y="4624"/>
                    <a:pt x="3007" y="4608"/>
                  </a:cubicBezTo>
                  <a:cubicBezTo>
                    <a:pt x="3120" y="4602"/>
                    <a:pt x="3103" y="4433"/>
                    <a:pt x="2991" y="4439"/>
                  </a:cubicBezTo>
                  <a:lnTo>
                    <a:pt x="2456" y="4478"/>
                  </a:lnTo>
                  <a:cubicBezTo>
                    <a:pt x="2371" y="4484"/>
                    <a:pt x="2281" y="4495"/>
                    <a:pt x="2196" y="4495"/>
                  </a:cubicBezTo>
                  <a:cubicBezTo>
                    <a:pt x="2168" y="4501"/>
                    <a:pt x="2140" y="4501"/>
                    <a:pt x="2118" y="4495"/>
                  </a:cubicBezTo>
                  <a:cubicBezTo>
                    <a:pt x="2163" y="4410"/>
                    <a:pt x="2208" y="4332"/>
                    <a:pt x="2258" y="4253"/>
                  </a:cubicBezTo>
                  <a:cubicBezTo>
                    <a:pt x="2444" y="3982"/>
                    <a:pt x="2703" y="3819"/>
                    <a:pt x="3007" y="3701"/>
                  </a:cubicBezTo>
                  <a:cubicBezTo>
                    <a:pt x="3171" y="3639"/>
                    <a:pt x="3340" y="3588"/>
                    <a:pt x="3503" y="3526"/>
                  </a:cubicBezTo>
                  <a:cubicBezTo>
                    <a:pt x="3548" y="3532"/>
                    <a:pt x="3587" y="3532"/>
                    <a:pt x="3633" y="3532"/>
                  </a:cubicBezTo>
                  <a:cubicBezTo>
                    <a:pt x="3740" y="3532"/>
                    <a:pt x="3841" y="3526"/>
                    <a:pt x="3948" y="3526"/>
                  </a:cubicBezTo>
                  <a:lnTo>
                    <a:pt x="4579" y="3515"/>
                  </a:lnTo>
                  <a:cubicBezTo>
                    <a:pt x="4686" y="3515"/>
                    <a:pt x="4674" y="3346"/>
                    <a:pt x="4562" y="3346"/>
                  </a:cubicBezTo>
                  <a:cubicBezTo>
                    <a:pt x="4376" y="3352"/>
                    <a:pt x="4190" y="3352"/>
                    <a:pt x="4004" y="3357"/>
                  </a:cubicBezTo>
                  <a:cubicBezTo>
                    <a:pt x="3954" y="3357"/>
                    <a:pt x="3908" y="3357"/>
                    <a:pt x="3858" y="3357"/>
                  </a:cubicBezTo>
                  <a:cubicBezTo>
                    <a:pt x="4106" y="3205"/>
                    <a:pt x="4286" y="2974"/>
                    <a:pt x="4370" y="2693"/>
                  </a:cubicBezTo>
                  <a:cubicBezTo>
                    <a:pt x="4466" y="2372"/>
                    <a:pt x="4455" y="2034"/>
                    <a:pt x="4494" y="1702"/>
                  </a:cubicBezTo>
                  <a:cubicBezTo>
                    <a:pt x="4494" y="1696"/>
                    <a:pt x="4494" y="1690"/>
                    <a:pt x="4494" y="1685"/>
                  </a:cubicBezTo>
                  <a:lnTo>
                    <a:pt x="5142" y="1386"/>
                  </a:lnTo>
                  <a:cubicBezTo>
                    <a:pt x="5187" y="1369"/>
                    <a:pt x="5209" y="1324"/>
                    <a:pt x="5192" y="1279"/>
                  </a:cubicBezTo>
                  <a:cubicBezTo>
                    <a:pt x="5181" y="1234"/>
                    <a:pt x="5125" y="1206"/>
                    <a:pt x="5085" y="1229"/>
                  </a:cubicBezTo>
                  <a:lnTo>
                    <a:pt x="4528" y="1482"/>
                  </a:lnTo>
                  <a:cubicBezTo>
                    <a:pt x="4590" y="1206"/>
                    <a:pt x="4702" y="947"/>
                    <a:pt x="4900" y="727"/>
                  </a:cubicBezTo>
                  <a:cubicBezTo>
                    <a:pt x="5136" y="457"/>
                    <a:pt x="5457" y="260"/>
                    <a:pt x="5812" y="192"/>
                  </a:cubicBezTo>
                  <a:cubicBezTo>
                    <a:pt x="5919" y="176"/>
                    <a:pt x="5908" y="1"/>
                    <a:pt x="5801" y="2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15"/>
            <p:cNvSpPr/>
            <p:nvPr/>
          </p:nvSpPr>
          <p:spPr>
            <a:xfrm>
              <a:off x="3604767" y="1199095"/>
              <a:ext cx="611403" cy="1185886"/>
            </a:xfrm>
            <a:custGeom>
              <a:avLst/>
              <a:gdLst/>
              <a:ahLst/>
              <a:cxnLst/>
              <a:rect l="l" t="t" r="r" b="b"/>
              <a:pathLst>
                <a:path w="4405" h="8544" extrusionOk="0">
                  <a:moveTo>
                    <a:pt x="3768" y="3813"/>
                  </a:moveTo>
                  <a:cubicBezTo>
                    <a:pt x="3701" y="4016"/>
                    <a:pt x="3701" y="4218"/>
                    <a:pt x="3746" y="4427"/>
                  </a:cubicBezTo>
                  <a:cubicBezTo>
                    <a:pt x="3825" y="4793"/>
                    <a:pt x="4005" y="5148"/>
                    <a:pt x="3977" y="5536"/>
                  </a:cubicBezTo>
                  <a:cubicBezTo>
                    <a:pt x="3954" y="5857"/>
                    <a:pt x="3752" y="6099"/>
                    <a:pt x="3492" y="6274"/>
                  </a:cubicBezTo>
                  <a:cubicBezTo>
                    <a:pt x="3245" y="6443"/>
                    <a:pt x="2952" y="6567"/>
                    <a:pt x="2727" y="6770"/>
                  </a:cubicBezTo>
                  <a:cubicBezTo>
                    <a:pt x="2597" y="6882"/>
                    <a:pt x="2507" y="7029"/>
                    <a:pt x="2462" y="7198"/>
                  </a:cubicBezTo>
                  <a:cubicBezTo>
                    <a:pt x="2411" y="7400"/>
                    <a:pt x="2411" y="7614"/>
                    <a:pt x="2349" y="7817"/>
                  </a:cubicBezTo>
                  <a:cubicBezTo>
                    <a:pt x="2248" y="8161"/>
                    <a:pt x="1961" y="8425"/>
                    <a:pt x="1606" y="8493"/>
                  </a:cubicBezTo>
                  <a:cubicBezTo>
                    <a:pt x="1319" y="8543"/>
                    <a:pt x="1015" y="8448"/>
                    <a:pt x="801" y="8251"/>
                  </a:cubicBezTo>
                  <a:cubicBezTo>
                    <a:pt x="558" y="8110"/>
                    <a:pt x="350" y="7902"/>
                    <a:pt x="221" y="7648"/>
                  </a:cubicBezTo>
                  <a:cubicBezTo>
                    <a:pt x="40" y="7299"/>
                    <a:pt x="1" y="6882"/>
                    <a:pt x="125" y="6511"/>
                  </a:cubicBezTo>
                  <a:cubicBezTo>
                    <a:pt x="243" y="6128"/>
                    <a:pt x="564" y="5801"/>
                    <a:pt x="587" y="5384"/>
                  </a:cubicBezTo>
                  <a:cubicBezTo>
                    <a:pt x="603" y="5013"/>
                    <a:pt x="395" y="4669"/>
                    <a:pt x="271" y="4325"/>
                  </a:cubicBezTo>
                  <a:cubicBezTo>
                    <a:pt x="159" y="4004"/>
                    <a:pt x="130" y="3667"/>
                    <a:pt x="328" y="3368"/>
                  </a:cubicBezTo>
                  <a:cubicBezTo>
                    <a:pt x="508" y="3092"/>
                    <a:pt x="806" y="2923"/>
                    <a:pt x="1015" y="2670"/>
                  </a:cubicBezTo>
                  <a:cubicBezTo>
                    <a:pt x="1127" y="2535"/>
                    <a:pt x="1200" y="2377"/>
                    <a:pt x="1212" y="2197"/>
                  </a:cubicBezTo>
                  <a:cubicBezTo>
                    <a:pt x="1229" y="1994"/>
                    <a:pt x="1178" y="1780"/>
                    <a:pt x="1133" y="1583"/>
                  </a:cubicBezTo>
                  <a:cubicBezTo>
                    <a:pt x="1048" y="1206"/>
                    <a:pt x="998" y="828"/>
                    <a:pt x="1217" y="490"/>
                  </a:cubicBezTo>
                  <a:cubicBezTo>
                    <a:pt x="1409" y="198"/>
                    <a:pt x="1741" y="0"/>
                    <a:pt x="2090" y="12"/>
                  </a:cubicBezTo>
                  <a:cubicBezTo>
                    <a:pt x="2434" y="23"/>
                    <a:pt x="2772" y="214"/>
                    <a:pt x="2952" y="507"/>
                  </a:cubicBezTo>
                  <a:cubicBezTo>
                    <a:pt x="3059" y="682"/>
                    <a:pt x="3087" y="879"/>
                    <a:pt x="3132" y="1076"/>
                  </a:cubicBezTo>
                  <a:cubicBezTo>
                    <a:pt x="3177" y="1256"/>
                    <a:pt x="3256" y="1403"/>
                    <a:pt x="3402" y="1527"/>
                  </a:cubicBezTo>
                  <a:cubicBezTo>
                    <a:pt x="3650" y="1735"/>
                    <a:pt x="3982" y="1848"/>
                    <a:pt x="4168" y="2124"/>
                  </a:cubicBezTo>
                  <a:cubicBezTo>
                    <a:pt x="4405" y="2484"/>
                    <a:pt x="4247" y="2918"/>
                    <a:pt x="4056" y="3255"/>
                  </a:cubicBezTo>
                  <a:cubicBezTo>
                    <a:pt x="3954" y="3441"/>
                    <a:pt x="3842" y="3616"/>
                    <a:pt x="3768" y="381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15"/>
            <p:cNvSpPr/>
            <p:nvPr/>
          </p:nvSpPr>
          <p:spPr>
            <a:xfrm>
              <a:off x="3709557" y="1263913"/>
              <a:ext cx="345606" cy="1079706"/>
            </a:xfrm>
            <a:custGeom>
              <a:avLst/>
              <a:gdLst/>
              <a:ahLst/>
              <a:cxnLst/>
              <a:rect l="l" t="t" r="r" b="b"/>
              <a:pathLst>
                <a:path w="2490" h="7779" extrusionOk="0">
                  <a:moveTo>
                    <a:pt x="2326" y="1274"/>
                  </a:moveTo>
                  <a:lnTo>
                    <a:pt x="1673" y="1566"/>
                  </a:lnTo>
                  <a:cubicBezTo>
                    <a:pt x="1718" y="1493"/>
                    <a:pt x="1758" y="1426"/>
                    <a:pt x="1791" y="1352"/>
                  </a:cubicBezTo>
                  <a:cubicBezTo>
                    <a:pt x="1910" y="1105"/>
                    <a:pt x="1938" y="823"/>
                    <a:pt x="1831" y="564"/>
                  </a:cubicBezTo>
                  <a:cubicBezTo>
                    <a:pt x="1729" y="305"/>
                    <a:pt x="1521" y="97"/>
                    <a:pt x="1256" y="7"/>
                  </a:cubicBezTo>
                  <a:cubicBezTo>
                    <a:pt x="1245" y="7"/>
                    <a:pt x="1239" y="7"/>
                    <a:pt x="1228" y="7"/>
                  </a:cubicBezTo>
                  <a:cubicBezTo>
                    <a:pt x="1223" y="1"/>
                    <a:pt x="1211" y="1"/>
                    <a:pt x="1206" y="1"/>
                  </a:cubicBezTo>
                  <a:cubicBezTo>
                    <a:pt x="1138" y="1"/>
                    <a:pt x="1121" y="57"/>
                    <a:pt x="1132" y="108"/>
                  </a:cubicBezTo>
                  <a:cubicBezTo>
                    <a:pt x="1138" y="130"/>
                    <a:pt x="1149" y="153"/>
                    <a:pt x="1183" y="164"/>
                  </a:cubicBezTo>
                  <a:cubicBezTo>
                    <a:pt x="1183" y="164"/>
                    <a:pt x="1183" y="164"/>
                    <a:pt x="1183" y="164"/>
                  </a:cubicBezTo>
                  <a:cubicBezTo>
                    <a:pt x="1183" y="164"/>
                    <a:pt x="1183" y="164"/>
                    <a:pt x="1183" y="164"/>
                  </a:cubicBezTo>
                  <a:cubicBezTo>
                    <a:pt x="1431" y="249"/>
                    <a:pt x="1617" y="446"/>
                    <a:pt x="1696" y="694"/>
                  </a:cubicBezTo>
                  <a:cubicBezTo>
                    <a:pt x="1774" y="941"/>
                    <a:pt x="1696" y="1189"/>
                    <a:pt x="1572" y="1409"/>
                  </a:cubicBezTo>
                  <a:cubicBezTo>
                    <a:pt x="1527" y="1482"/>
                    <a:pt x="1482" y="1550"/>
                    <a:pt x="1437" y="1617"/>
                  </a:cubicBezTo>
                  <a:cubicBezTo>
                    <a:pt x="1352" y="1448"/>
                    <a:pt x="1268" y="1279"/>
                    <a:pt x="1189" y="1105"/>
                  </a:cubicBezTo>
                  <a:cubicBezTo>
                    <a:pt x="1138" y="1009"/>
                    <a:pt x="975" y="1065"/>
                    <a:pt x="1025" y="1167"/>
                  </a:cubicBezTo>
                  <a:lnTo>
                    <a:pt x="1324" y="1775"/>
                  </a:lnTo>
                  <a:cubicBezTo>
                    <a:pt x="1132" y="2051"/>
                    <a:pt x="947" y="2327"/>
                    <a:pt x="941" y="2681"/>
                  </a:cubicBezTo>
                  <a:cubicBezTo>
                    <a:pt x="935" y="2907"/>
                    <a:pt x="997" y="3121"/>
                    <a:pt x="1076" y="3323"/>
                  </a:cubicBezTo>
                  <a:cubicBezTo>
                    <a:pt x="1037" y="3284"/>
                    <a:pt x="992" y="3250"/>
                    <a:pt x="947" y="3211"/>
                  </a:cubicBezTo>
                  <a:cubicBezTo>
                    <a:pt x="800" y="3087"/>
                    <a:pt x="654" y="2957"/>
                    <a:pt x="507" y="2834"/>
                  </a:cubicBezTo>
                  <a:cubicBezTo>
                    <a:pt x="423" y="2766"/>
                    <a:pt x="316" y="2895"/>
                    <a:pt x="400" y="2969"/>
                  </a:cubicBezTo>
                  <a:cubicBezTo>
                    <a:pt x="564" y="3109"/>
                    <a:pt x="727" y="3250"/>
                    <a:pt x="896" y="3391"/>
                  </a:cubicBezTo>
                  <a:cubicBezTo>
                    <a:pt x="975" y="3459"/>
                    <a:pt x="1054" y="3537"/>
                    <a:pt x="1138" y="3599"/>
                  </a:cubicBezTo>
                  <a:cubicBezTo>
                    <a:pt x="1155" y="3611"/>
                    <a:pt x="1178" y="3622"/>
                    <a:pt x="1200" y="3628"/>
                  </a:cubicBezTo>
                  <a:cubicBezTo>
                    <a:pt x="1285" y="3830"/>
                    <a:pt x="1363" y="4039"/>
                    <a:pt x="1386" y="4253"/>
                  </a:cubicBezTo>
                  <a:cubicBezTo>
                    <a:pt x="1425" y="4619"/>
                    <a:pt x="1296" y="4957"/>
                    <a:pt x="1121" y="5272"/>
                  </a:cubicBezTo>
                  <a:cubicBezTo>
                    <a:pt x="918" y="4951"/>
                    <a:pt x="710" y="4630"/>
                    <a:pt x="502" y="4309"/>
                  </a:cubicBezTo>
                  <a:cubicBezTo>
                    <a:pt x="440" y="4219"/>
                    <a:pt x="305" y="4315"/>
                    <a:pt x="361" y="4410"/>
                  </a:cubicBezTo>
                  <a:cubicBezTo>
                    <a:pt x="586" y="4748"/>
                    <a:pt x="806" y="5092"/>
                    <a:pt x="1025" y="5435"/>
                  </a:cubicBezTo>
                  <a:cubicBezTo>
                    <a:pt x="918" y="5616"/>
                    <a:pt x="806" y="5784"/>
                    <a:pt x="710" y="5953"/>
                  </a:cubicBezTo>
                  <a:cubicBezTo>
                    <a:pt x="620" y="6100"/>
                    <a:pt x="541" y="6263"/>
                    <a:pt x="479" y="6432"/>
                  </a:cubicBezTo>
                  <a:lnTo>
                    <a:pt x="215" y="5897"/>
                  </a:lnTo>
                  <a:cubicBezTo>
                    <a:pt x="164" y="5801"/>
                    <a:pt x="1" y="5858"/>
                    <a:pt x="51" y="5959"/>
                  </a:cubicBezTo>
                  <a:cubicBezTo>
                    <a:pt x="169" y="6196"/>
                    <a:pt x="293" y="6432"/>
                    <a:pt x="412" y="6674"/>
                  </a:cubicBezTo>
                  <a:cubicBezTo>
                    <a:pt x="333" y="7023"/>
                    <a:pt x="350" y="7384"/>
                    <a:pt x="581" y="7694"/>
                  </a:cubicBezTo>
                  <a:cubicBezTo>
                    <a:pt x="648" y="7778"/>
                    <a:pt x="783" y="7682"/>
                    <a:pt x="721" y="7592"/>
                  </a:cubicBezTo>
                  <a:cubicBezTo>
                    <a:pt x="530" y="7333"/>
                    <a:pt x="507" y="7040"/>
                    <a:pt x="569" y="6747"/>
                  </a:cubicBezTo>
                  <a:lnTo>
                    <a:pt x="1425" y="6241"/>
                  </a:lnTo>
                  <a:cubicBezTo>
                    <a:pt x="1521" y="6184"/>
                    <a:pt x="1420" y="6049"/>
                    <a:pt x="1330" y="6100"/>
                  </a:cubicBezTo>
                  <a:cubicBezTo>
                    <a:pt x="1099" y="6241"/>
                    <a:pt x="868" y="6376"/>
                    <a:pt x="637" y="6511"/>
                  </a:cubicBezTo>
                  <a:cubicBezTo>
                    <a:pt x="704" y="6308"/>
                    <a:pt x="811" y="6117"/>
                    <a:pt x="913" y="5942"/>
                  </a:cubicBezTo>
                  <a:cubicBezTo>
                    <a:pt x="1003" y="5796"/>
                    <a:pt x="1099" y="5649"/>
                    <a:pt x="1189" y="5497"/>
                  </a:cubicBezTo>
                  <a:cubicBezTo>
                    <a:pt x="1549" y="5221"/>
                    <a:pt x="1915" y="4945"/>
                    <a:pt x="2276" y="4669"/>
                  </a:cubicBezTo>
                  <a:cubicBezTo>
                    <a:pt x="2366" y="4602"/>
                    <a:pt x="2270" y="4467"/>
                    <a:pt x="2180" y="4529"/>
                  </a:cubicBezTo>
                  <a:cubicBezTo>
                    <a:pt x="1915" y="4731"/>
                    <a:pt x="1645" y="4934"/>
                    <a:pt x="1380" y="5137"/>
                  </a:cubicBezTo>
                  <a:cubicBezTo>
                    <a:pt x="1510" y="4861"/>
                    <a:pt x="1589" y="4568"/>
                    <a:pt x="1560" y="4253"/>
                  </a:cubicBezTo>
                  <a:cubicBezTo>
                    <a:pt x="1538" y="4027"/>
                    <a:pt x="1453" y="3808"/>
                    <a:pt x="1363" y="3594"/>
                  </a:cubicBezTo>
                  <a:cubicBezTo>
                    <a:pt x="1425" y="3543"/>
                    <a:pt x="1470" y="3464"/>
                    <a:pt x="1521" y="3402"/>
                  </a:cubicBezTo>
                  <a:cubicBezTo>
                    <a:pt x="1583" y="3312"/>
                    <a:pt x="1645" y="3222"/>
                    <a:pt x="1713" y="3132"/>
                  </a:cubicBezTo>
                  <a:cubicBezTo>
                    <a:pt x="1842" y="2952"/>
                    <a:pt x="1972" y="2772"/>
                    <a:pt x="2107" y="2586"/>
                  </a:cubicBezTo>
                  <a:cubicBezTo>
                    <a:pt x="2169" y="2501"/>
                    <a:pt x="2039" y="2389"/>
                    <a:pt x="1972" y="2479"/>
                  </a:cubicBezTo>
                  <a:cubicBezTo>
                    <a:pt x="1752" y="2783"/>
                    <a:pt x="1538" y="3087"/>
                    <a:pt x="1313" y="3391"/>
                  </a:cubicBezTo>
                  <a:cubicBezTo>
                    <a:pt x="1313" y="3397"/>
                    <a:pt x="1301" y="3414"/>
                    <a:pt x="1296" y="3425"/>
                  </a:cubicBezTo>
                  <a:cubicBezTo>
                    <a:pt x="1194" y="3183"/>
                    <a:pt x="1104" y="2935"/>
                    <a:pt x="1110" y="2665"/>
                  </a:cubicBezTo>
                  <a:cubicBezTo>
                    <a:pt x="1121" y="2349"/>
                    <a:pt x="1301" y="2090"/>
                    <a:pt x="1482" y="1837"/>
                  </a:cubicBezTo>
                  <a:cubicBezTo>
                    <a:pt x="1786" y="1702"/>
                    <a:pt x="2084" y="1566"/>
                    <a:pt x="2388" y="1437"/>
                  </a:cubicBezTo>
                  <a:cubicBezTo>
                    <a:pt x="2490" y="1392"/>
                    <a:pt x="2428" y="1229"/>
                    <a:pt x="2326" y="127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15"/>
            <p:cNvSpPr/>
            <p:nvPr/>
          </p:nvSpPr>
          <p:spPr>
            <a:xfrm>
              <a:off x="612179" y="1214711"/>
              <a:ext cx="1096778" cy="1329681"/>
            </a:xfrm>
            <a:custGeom>
              <a:avLst/>
              <a:gdLst/>
              <a:ahLst/>
              <a:cxnLst/>
              <a:rect l="l" t="t" r="r" b="b"/>
              <a:pathLst>
                <a:path w="7902" h="9580" extrusionOk="0">
                  <a:moveTo>
                    <a:pt x="1132" y="3357"/>
                  </a:moveTo>
                  <a:cubicBezTo>
                    <a:pt x="1239" y="3880"/>
                    <a:pt x="924" y="4359"/>
                    <a:pt x="946" y="4877"/>
                  </a:cubicBezTo>
                  <a:cubicBezTo>
                    <a:pt x="974" y="5333"/>
                    <a:pt x="1301" y="5671"/>
                    <a:pt x="1690" y="5857"/>
                  </a:cubicBezTo>
                  <a:cubicBezTo>
                    <a:pt x="2168" y="6093"/>
                    <a:pt x="2720" y="6088"/>
                    <a:pt x="3233" y="6206"/>
                  </a:cubicBezTo>
                  <a:cubicBezTo>
                    <a:pt x="3700" y="6319"/>
                    <a:pt x="4128" y="6550"/>
                    <a:pt x="4314" y="7017"/>
                  </a:cubicBezTo>
                  <a:cubicBezTo>
                    <a:pt x="4404" y="7259"/>
                    <a:pt x="4438" y="7513"/>
                    <a:pt x="4500" y="7760"/>
                  </a:cubicBezTo>
                  <a:cubicBezTo>
                    <a:pt x="4550" y="7986"/>
                    <a:pt x="4629" y="8205"/>
                    <a:pt x="4736" y="8414"/>
                  </a:cubicBezTo>
                  <a:cubicBezTo>
                    <a:pt x="4950" y="8808"/>
                    <a:pt x="5266" y="9151"/>
                    <a:pt x="5666" y="9349"/>
                  </a:cubicBezTo>
                  <a:cubicBezTo>
                    <a:pt x="6065" y="9546"/>
                    <a:pt x="6544" y="9579"/>
                    <a:pt x="6961" y="9439"/>
                  </a:cubicBezTo>
                  <a:cubicBezTo>
                    <a:pt x="7361" y="9303"/>
                    <a:pt x="7682" y="8994"/>
                    <a:pt x="7811" y="8588"/>
                  </a:cubicBezTo>
                  <a:cubicBezTo>
                    <a:pt x="7901" y="8307"/>
                    <a:pt x="7901" y="7991"/>
                    <a:pt x="7794" y="7715"/>
                  </a:cubicBezTo>
                  <a:cubicBezTo>
                    <a:pt x="7637" y="6842"/>
                    <a:pt x="6595" y="6527"/>
                    <a:pt x="5958" y="6032"/>
                  </a:cubicBezTo>
                  <a:cubicBezTo>
                    <a:pt x="5767" y="5891"/>
                    <a:pt x="5592" y="5716"/>
                    <a:pt x="5485" y="5502"/>
                  </a:cubicBezTo>
                  <a:cubicBezTo>
                    <a:pt x="5356" y="5260"/>
                    <a:pt x="5322" y="4984"/>
                    <a:pt x="5322" y="4708"/>
                  </a:cubicBezTo>
                  <a:cubicBezTo>
                    <a:pt x="5328" y="4235"/>
                    <a:pt x="5423" y="3762"/>
                    <a:pt x="5339" y="3283"/>
                  </a:cubicBezTo>
                  <a:cubicBezTo>
                    <a:pt x="5260" y="2872"/>
                    <a:pt x="5040" y="2501"/>
                    <a:pt x="4629" y="2349"/>
                  </a:cubicBezTo>
                  <a:cubicBezTo>
                    <a:pt x="4398" y="2258"/>
                    <a:pt x="4145" y="2242"/>
                    <a:pt x="3903" y="2180"/>
                  </a:cubicBezTo>
                  <a:cubicBezTo>
                    <a:pt x="3666" y="2118"/>
                    <a:pt x="3458" y="2005"/>
                    <a:pt x="3272" y="1847"/>
                  </a:cubicBezTo>
                  <a:cubicBezTo>
                    <a:pt x="2568" y="1250"/>
                    <a:pt x="2191" y="102"/>
                    <a:pt x="1138" y="28"/>
                  </a:cubicBezTo>
                  <a:cubicBezTo>
                    <a:pt x="704" y="0"/>
                    <a:pt x="304" y="214"/>
                    <a:pt x="158" y="631"/>
                  </a:cubicBezTo>
                  <a:cubicBezTo>
                    <a:pt x="0" y="1081"/>
                    <a:pt x="147" y="1554"/>
                    <a:pt x="372" y="1949"/>
                  </a:cubicBezTo>
                  <a:cubicBezTo>
                    <a:pt x="637" y="2405"/>
                    <a:pt x="1020" y="2822"/>
                    <a:pt x="1132" y="335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15"/>
            <p:cNvSpPr/>
            <p:nvPr/>
          </p:nvSpPr>
          <p:spPr>
            <a:xfrm>
              <a:off x="676997" y="1301459"/>
              <a:ext cx="949792" cy="1185886"/>
            </a:xfrm>
            <a:custGeom>
              <a:avLst/>
              <a:gdLst/>
              <a:ahLst/>
              <a:cxnLst/>
              <a:rect l="l" t="t" r="r" b="b"/>
              <a:pathLst>
                <a:path w="6843" h="8544" extrusionOk="0">
                  <a:moveTo>
                    <a:pt x="141" y="23"/>
                  </a:moveTo>
                  <a:cubicBezTo>
                    <a:pt x="828" y="152"/>
                    <a:pt x="1437" y="642"/>
                    <a:pt x="1696" y="1296"/>
                  </a:cubicBezTo>
                  <a:cubicBezTo>
                    <a:pt x="1718" y="1346"/>
                    <a:pt x="1735" y="1403"/>
                    <a:pt x="1752" y="1459"/>
                  </a:cubicBezTo>
                  <a:cubicBezTo>
                    <a:pt x="1791" y="1335"/>
                    <a:pt x="1825" y="1211"/>
                    <a:pt x="1865" y="1087"/>
                  </a:cubicBezTo>
                  <a:cubicBezTo>
                    <a:pt x="1882" y="1036"/>
                    <a:pt x="1944" y="1014"/>
                    <a:pt x="1989" y="1031"/>
                  </a:cubicBezTo>
                  <a:cubicBezTo>
                    <a:pt x="2045" y="1048"/>
                    <a:pt x="2067" y="1104"/>
                    <a:pt x="2051" y="1160"/>
                  </a:cubicBezTo>
                  <a:lnTo>
                    <a:pt x="1837" y="1870"/>
                  </a:lnTo>
                  <a:cubicBezTo>
                    <a:pt x="1859" y="2045"/>
                    <a:pt x="1870" y="2213"/>
                    <a:pt x="1882" y="2388"/>
                  </a:cubicBezTo>
                  <a:cubicBezTo>
                    <a:pt x="1910" y="2760"/>
                    <a:pt x="1944" y="3160"/>
                    <a:pt x="2191" y="3458"/>
                  </a:cubicBezTo>
                  <a:cubicBezTo>
                    <a:pt x="2349" y="3650"/>
                    <a:pt x="2569" y="3762"/>
                    <a:pt x="2794" y="3852"/>
                  </a:cubicBezTo>
                  <a:cubicBezTo>
                    <a:pt x="2805" y="3830"/>
                    <a:pt x="2805" y="3790"/>
                    <a:pt x="2811" y="3762"/>
                  </a:cubicBezTo>
                  <a:cubicBezTo>
                    <a:pt x="2811" y="3717"/>
                    <a:pt x="2816" y="3666"/>
                    <a:pt x="2816" y="3616"/>
                  </a:cubicBezTo>
                  <a:lnTo>
                    <a:pt x="2833" y="3289"/>
                  </a:lnTo>
                  <a:cubicBezTo>
                    <a:pt x="2845" y="3075"/>
                    <a:pt x="2861" y="2867"/>
                    <a:pt x="2873" y="2658"/>
                  </a:cubicBezTo>
                  <a:cubicBezTo>
                    <a:pt x="2878" y="2529"/>
                    <a:pt x="3075" y="2546"/>
                    <a:pt x="3070" y="2675"/>
                  </a:cubicBezTo>
                  <a:cubicBezTo>
                    <a:pt x="3053" y="2912"/>
                    <a:pt x="3042" y="3148"/>
                    <a:pt x="3030" y="3390"/>
                  </a:cubicBezTo>
                  <a:cubicBezTo>
                    <a:pt x="3019" y="3509"/>
                    <a:pt x="3013" y="3627"/>
                    <a:pt x="3008" y="3745"/>
                  </a:cubicBezTo>
                  <a:cubicBezTo>
                    <a:pt x="3002" y="3807"/>
                    <a:pt x="2997" y="3869"/>
                    <a:pt x="2974" y="3925"/>
                  </a:cubicBezTo>
                  <a:cubicBezTo>
                    <a:pt x="3008" y="3937"/>
                    <a:pt x="3042" y="3948"/>
                    <a:pt x="3075" y="3959"/>
                  </a:cubicBezTo>
                  <a:cubicBezTo>
                    <a:pt x="3402" y="4072"/>
                    <a:pt x="3746" y="4179"/>
                    <a:pt x="4022" y="4399"/>
                  </a:cubicBezTo>
                  <a:cubicBezTo>
                    <a:pt x="4230" y="4567"/>
                    <a:pt x="4388" y="4770"/>
                    <a:pt x="4511" y="4990"/>
                  </a:cubicBezTo>
                  <a:cubicBezTo>
                    <a:pt x="4523" y="4939"/>
                    <a:pt x="4528" y="4883"/>
                    <a:pt x="4540" y="4832"/>
                  </a:cubicBezTo>
                  <a:cubicBezTo>
                    <a:pt x="4562" y="4725"/>
                    <a:pt x="4579" y="4624"/>
                    <a:pt x="4602" y="4522"/>
                  </a:cubicBezTo>
                  <a:lnTo>
                    <a:pt x="4725" y="3892"/>
                  </a:lnTo>
                  <a:cubicBezTo>
                    <a:pt x="4737" y="3841"/>
                    <a:pt x="4776" y="3802"/>
                    <a:pt x="4832" y="3807"/>
                  </a:cubicBezTo>
                  <a:cubicBezTo>
                    <a:pt x="4883" y="3807"/>
                    <a:pt x="4934" y="3858"/>
                    <a:pt x="4923" y="3914"/>
                  </a:cubicBezTo>
                  <a:lnTo>
                    <a:pt x="4782" y="4607"/>
                  </a:lnTo>
                  <a:cubicBezTo>
                    <a:pt x="4759" y="4731"/>
                    <a:pt x="4737" y="4849"/>
                    <a:pt x="4714" y="4973"/>
                  </a:cubicBezTo>
                  <a:cubicBezTo>
                    <a:pt x="4692" y="5063"/>
                    <a:pt x="4680" y="5164"/>
                    <a:pt x="4635" y="5243"/>
                  </a:cubicBezTo>
                  <a:cubicBezTo>
                    <a:pt x="4793" y="5632"/>
                    <a:pt x="4883" y="6054"/>
                    <a:pt x="4979" y="6448"/>
                  </a:cubicBezTo>
                  <a:cubicBezTo>
                    <a:pt x="5080" y="6871"/>
                    <a:pt x="5199" y="7310"/>
                    <a:pt x="5452" y="7659"/>
                  </a:cubicBezTo>
                  <a:cubicBezTo>
                    <a:pt x="5553" y="7287"/>
                    <a:pt x="5649" y="6910"/>
                    <a:pt x="5750" y="6533"/>
                  </a:cubicBezTo>
                  <a:cubicBezTo>
                    <a:pt x="5779" y="6409"/>
                    <a:pt x="5964" y="6482"/>
                    <a:pt x="5936" y="6600"/>
                  </a:cubicBezTo>
                  <a:cubicBezTo>
                    <a:pt x="5824" y="7017"/>
                    <a:pt x="5717" y="7434"/>
                    <a:pt x="5610" y="7845"/>
                  </a:cubicBezTo>
                  <a:cubicBezTo>
                    <a:pt x="5886" y="8138"/>
                    <a:pt x="6274" y="8329"/>
                    <a:pt x="6685" y="8250"/>
                  </a:cubicBezTo>
                  <a:cubicBezTo>
                    <a:pt x="6809" y="8222"/>
                    <a:pt x="6843" y="8419"/>
                    <a:pt x="6719" y="8442"/>
                  </a:cubicBezTo>
                  <a:cubicBezTo>
                    <a:pt x="6223" y="8543"/>
                    <a:pt x="5790" y="8318"/>
                    <a:pt x="5469" y="7975"/>
                  </a:cubicBezTo>
                  <a:cubicBezTo>
                    <a:pt x="5469" y="7975"/>
                    <a:pt x="5463" y="7975"/>
                    <a:pt x="5463" y="7975"/>
                  </a:cubicBezTo>
                  <a:lnTo>
                    <a:pt x="4343" y="7699"/>
                  </a:lnTo>
                  <a:cubicBezTo>
                    <a:pt x="4292" y="7687"/>
                    <a:pt x="4269" y="7620"/>
                    <a:pt x="4286" y="7575"/>
                  </a:cubicBezTo>
                  <a:cubicBezTo>
                    <a:pt x="4303" y="7518"/>
                    <a:pt x="4359" y="7501"/>
                    <a:pt x="4410" y="7518"/>
                  </a:cubicBezTo>
                  <a:lnTo>
                    <a:pt x="5266" y="7727"/>
                  </a:lnTo>
                  <a:cubicBezTo>
                    <a:pt x="5165" y="7580"/>
                    <a:pt x="5080" y="7417"/>
                    <a:pt x="5013" y="7259"/>
                  </a:cubicBezTo>
                  <a:cubicBezTo>
                    <a:pt x="4776" y="6657"/>
                    <a:pt x="4720" y="5975"/>
                    <a:pt x="4478" y="5373"/>
                  </a:cubicBezTo>
                  <a:cubicBezTo>
                    <a:pt x="4354" y="5412"/>
                    <a:pt x="4207" y="5384"/>
                    <a:pt x="4083" y="5373"/>
                  </a:cubicBezTo>
                  <a:cubicBezTo>
                    <a:pt x="3841" y="5356"/>
                    <a:pt x="3605" y="5339"/>
                    <a:pt x="3368" y="5322"/>
                  </a:cubicBezTo>
                  <a:cubicBezTo>
                    <a:pt x="3239" y="5311"/>
                    <a:pt x="3256" y="5114"/>
                    <a:pt x="3385" y="5125"/>
                  </a:cubicBezTo>
                  <a:lnTo>
                    <a:pt x="4005" y="5170"/>
                  </a:lnTo>
                  <a:cubicBezTo>
                    <a:pt x="4100" y="5176"/>
                    <a:pt x="4202" y="5187"/>
                    <a:pt x="4303" y="5193"/>
                  </a:cubicBezTo>
                  <a:cubicBezTo>
                    <a:pt x="4337" y="5193"/>
                    <a:pt x="4365" y="5193"/>
                    <a:pt x="4393" y="5187"/>
                  </a:cubicBezTo>
                  <a:cubicBezTo>
                    <a:pt x="4348" y="5097"/>
                    <a:pt x="4292" y="5001"/>
                    <a:pt x="4230" y="4911"/>
                  </a:cubicBezTo>
                  <a:cubicBezTo>
                    <a:pt x="4016" y="4601"/>
                    <a:pt x="3717" y="4410"/>
                    <a:pt x="3368" y="4275"/>
                  </a:cubicBezTo>
                  <a:cubicBezTo>
                    <a:pt x="3177" y="4201"/>
                    <a:pt x="2985" y="4139"/>
                    <a:pt x="2794" y="4066"/>
                  </a:cubicBezTo>
                  <a:cubicBezTo>
                    <a:pt x="2743" y="4078"/>
                    <a:pt x="2692" y="4078"/>
                    <a:pt x="2642" y="4078"/>
                  </a:cubicBezTo>
                  <a:cubicBezTo>
                    <a:pt x="2524" y="4072"/>
                    <a:pt x="2400" y="4072"/>
                    <a:pt x="2281" y="4072"/>
                  </a:cubicBezTo>
                  <a:lnTo>
                    <a:pt x="1549" y="4061"/>
                  </a:lnTo>
                  <a:cubicBezTo>
                    <a:pt x="1425" y="4061"/>
                    <a:pt x="1442" y="3864"/>
                    <a:pt x="1572" y="3864"/>
                  </a:cubicBezTo>
                  <a:cubicBezTo>
                    <a:pt x="1786" y="3864"/>
                    <a:pt x="2000" y="3869"/>
                    <a:pt x="2214" y="3875"/>
                  </a:cubicBezTo>
                  <a:cubicBezTo>
                    <a:pt x="2270" y="3875"/>
                    <a:pt x="2326" y="3875"/>
                    <a:pt x="2383" y="3875"/>
                  </a:cubicBezTo>
                  <a:cubicBezTo>
                    <a:pt x="2096" y="3700"/>
                    <a:pt x="1893" y="3436"/>
                    <a:pt x="1791" y="3109"/>
                  </a:cubicBezTo>
                  <a:cubicBezTo>
                    <a:pt x="1679" y="2737"/>
                    <a:pt x="1690" y="2343"/>
                    <a:pt x="1651" y="1960"/>
                  </a:cubicBezTo>
                  <a:cubicBezTo>
                    <a:pt x="1651" y="1954"/>
                    <a:pt x="1651" y="1949"/>
                    <a:pt x="1651" y="1943"/>
                  </a:cubicBezTo>
                  <a:cubicBezTo>
                    <a:pt x="1397" y="1831"/>
                    <a:pt x="1149" y="1712"/>
                    <a:pt x="896" y="1600"/>
                  </a:cubicBezTo>
                  <a:cubicBezTo>
                    <a:pt x="851" y="1577"/>
                    <a:pt x="817" y="1526"/>
                    <a:pt x="840" y="1470"/>
                  </a:cubicBezTo>
                  <a:cubicBezTo>
                    <a:pt x="857" y="1425"/>
                    <a:pt x="919" y="1391"/>
                    <a:pt x="964" y="1414"/>
                  </a:cubicBezTo>
                  <a:cubicBezTo>
                    <a:pt x="1178" y="1510"/>
                    <a:pt x="1397" y="1611"/>
                    <a:pt x="1611" y="1712"/>
                  </a:cubicBezTo>
                  <a:cubicBezTo>
                    <a:pt x="1544" y="1386"/>
                    <a:pt x="1409" y="1093"/>
                    <a:pt x="1183" y="834"/>
                  </a:cubicBezTo>
                  <a:cubicBezTo>
                    <a:pt x="907" y="518"/>
                    <a:pt x="530" y="299"/>
                    <a:pt x="125" y="220"/>
                  </a:cubicBezTo>
                  <a:cubicBezTo>
                    <a:pt x="1" y="197"/>
                    <a:pt x="18" y="0"/>
                    <a:pt x="141" y="2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15"/>
            <p:cNvSpPr/>
            <p:nvPr/>
          </p:nvSpPr>
          <p:spPr>
            <a:xfrm>
              <a:off x="1213165" y="1098955"/>
              <a:ext cx="706757" cy="1370348"/>
            </a:xfrm>
            <a:custGeom>
              <a:avLst/>
              <a:gdLst/>
              <a:ahLst/>
              <a:cxnLst/>
              <a:rect l="l" t="t" r="r" b="b"/>
              <a:pathLst>
                <a:path w="5092" h="9873" extrusionOk="0">
                  <a:moveTo>
                    <a:pt x="739" y="4405"/>
                  </a:moveTo>
                  <a:cubicBezTo>
                    <a:pt x="817" y="4641"/>
                    <a:pt x="817" y="4878"/>
                    <a:pt x="767" y="5114"/>
                  </a:cubicBezTo>
                  <a:cubicBezTo>
                    <a:pt x="677" y="5537"/>
                    <a:pt x="468" y="5948"/>
                    <a:pt x="496" y="6392"/>
                  </a:cubicBezTo>
                  <a:cubicBezTo>
                    <a:pt x="525" y="6764"/>
                    <a:pt x="761" y="7046"/>
                    <a:pt x="1060" y="7248"/>
                  </a:cubicBezTo>
                  <a:cubicBezTo>
                    <a:pt x="1347" y="7446"/>
                    <a:pt x="1679" y="7581"/>
                    <a:pt x="1944" y="7817"/>
                  </a:cubicBezTo>
                  <a:cubicBezTo>
                    <a:pt x="2096" y="7952"/>
                    <a:pt x="2203" y="8116"/>
                    <a:pt x="2248" y="8313"/>
                  </a:cubicBezTo>
                  <a:cubicBezTo>
                    <a:pt x="2310" y="8549"/>
                    <a:pt x="2310" y="8797"/>
                    <a:pt x="2377" y="9028"/>
                  </a:cubicBezTo>
                  <a:cubicBezTo>
                    <a:pt x="2496" y="9428"/>
                    <a:pt x="2828" y="9732"/>
                    <a:pt x="3239" y="9811"/>
                  </a:cubicBezTo>
                  <a:cubicBezTo>
                    <a:pt x="3571" y="9873"/>
                    <a:pt x="3920" y="9755"/>
                    <a:pt x="4168" y="9529"/>
                  </a:cubicBezTo>
                  <a:cubicBezTo>
                    <a:pt x="4450" y="9366"/>
                    <a:pt x="4692" y="9129"/>
                    <a:pt x="4838" y="8837"/>
                  </a:cubicBezTo>
                  <a:cubicBezTo>
                    <a:pt x="5047" y="8437"/>
                    <a:pt x="5092" y="7952"/>
                    <a:pt x="4951" y="7524"/>
                  </a:cubicBezTo>
                  <a:cubicBezTo>
                    <a:pt x="4810" y="7080"/>
                    <a:pt x="4439" y="6702"/>
                    <a:pt x="4416" y="6218"/>
                  </a:cubicBezTo>
                  <a:cubicBezTo>
                    <a:pt x="4399" y="5790"/>
                    <a:pt x="4641" y="5390"/>
                    <a:pt x="4776" y="4996"/>
                  </a:cubicBezTo>
                  <a:cubicBezTo>
                    <a:pt x="4912" y="4624"/>
                    <a:pt x="4945" y="4236"/>
                    <a:pt x="4714" y="3892"/>
                  </a:cubicBezTo>
                  <a:cubicBezTo>
                    <a:pt x="4506" y="3571"/>
                    <a:pt x="4163" y="3374"/>
                    <a:pt x="3926" y="3081"/>
                  </a:cubicBezTo>
                  <a:cubicBezTo>
                    <a:pt x="3791" y="2923"/>
                    <a:pt x="3706" y="2743"/>
                    <a:pt x="3690" y="2541"/>
                  </a:cubicBezTo>
                  <a:cubicBezTo>
                    <a:pt x="3673" y="2298"/>
                    <a:pt x="3735" y="2056"/>
                    <a:pt x="3785" y="1825"/>
                  </a:cubicBezTo>
                  <a:cubicBezTo>
                    <a:pt x="3881" y="1392"/>
                    <a:pt x="3943" y="952"/>
                    <a:pt x="3684" y="564"/>
                  </a:cubicBezTo>
                  <a:cubicBezTo>
                    <a:pt x="3470" y="226"/>
                    <a:pt x="3081" y="1"/>
                    <a:pt x="2676" y="12"/>
                  </a:cubicBezTo>
                  <a:cubicBezTo>
                    <a:pt x="2282" y="23"/>
                    <a:pt x="1893" y="249"/>
                    <a:pt x="1685" y="586"/>
                  </a:cubicBezTo>
                  <a:cubicBezTo>
                    <a:pt x="1561" y="789"/>
                    <a:pt x="1527" y="1014"/>
                    <a:pt x="1471" y="1240"/>
                  </a:cubicBezTo>
                  <a:cubicBezTo>
                    <a:pt x="1420" y="1448"/>
                    <a:pt x="1330" y="1623"/>
                    <a:pt x="1161" y="1763"/>
                  </a:cubicBezTo>
                  <a:cubicBezTo>
                    <a:pt x="879" y="2006"/>
                    <a:pt x="491" y="2135"/>
                    <a:pt x="277" y="2456"/>
                  </a:cubicBezTo>
                  <a:cubicBezTo>
                    <a:pt x="1" y="2867"/>
                    <a:pt x="187" y="3368"/>
                    <a:pt x="406" y="3763"/>
                  </a:cubicBezTo>
                  <a:cubicBezTo>
                    <a:pt x="525" y="3971"/>
                    <a:pt x="660" y="4179"/>
                    <a:pt x="739" y="440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15"/>
            <p:cNvSpPr/>
            <p:nvPr/>
          </p:nvSpPr>
          <p:spPr>
            <a:xfrm>
              <a:off x="1399984" y="1173211"/>
              <a:ext cx="398765" cy="1248484"/>
            </a:xfrm>
            <a:custGeom>
              <a:avLst/>
              <a:gdLst/>
              <a:ahLst/>
              <a:cxnLst/>
              <a:rect l="l" t="t" r="r" b="b"/>
              <a:pathLst>
                <a:path w="2873" h="8995" extrusionOk="0">
                  <a:moveTo>
                    <a:pt x="187" y="1476"/>
                  </a:moveTo>
                  <a:lnTo>
                    <a:pt x="941" y="1808"/>
                  </a:lnTo>
                  <a:cubicBezTo>
                    <a:pt x="891" y="1730"/>
                    <a:pt x="846" y="1651"/>
                    <a:pt x="806" y="1566"/>
                  </a:cubicBezTo>
                  <a:cubicBezTo>
                    <a:pt x="671" y="1273"/>
                    <a:pt x="637" y="952"/>
                    <a:pt x="761" y="654"/>
                  </a:cubicBezTo>
                  <a:cubicBezTo>
                    <a:pt x="879" y="355"/>
                    <a:pt x="1121" y="113"/>
                    <a:pt x="1426" y="12"/>
                  </a:cubicBezTo>
                  <a:cubicBezTo>
                    <a:pt x="1437" y="6"/>
                    <a:pt x="1448" y="6"/>
                    <a:pt x="1454" y="6"/>
                  </a:cubicBezTo>
                  <a:cubicBezTo>
                    <a:pt x="1465" y="6"/>
                    <a:pt x="1476" y="1"/>
                    <a:pt x="1488" y="1"/>
                  </a:cubicBezTo>
                  <a:cubicBezTo>
                    <a:pt x="1561" y="1"/>
                    <a:pt x="1583" y="68"/>
                    <a:pt x="1566" y="125"/>
                  </a:cubicBezTo>
                  <a:cubicBezTo>
                    <a:pt x="1561" y="153"/>
                    <a:pt x="1544" y="175"/>
                    <a:pt x="1510" y="192"/>
                  </a:cubicBezTo>
                  <a:cubicBezTo>
                    <a:pt x="1510" y="192"/>
                    <a:pt x="1510" y="192"/>
                    <a:pt x="1510" y="192"/>
                  </a:cubicBezTo>
                  <a:cubicBezTo>
                    <a:pt x="1510" y="192"/>
                    <a:pt x="1510" y="192"/>
                    <a:pt x="1510" y="192"/>
                  </a:cubicBezTo>
                  <a:cubicBezTo>
                    <a:pt x="1223" y="288"/>
                    <a:pt x="1003" y="513"/>
                    <a:pt x="919" y="806"/>
                  </a:cubicBezTo>
                  <a:cubicBezTo>
                    <a:pt x="829" y="1093"/>
                    <a:pt x="913" y="1375"/>
                    <a:pt x="1060" y="1628"/>
                  </a:cubicBezTo>
                  <a:cubicBezTo>
                    <a:pt x="1110" y="1713"/>
                    <a:pt x="1161" y="1792"/>
                    <a:pt x="1217" y="1870"/>
                  </a:cubicBezTo>
                  <a:cubicBezTo>
                    <a:pt x="1313" y="1673"/>
                    <a:pt x="1409" y="1476"/>
                    <a:pt x="1504" y="1279"/>
                  </a:cubicBezTo>
                  <a:cubicBezTo>
                    <a:pt x="1561" y="1166"/>
                    <a:pt x="1747" y="1234"/>
                    <a:pt x="1690" y="1352"/>
                  </a:cubicBezTo>
                  <a:lnTo>
                    <a:pt x="1347" y="2056"/>
                  </a:lnTo>
                  <a:cubicBezTo>
                    <a:pt x="1566" y="2372"/>
                    <a:pt x="1780" y="2693"/>
                    <a:pt x="1792" y="3104"/>
                  </a:cubicBezTo>
                  <a:cubicBezTo>
                    <a:pt x="1792" y="3363"/>
                    <a:pt x="1718" y="3605"/>
                    <a:pt x="1628" y="3847"/>
                  </a:cubicBezTo>
                  <a:cubicBezTo>
                    <a:pt x="1679" y="3802"/>
                    <a:pt x="1730" y="3757"/>
                    <a:pt x="1786" y="3712"/>
                  </a:cubicBezTo>
                  <a:cubicBezTo>
                    <a:pt x="1949" y="3565"/>
                    <a:pt x="2118" y="3425"/>
                    <a:pt x="2287" y="3278"/>
                  </a:cubicBezTo>
                  <a:cubicBezTo>
                    <a:pt x="2383" y="3194"/>
                    <a:pt x="2512" y="3346"/>
                    <a:pt x="2417" y="3430"/>
                  </a:cubicBezTo>
                  <a:cubicBezTo>
                    <a:pt x="2225" y="3594"/>
                    <a:pt x="2034" y="3757"/>
                    <a:pt x="1842" y="3920"/>
                  </a:cubicBezTo>
                  <a:cubicBezTo>
                    <a:pt x="1752" y="3999"/>
                    <a:pt x="1662" y="4089"/>
                    <a:pt x="1561" y="4157"/>
                  </a:cubicBezTo>
                  <a:cubicBezTo>
                    <a:pt x="1538" y="4179"/>
                    <a:pt x="1510" y="4191"/>
                    <a:pt x="1488" y="4196"/>
                  </a:cubicBezTo>
                  <a:cubicBezTo>
                    <a:pt x="1392" y="4433"/>
                    <a:pt x="1302" y="4669"/>
                    <a:pt x="1274" y="4917"/>
                  </a:cubicBezTo>
                  <a:cubicBezTo>
                    <a:pt x="1228" y="5339"/>
                    <a:pt x="1375" y="5728"/>
                    <a:pt x="1578" y="6094"/>
                  </a:cubicBezTo>
                  <a:cubicBezTo>
                    <a:pt x="1820" y="5722"/>
                    <a:pt x="2056" y="5351"/>
                    <a:pt x="2298" y="4979"/>
                  </a:cubicBezTo>
                  <a:cubicBezTo>
                    <a:pt x="2366" y="4872"/>
                    <a:pt x="2529" y="4990"/>
                    <a:pt x="2456" y="5097"/>
                  </a:cubicBezTo>
                  <a:cubicBezTo>
                    <a:pt x="2203" y="5491"/>
                    <a:pt x="1944" y="5891"/>
                    <a:pt x="1690" y="6285"/>
                  </a:cubicBezTo>
                  <a:cubicBezTo>
                    <a:pt x="1814" y="6488"/>
                    <a:pt x="1944" y="6685"/>
                    <a:pt x="2056" y="6877"/>
                  </a:cubicBezTo>
                  <a:cubicBezTo>
                    <a:pt x="2158" y="7051"/>
                    <a:pt x="2248" y="7243"/>
                    <a:pt x="2321" y="7440"/>
                  </a:cubicBezTo>
                  <a:cubicBezTo>
                    <a:pt x="2422" y="7232"/>
                    <a:pt x="2529" y="7023"/>
                    <a:pt x="2631" y="6820"/>
                  </a:cubicBezTo>
                  <a:cubicBezTo>
                    <a:pt x="2687" y="6708"/>
                    <a:pt x="2873" y="6775"/>
                    <a:pt x="2817" y="6888"/>
                  </a:cubicBezTo>
                  <a:lnTo>
                    <a:pt x="2400" y="7716"/>
                  </a:lnTo>
                  <a:cubicBezTo>
                    <a:pt x="2496" y="8116"/>
                    <a:pt x="2467" y="8532"/>
                    <a:pt x="2208" y="8893"/>
                  </a:cubicBezTo>
                  <a:cubicBezTo>
                    <a:pt x="2130" y="8994"/>
                    <a:pt x="1966" y="8882"/>
                    <a:pt x="2045" y="8775"/>
                  </a:cubicBezTo>
                  <a:cubicBezTo>
                    <a:pt x="2265" y="8476"/>
                    <a:pt x="2293" y="8138"/>
                    <a:pt x="2220" y="7800"/>
                  </a:cubicBezTo>
                  <a:cubicBezTo>
                    <a:pt x="1887" y="7603"/>
                    <a:pt x="1561" y="7412"/>
                    <a:pt x="1228" y="7215"/>
                  </a:cubicBezTo>
                  <a:cubicBezTo>
                    <a:pt x="1116" y="7153"/>
                    <a:pt x="1234" y="6989"/>
                    <a:pt x="1341" y="7051"/>
                  </a:cubicBezTo>
                  <a:cubicBezTo>
                    <a:pt x="1611" y="7209"/>
                    <a:pt x="1876" y="7367"/>
                    <a:pt x="2141" y="7524"/>
                  </a:cubicBezTo>
                  <a:cubicBezTo>
                    <a:pt x="2056" y="7294"/>
                    <a:pt x="1944" y="7068"/>
                    <a:pt x="1820" y="6871"/>
                  </a:cubicBezTo>
                  <a:cubicBezTo>
                    <a:pt x="1718" y="6702"/>
                    <a:pt x="1606" y="6528"/>
                    <a:pt x="1504" y="6353"/>
                  </a:cubicBezTo>
                  <a:cubicBezTo>
                    <a:pt x="1082" y="6038"/>
                    <a:pt x="665" y="5717"/>
                    <a:pt x="243" y="5401"/>
                  </a:cubicBezTo>
                  <a:cubicBezTo>
                    <a:pt x="142" y="5323"/>
                    <a:pt x="254" y="5159"/>
                    <a:pt x="356" y="5238"/>
                  </a:cubicBezTo>
                  <a:cubicBezTo>
                    <a:pt x="665" y="5469"/>
                    <a:pt x="975" y="5705"/>
                    <a:pt x="1279" y="5936"/>
                  </a:cubicBezTo>
                  <a:cubicBezTo>
                    <a:pt x="1133" y="5615"/>
                    <a:pt x="1037" y="5283"/>
                    <a:pt x="1076" y="4917"/>
                  </a:cubicBezTo>
                  <a:cubicBezTo>
                    <a:pt x="1099" y="4652"/>
                    <a:pt x="1195" y="4405"/>
                    <a:pt x="1302" y="4157"/>
                  </a:cubicBezTo>
                  <a:cubicBezTo>
                    <a:pt x="1228" y="4100"/>
                    <a:pt x="1172" y="4005"/>
                    <a:pt x="1121" y="3932"/>
                  </a:cubicBezTo>
                  <a:cubicBezTo>
                    <a:pt x="1048" y="3830"/>
                    <a:pt x="969" y="3729"/>
                    <a:pt x="896" y="3622"/>
                  </a:cubicBezTo>
                  <a:lnTo>
                    <a:pt x="446" y="2991"/>
                  </a:lnTo>
                  <a:cubicBezTo>
                    <a:pt x="367" y="2890"/>
                    <a:pt x="519" y="2760"/>
                    <a:pt x="592" y="2867"/>
                  </a:cubicBezTo>
                  <a:cubicBezTo>
                    <a:pt x="851" y="3216"/>
                    <a:pt x="1099" y="3571"/>
                    <a:pt x="1358" y="3920"/>
                  </a:cubicBezTo>
                  <a:cubicBezTo>
                    <a:pt x="1364" y="3932"/>
                    <a:pt x="1369" y="3943"/>
                    <a:pt x="1381" y="3960"/>
                  </a:cubicBezTo>
                  <a:cubicBezTo>
                    <a:pt x="1499" y="3678"/>
                    <a:pt x="1600" y="3391"/>
                    <a:pt x="1595" y="3087"/>
                  </a:cubicBezTo>
                  <a:cubicBezTo>
                    <a:pt x="1583" y="2715"/>
                    <a:pt x="1375" y="2417"/>
                    <a:pt x="1161" y="2124"/>
                  </a:cubicBezTo>
                  <a:lnTo>
                    <a:pt x="119" y="1662"/>
                  </a:lnTo>
                  <a:cubicBezTo>
                    <a:pt x="1" y="1606"/>
                    <a:pt x="68" y="1420"/>
                    <a:pt x="187" y="147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15"/>
            <p:cNvSpPr/>
            <p:nvPr/>
          </p:nvSpPr>
          <p:spPr>
            <a:xfrm>
              <a:off x="469913" y="1954080"/>
              <a:ext cx="1267916" cy="830287"/>
            </a:xfrm>
            <a:custGeom>
              <a:avLst/>
              <a:gdLst/>
              <a:ahLst/>
              <a:cxnLst/>
              <a:rect l="l" t="t" r="r" b="b"/>
              <a:pathLst>
                <a:path w="9135" h="5982" extrusionOk="0">
                  <a:moveTo>
                    <a:pt x="2912" y="4551"/>
                  </a:moveTo>
                  <a:cubicBezTo>
                    <a:pt x="3154" y="4602"/>
                    <a:pt x="3351" y="4731"/>
                    <a:pt x="3526" y="4900"/>
                  </a:cubicBezTo>
                  <a:cubicBezTo>
                    <a:pt x="3841" y="5199"/>
                    <a:pt x="4077" y="5598"/>
                    <a:pt x="4472" y="5807"/>
                  </a:cubicBezTo>
                  <a:cubicBezTo>
                    <a:pt x="4798" y="5981"/>
                    <a:pt x="5164" y="5931"/>
                    <a:pt x="5491" y="5784"/>
                  </a:cubicBezTo>
                  <a:cubicBezTo>
                    <a:pt x="5812" y="5643"/>
                    <a:pt x="6105" y="5435"/>
                    <a:pt x="6448" y="5334"/>
                  </a:cubicBezTo>
                  <a:cubicBezTo>
                    <a:pt x="6640" y="5283"/>
                    <a:pt x="6837" y="5277"/>
                    <a:pt x="7028" y="5339"/>
                  </a:cubicBezTo>
                  <a:cubicBezTo>
                    <a:pt x="7259" y="5412"/>
                    <a:pt x="7468" y="5548"/>
                    <a:pt x="7704" y="5610"/>
                  </a:cubicBezTo>
                  <a:cubicBezTo>
                    <a:pt x="8098" y="5722"/>
                    <a:pt x="8538" y="5604"/>
                    <a:pt x="8819" y="5300"/>
                  </a:cubicBezTo>
                  <a:cubicBezTo>
                    <a:pt x="9050" y="5046"/>
                    <a:pt x="9135" y="4692"/>
                    <a:pt x="9073" y="4359"/>
                  </a:cubicBezTo>
                  <a:cubicBezTo>
                    <a:pt x="9090" y="4033"/>
                    <a:pt x="9011" y="3706"/>
                    <a:pt x="8847" y="3419"/>
                  </a:cubicBezTo>
                  <a:cubicBezTo>
                    <a:pt x="8617" y="3030"/>
                    <a:pt x="8228" y="2743"/>
                    <a:pt x="7789" y="2631"/>
                  </a:cubicBezTo>
                  <a:cubicBezTo>
                    <a:pt x="7338" y="2512"/>
                    <a:pt x="6826" y="2631"/>
                    <a:pt x="6403" y="2394"/>
                  </a:cubicBezTo>
                  <a:cubicBezTo>
                    <a:pt x="6026" y="2180"/>
                    <a:pt x="5818" y="1763"/>
                    <a:pt x="5559" y="1437"/>
                  </a:cubicBezTo>
                  <a:cubicBezTo>
                    <a:pt x="5311" y="1127"/>
                    <a:pt x="5001" y="890"/>
                    <a:pt x="4584" y="902"/>
                  </a:cubicBezTo>
                  <a:cubicBezTo>
                    <a:pt x="4207" y="913"/>
                    <a:pt x="3858" y="1093"/>
                    <a:pt x="3481" y="1144"/>
                  </a:cubicBezTo>
                  <a:cubicBezTo>
                    <a:pt x="3278" y="1172"/>
                    <a:pt x="3081" y="1149"/>
                    <a:pt x="2901" y="1054"/>
                  </a:cubicBezTo>
                  <a:cubicBezTo>
                    <a:pt x="2687" y="947"/>
                    <a:pt x="2512" y="761"/>
                    <a:pt x="2343" y="598"/>
                  </a:cubicBezTo>
                  <a:cubicBezTo>
                    <a:pt x="2028" y="288"/>
                    <a:pt x="1690" y="1"/>
                    <a:pt x="1217" y="12"/>
                  </a:cubicBezTo>
                  <a:cubicBezTo>
                    <a:pt x="817" y="17"/>
                    <a:pt x="423" y="220"/>
                    <a:pt x="214" y="575"/>
                  </a:cubicBezTo>
                  <a:cubicBezTo>
                    <a:pt x="17" y="919"/>
                    <a:pt x="0" y="1363"/>
                    <a:pt x="175" y="1718"/>
                  </a:cubicBezTo>
                  <a:cubicBezTo>
                    <a:pt x="282" y="1932"/>
                    <a:pt x="456" y="2079"/>
                    <a:pt x="620" y="2248"/>
                  </a:cubicBezTo>
                  <a:cubicBezTo>
                    <a:pt x="766" y="2400"/>
                    <a:pt x="868" y="2569"/>
                    <a:pt x="896" y="2783"/>
                  </a:cubicBezTo>
                  <a:cubicBezTo>
                    <a:pt x="952" y="3154"/>
                    <a:pt x="856" y="3554"/>
                    <a:pt x="1014" y="3903"/>
                  </a:cubicBezTo>
                  <a:cubicBezTo>
                    <a:pt x="1217" y="4354"/>
                    <a:pt x="1746" y="4466"/>
                    <a:pt x="2191" y="4489"/>
                  </a:cubicBezTo>
                  <a:cubicBezTo>
                    <a:pt x="2433" y="4495"/>
                    <a:pt x="2675" y="4495"/>
                    <a:pt x="2912" y="455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15"/>
            <p:cNvSpPr/>
            <p:nvPr/>
          </p:nvSpPr>
          <p:spPr>
            <a:xfrm>
              <a:off x="559714" y="2045546"/>
              <a:ext cx="1118708" cy="605851"/>
            </a:xfrm>
            <a:custGeom>
              <a:avLst/>
              <a:gdLst/>
              <a:ahLst/>
              <a:cxnLst/>
              <a:rect l="l" t="t" r="r" b="b"/>
              <a:pathLst>
                <a:path w="8060" h="4365" extrusionOk="0">
                  <a:moveTo>
                    <a:pt x="654" y="1943"/>
                  </a:moveTo>
                  <a:lnTo>
                    <a:pt x="1341" y="1482"/>
                  </a:lnTo>
                  <a:cubicBezTo>
                    <a:pt x="1245" y="1482"/>
                    <a:pt x="1155" y="1482"/>
                    <a:pt x="1060" y="1470"/>
                  </a:cubicBezTo>
                  <a:cubicBezTo>
                    <a:pt x="744" y="1431"/>
                    <a:pt x="457" y="1284"/>
                    <a:pt x="266" y="1020"/>
                  </a:cubicBezTo>
                  <a:cubicBezTo>
                    <a:pt x="80" y="766"/>
                    <a:pt x="1" y="428"/>
                    <a:pt x="74" y="119"/>
                  </a:cubicBezTo>
                  <a:cubicBezTo>
                    <a:pt x="74" y="107"/>
                    <a:pt x="80" y="102"/>
                    <a:pt x="85" y="91"/>
                  </a:cubicBezTo>
                  <a:cubicBezTo>
                    <a:pt x="91" y="79"/>
                    <a:pt x="91" y="74"/>
                    <a:pt x="97" y="62"/>
                  </a:cubicBezTo>
                  <a:cubicBezTo>
                    <a:pt x="136" y="0"/>
                    <a:pt x="209" y="17"/>
                    <a:pt x="243" y="62"/>
                  </a:cubicBezTo>
                  <a:cubicBezTo>
                    <a:pt x="266" y="79"/>
                    <a:pt x="277" y="102"/>
                    <a:pt x="271" y="141"/>
                  </a:cubicBezTo>
                  <a:cubicBezTo>
                    <a:pt x="271" y="141"/>
                    <a:pt x="271" y="141"/>
                    <a:pt x="271" y="141"/>
                  </a:cubicBezTo>
                  <a:lnTo>
                    <a:pt x="271" y="141"/>
                  </a:lnTo>
                  <a:cubicBezTo>
                    <a:pt x="204" y="434"/>
                    <a:pt x="277" y="744"/>
                    <a:pt x="474" y="969"/>
                  </a:cubicBezTo>
                  <a:cubicBezTo>
                    <a:pt x="671" y="1200"/>
                    <a:pt x="958" y="1273"/>
                    <a:pt x="1251" y="1284"/>
                  </a:cubicBezTo>
                  <a:cubicBezTo>
                    <a:pt x="1347" y="1290"/>
                    <a:pt x="1443" y="1284"/>
                    <a:pt x="1538" y="1284"/>
                  </a:cubicBezTo>
                  <a:cubicBezTo>
                    <a:pt x="1426" y="1099"/>
                    <a:pt x="1307" y="907"/>
                    <a:pt x="1195" y="721"/>
                  </a:cubicBezTo>
                  <a:cubicBezTo>
                    <a:pt x="1127" y="614"/>
                    <a:pt x="1279" y="496"/>
                    <a:pt x="1347" y="603"/>
                  </a:cubicBezTo>
                  <a:lnTo>
                    <a:pt x="1764" y="1273"/>
                  </a:lnTo>
                  <a:cubicBezTo>
                    <a:pt x="2152" y="1251"/>
                    <a:pt x="2535" y="1239"/>
                    <a:pt x="2884" y="1448"/>
                  </a:cubicBezTo>
                  <a:cubicBezTo>
                    <a:pt x="3109" y="1583"/>
                    <a:pt x="3278" y="1774"/>
                    <a:pt x="3430" y="1977"/>
                  </a:cubicBezTo>
                  <a:cubicBezTo>
                    <a:pt x="3419" y="1910"/>
                    <a:pt x="3408" y="1842"/>
                    <a:pt x="3402" y="1780"/>
                  </a:cubicBezTo>
                  <a:cubicBezTo>
                    <a:pt x="3369" y="1560"/>
                    <a:pt x="3335" y="1341"/>
                    <a:pt x="3301" y="1121"/>
                  </a:cubicBezTo>
                  <a:cubicBezTo>
                    <a:pt x="3284" y="992"/>
                    <a:pt x="3476" y="969"/>
                    <a:pt x="3498" y="1093"/>
                  </a:cubicBezTo>
                  <a:cubicBezTo>
                    <a:pt x="3532" y="1341"/>
                    <a:pt x="3571" y="1589"/>
                    <a:pt x="3611" y="1836"/>
                  </a:cubicBezTo>
                  <a:cubicBezTo>
                    <a:pt x="3628" y="1960"/>
                    <a:pt x="3656" y="2079"/>
                    <a:pt x="3661" y="2202"/>
                  </a:cubicBezTo>
                  <a:cubicBezTo>
                    <a:pt x="3667" y="2231"/>
                    <a:pt x="3661" y="2259"/>
                    <a:pt x="3656" y="2287"/>
                  </a:cubicBezTo>
                  <a:cubicBezTo>
                    <a:pt x="3802" y="2495"/>
                    <a:pt x="3954" y="2692"/>
                    <a:pt x="4151" y="2850"/>
                  </a:cubicBezTo>
                  <a:cubicBezTo>
                    <a:pt x="4484" y="3115"/>
                    <a:pt x="4895" y="3194"/>
                    <a:pt x="5311" y="3216"/>
                  </a:cubicBezTo>
                  <a:cubicBezTo>
                    <a:pt x="5126" y="2816"/>
                    <a:pt x="4934" y="2416"/>
                    <a:pt x="4748" y="2017"/>
                  </a:cubicBezTo>
                  <a:cubicBezTo>
                    <a:pt x="4692" y="1904"/>
                    <a:pt x="4878" y="1825"/>
                    <a:pt x="4928" y="1943"/>
                  </a:cubicBezTo>
                  <a:cubicBezTo>
                    <a:pt x="5131" y="2366"/>
                    <a:pt x="5334" y="2794"/>
                    <a:pt x="5531" y="3222"/>
                  </a:cubicBezTo>
                  <a:cubicBezTo>
                    <a:pt x="5768" y="3227"/>
                    <a:pt x="6004" y="3222"/>
                    <a:pt x="6229" y="3227"/>
                  </a:cubicBezTo>
                  <a:cubicBezTo>
                    <a:pt x="6432" y="3233"/>
                    <a:pt x="6640" y="3256"/>
                    <a:pt x="6843" y="3301"/>
                  </a:cubicBezTo>
                  <a:lnTo>
                    <a:pt x="6483" y="2709"/>
                  </a:lnTo>
                  <a:cubicBezTo>
                    <a:pt x="6415" y="2602"/>
                    <a:pt x="6573" y="2478"/>
                    <a:pt x="6640" y="2585"/>
                  </a:cubicBezTo>
                  <a:cubicBezTo>
                    <a:pt x="6798" y="2850"/>
                    <a:pt x="6961" y="3115"/>
                    <a:pt x="7119" y="3379"/>
                  </a:cubicBezTo>
                  <a:cubicBezTo>
                    <a:pt x="7513" y="3515"/>
                    <a:pt x="7851" y="3757"/>
                    <a:pt x="8015" y="4168"/>
                  </a:cubicBezTo>
                  <a:cubicBezTo>
                    <a:pt x="8060" y="4286"/>
                    <a:pt x="7879" y="4365"/>
                    <a:pt x="7834" y="4247"/>
                  </a:cubicBezTo>
                  <a:cubicBezTo>
                    <a:pt x="7694" y="3898"/>
                    <a:pt x="7423" y="3695"/>
                    <a:pt x="7097" y="3577"/>
                  </a:cubicBezTo>
                  <a:cubicBezTo>
                    <a:pt x="6759" y="3751"/>
                    <a:pt x="6415" y="3931"/>
                    <a:pt x="6077" y="4106"/>
                  </a:cubicBezTo>
                  <a:cubicBezTo>
                    <a:pt x="5965" y="4168"/>
                    <a:pt x="5886" y="3982"/>
                    <a:pt x="5998" y="3926"/>
                  </a:cubicBezTo>
                  <a:cubicBezTo>
                    <a:pt x="6274" y="3785"/>
                    <a:pt x="6550" y="3638"/>
                    <a:pt x="6821" y="3498"/>
                  </a:cubicBezTo>
                  <a:cubicBezTo>
                    <a:pt x="6579" y="3441"/>
                    <a:pt x="6331" y="3424"/>
                    <a:pt x="6100" y="3419"/>
                  </a:cubicBezTo>
                  <a:cubicBezTo>
                    <a:pt x="5897" y="3419"/>
                    <a:pt x="5694" y="3419"/>
                    <a:pt x="5492" y="3413"/>
                  </a:cubicBezTo>
                  <a:cubicBezTo>
                    <a:pt x="4996" y="3605"/>
                    <a:pt x="4506" y="3791"/>
                    <a:pt x="4016" y="3976"/>
                  </a:cubicBezTo>
                  <a:cubicBezTo>
                    <a:pt x="3898" y="4021"/>
                    <a:pt x="3819" y="3841"/>
                    <a:pt x="3937" y="3796"/>
                  </a:cubicBezTo>
                  <a:cubicBezTo>
                    <a:pt x="4298" y="3661"/>
                    <a:pt x="4658" y="3520"/>
                    <a:pt x="5019" y="3385"/>
                  </a:cubicBezTo>
                  <a:cubicBezTo>
                    <a:pt x="4669" y="3340"/>
                    <a:pt x="4337" y="3244"/>
                    <a:pt x="4050" y="3019"/>
                  </a:cubicBezTo>
                  <a:cubicBezTo>
                    <a:pt x="3836" y="2856"/>
                    <a:pt x="3678" y="2642"/>
                    <a:pt x="3521" y="2422"/>
                  </a:cubicBezTo>
                  <a:cubicBezTo>
                    <a:pt x="3430" y="2456"/>
                    <a:pt x="3329" y="2450"/>
                    <a:pt x="3233" y="2456"/>
                  </a:cubicBezTo>
                  <a:lnTo>
                    <a:pt x="2856" y="2484"/>
                  </a:lnTo>
                  <a:cubicBezTo>
                    <a:pt x="2597" y="2501"/>
                    <a:pt x="2338" y="2518"/>
                    <a:pt x="2079" y="2535"/>
                  </a:cubicBezTo>
                  <a:cubicBezTo>
                    <a:pt x="1955" y="2540"/>
                    <a:pt x="1927" y="2343"/>
                    <a:pt x="2051" y="2338"/>
                  </a:cubicBezTo>
                  <a:cubicBezTo>
                    <a:pt x="2484" y="2309"/>
                    <a:pt x="2918" y="2281"/>
                    <a:pt x="3352" y="2253"/>
                  </a:cubicBezTo>
                  <a:cubicBezTo>
                    <a:pt x="3363" y="2253"/>
                    <a:pt x="3380" y="2253"/>
                    <a:pt x="3397" y="2253"/>
                  </a:cubicBezTo>
                  <a:cubicBezTo>
                    <a:pt x="3222" y="2000"/>
                    <a:pt x="3031" y="1763"/>
                    <a:pt x="2766" y="1605"/>
                  </a:cubicBezTo>
                  <a:cubicBezTo>
                    <a:pt x="2451" y="1420"/>
                    <a:pt x="2085" y="1437"/>
                    <a:pt x="1724" y="1459"/>
                  </a:cubicBezTo>
                  <a:cubicBezTo>
                    <a:pt x="1409" y="1673"/>
                    <a:pt x="1093" y="1887"/>
                    <a:pt x="778" y="2101"/>
                  </a:cubicBezTo>
                  <a:cubicBezTo>
                    <a:pt x="671" y="2174"/>
                    <a:pt x="553" y="2017"/>
                    <a:pt x="654" y="194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15"/>
            <p:cNvSpPr/>
            <p:nvPr/>
          </p:nvSpPr>
          <p:spPr>
            <a:xfrm>
              <a:off x="1246892" y="1958799"/>
              <a:ext cx="2947644" cy="2107363"/>
            </a:xfrm>
            <a:custGeom>
              <a:avLst/>
              <a:gdLst/>
              <a:ahLst/>
              <a:cxnLst/>
              <a:rect l="l" t="t" r="r" b="b"/>
              <a:pathLst>
                <a:path w="21237" h="15183" extrusionOk="0">
                  <a:moveTo>
                    <a:pt x="21237" y="15183"/>
                  </a:moveTo>
                  <a:lnTo>
                    <a:pt x="0" y="15183"/>
                  </a:lnTo>
                  <a:lnTo>
                    <a:pt x="0" y="0"/>
                  </a:lnTo>
                  <a:lnTo>
                    <a:pt x="2123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15"/>
            <p:cNvSpPr/>
            <p:nvPr/>
          </p:nvSpPr>
          <p:spPr>
            <a:xfrm>
              <a:off x="1320315" y="1959631"/>
              <a:ext cx="2874219" cy="2106530"/>
            </a:xfrm>
            <a:custGeom>
              <a:avLst/>
              <a:gdLst/>
              <a:ahLst/>
              <a:cxnLst/>
              <a:rect l="l" t="t" r="r" b="b"/>
              <a:pathLst>
                <a:path w="20708" h="15177" extrusionOk="0">
                  <a:moveTo>
                    <a:pt x="20708" y="15177"/>
                  </a:moveTo>
                  <a:lnTo>
                    <a:pt x="0" y="15177"/>
                  </a:lnTo>
                  <a:lnTo>
                    <a:pt x="0" y="0"/>
                  </a:lnTo>
                  <a:lnTo>
                    <a:pt x="2070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15"/>
            <p:cNvSpPr/>
            <p:nvPr/>
          </p:nvSpPr>
          <p:spPr>
            <a:xfrm>
              <a:off x="1370282" y="2072889"/>
              <a:ext cx="2774286" cy="1931646"/>
            </a:xfrm>
            <a:custGeom>
              <a:avLst/>
              <a:gdLst/>
              <a:ahLst/>
              <a:cxnLst/>
              <a:rect l="l" t="t" r="r" b="b"/>
              <a:pathLst>
                <a:path w="19988" h="13917" extrusionOk="0">
                  <a:moveTo>
                    <a:pt x="19987" y="13916"/>
                  </a:moveTo>
                  <a:lnTo>
                    <a:pt x="1" y="13916"/>
                  </a:lnTo>
                  <a:lnTo>
                    <a:pt x="1" y="1"/>
                  </a:lnTo>
                  <a:lnTo>
                    <a:pt x="1998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15"/>
            <p:cNvSpPr/>
            <p:nvPr/>
          </p:nvSpPr>
          <p:spPr>
            <a:xfrm>
              <a:off x="2112840" y="4066005"/>
              <a:ext cx="1727613" cy="515355"/>
            </a:xfrm>
            <a:custGeom>
              <a:avLst/>
              <a:gdLst/>
              <a:ahLst/>
              <a:cxnLst/>
              <a:rect l="l" t="t" r="r" b="b"/>
              <a:pathLst>
                <a:path w="12447" h="3713" extrusionOk="0">
                  <a:moveTo>
                    <a:pt x="1043" y="1"/>
                  </a:moveTo>
                  <a:cubicBezTo>
                    <a:pt x="1043" y="1"/>
                    <a:pt x="1" y="575"/>
                    <a:pt x="1" y="3712"/>
                  </a:cubicBezTo>
                  <a:lnTo>
                    <a:pt x="12446" y="3712"/>
                  </a:lnTo>
                  <a:lnTo>
                    <a:pt x="12446" y="2800"/>
                  </a:lnTo>
                  <a:lnTo>
                    <a:pt x="5666" y="2800"/>
                  </a:lnTo>
                  <a:cubicBezTo>
                    <a:pt x="5666" y="2800"/>
                    <a:pt x="5469" y="1448"/>
                    <a:pt x="64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15"/>
            <p:cNvSpPr/>
            <p:nvPr/>
          </p:nvSpPr>
          <p:spPr>
            <a:xfrm>
              <a:off x="2128524" y="4066005"/>
              <a:ext cx="885667" cy="287866"/>
            </a:xfrm>
            <a:custGeom>
              <a:avLst/>
              <a:gdLst/>
              <a:ahLst/>
              <a:cxnLst/>
              <a:rect l="l" t="t" r="r" b="b"/>
              <a:pathLst>
                <a:path w="6381" h="2074" extrusionOk="0">
                  <a:moveTo>
                    <a:pt x="6381" y="1"/>
                  </a:moveTo>
                  <a:lnTo>
                    <a:pt x="0" y="2073"/>
                  </a:lnTo>
                  <a:cubicBezTo>
                    <a:pt x="0" y="2073"/>
                    <a:pt x="192" y="536"/>
                    <a:pt x="9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15"/>
            <p:cNvSpPr/>
            <p:nvPr/>
          </p:nvSpPr>
          <p:spPr>
            <a:xfrm>
              <a:off x="2115199" y="4454496"/>
              <a:ext cx="1725254" cy="36087"/>
            </a:xfrm>
            <a:custGeom>
              <a:avLst/>
              <a:gdLst/>
              <a:ahLst/>
              <a:cxnLst/>
              <a:rect l="l" t="t" r="r" b="b"/>
              <a:pathLst>
                <a:path w="12430" h="260" extrusionOk="0">
                  <a:moveTo>
                    <a:pt x="1" y="260"/>
                  </a:moveTo>
                  <a:lnTo>
                    <a:pt x="12429" y="260"/>
                  </a:lnTo>
                  <a:lnTo>
                    <a:pt x="12429" y="1"/>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15"/>
            <p:cNvSpPr/>
            <p:nvPr/>
          </p:nvSpPr>
          <p:spPr>
            <a:xfrm>
              <a:off x="2664692" y="1979063"/>
              <a:ext cx="78282" cy="77588"/>
            </a:xfrm>
            <a:custGeom>
              <a:avLst/>
              <a:gdLst/>
              <a:ahLst/>
              <a:cxnLst/>
              <a:rect l="l" t="t" r="r" b="b"/>
              <a:pathLst>
                <a:path w="564" h="559" extrusionOk="0">
                  <a:moveTo>
                    <a:pt x="564" y="282"/>
                  </a:moveTo>
                  <a:cubicBezTo>
                    <a:pt x="564" y="434"/>
                    <a:pt x="440" y="558"/>
                    <a:pt x="282" y="558"/>
                  </a:cubicBezTo>
                  <a:cubicBezTo>
                    <a:pt x="130" y="558"/>
                    <a:pt x="1" y="434"/>
                    <a:pt x="1" y="282"/>
                  </a:cubicBezTo>
                  <a:cubicBezTo>
                    <a:pt x="1" y="125"/>
                    <a:pt x="130" y="1"/>
                    <a:pt x="282" y="1"/>
                  </a:cubicBezTo>
                  <a:cubicBezTo>
                    <a:pt x="440" y="1"/>
                    <a:pt x="564" y="125"/>
                    <a:pt x="564" y="282"/>
                  </a:cubicBezTo>
                  <a:close/>
                </a:path>
              </a:pathLst>
            </a:custGeom>
            <a:solidFill>
              <a:srgbClr val="8E8E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15"/>
            <p:cNvSpPr/>
            <p:nvPr/>
          </p:nvSpPr>
          <p:spPr>
            <a:xfrm>
              <a:off x="1481319" y="2258182"/>
              <a:ext cx="583227" cy="518270"/>
            </a:xfrm>
            <a:custGeom>
              <a:avLst/>
              <a:gdLst/>
              <a:ahLst/>
              <a:cxnLst/>
              <a:rect l="l" t="t" r="r" b="b"/>
              <a:pathLst>
                <a:path w="4202" h="3734" extrusionOk="0">
                  <a:moveTo>
                    <a:pt x="4202" y="0"/>
                  </a:moveTo>
                  <a:lnTo>
                    <a:pt x="4202" y="3734"/>
                  </a:lnTo>
                  <a:lnTo>
                    <a:pt x="0" y="3734"/>
                  </a:lnTo>
                  <a:lnTo>
                    <a:pt x="0" y="648"/>
                  </a:lnTo>
                  <a:lnTo>
                    <a:pt x="1639" y="648"/>
                  </a:lnTo>
                  <a:lnTo>
                    <a:pt x="1791" y="0"/>
                  </a:lnTo>
                  <a:close/>
                </a:path>
              </a:pathLst>
            </a:custGeom>
            <a:solidFill>
              <a:srgbClr val="DFAF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15"/>
            <p:cNvSpPr/>
            <p:nvPr/>
          </p:nvSpPr>
          <p:spPr>
            <a:xfrm>
              <a:off x="1481319" y="2347984"/>
              <a:ext cx="645825" cy="428468"/>
            </a:xfrm>
            <a:custGeom>
              <a:avLst/>
              <a:gdLst/>
              <a:ahLst/>
              <a:cxnLst/>
              <a:rect l="l" t="t" r="r" b="b"/>
              <a:pathLst>
                <a:path w="4653" h="3087" extrusionOk="0">
                  <a:moveTo>
                    <a:pt x="4202" y="3087"/>
                  </a:moveTo>
                  <a:lnTo>
                    <a:pt x="0" y="3087"/>
                  </a:lnTo>
                  <a:lnTo>
                    <a:pt x="451" y="1"/>
                  </a:lnTo>
                  <a:lnTo>
                    <a:pt x="465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15"/>
            <p:cNvSpPr/>
            <p:nvPr/>
          </p:nvSpPr>
          <p:spPr>
            <a:xfrm>
              <a:off x="1481319" y="2831134"/>
              <a:ext cx="583227" cy="518270"/>
            </a:xfrm>
            <a:custGeom>
              <a:avLst/>
              <a:gdLst/>
              <a:ahLst/>
              <a:cxnLst/>
              <a:rect l="l" t="t" r="r" b="b"/>
              <a:pathLst>
                <a:path w="4202" h="3734" extrusionOk="0">
                  <a:moveTo>
                    <a:pt x="4202" y="0"/>
                  </a:moveTo>
                  <a:lnTo>
                    <a:pt x="4202" y="3734"/>
                  </a:lnTo>
                  <a:lnTo>
                    <a:pt x="0" y="3734"/>
                  </a:lnTo>
                  <a:lnTo>
                    <a:pt x="0" y="648"/>
                  </a:lnTo>
                  <a:lnTo>
                    <a:pt x="1639" y="648"/>
                  </a:lnTo>
                  <a:lnTo>
                    <a:pt x="1791" y="0"/>
                  </a:lnTo>
                  <a:close/>
                </a:path>
              </a:pathLst>
            </a:custGeom>
            <a:solidFill>
              <a:srgbClr val="DFAF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15"/>
            <p:cNvSpPr/>
            <p:nvPr/>
          </p:nvSpPr>
          <p:spPr>
            <a:xfrm>
              <a:off x="1481319" y="2920935"/>
              <a:ext cx="645825" cy="428468"/>
            </a:xfrm>
            <a:custGeom>
              <a:avLst/>
              <a:gdLst/>
              <a:ahLst/>
              <a:cxnLst/>
              <a:rect l="l" t="t" r="r" b="b"/>
              <a:pathLst>
                <a:path w="4653" h="3087" extrusionOk="0">
                  <a:moveTo>
                    <a:pt x="4202" y="3087"/>
                  </a:moveTo>
                  <a:lnTo>
                    <a:pt x="0" y="3087"/>
                  </a:lnTo>
                  <a:lnTo>
                    <a:pt x="451" y="1"/>
                  </a:lnTo>
                  <a:lnTo>
                    <a:pt x="465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15"/>
            <p:cNvSpPr/>
            <p:nvPr/>
          </p:nvSpPr>
          <p:spPr>
            <a:xfrm>
              <a:off x="1500056" y="3424350"/>
              <a:ext cx="583227" cy="518409"/>
            </a:xfrm>
            <a:custGeom>
              <a:avLst/>
              <a:gdLst/>
              <a:ahLst/>
              <a:cxnLst/>
              <a:rect l="l" t="t" r="r" b="b"/>
              <a:pathLst>
                <a:path w="4202" h="3735" extrusionOk="0">
                  <a:moveTo>
                    <a:pt x="4202" y="1"/>
                  </a:moveTo>
                  <a:lnTo>
                    <a:pt x="4202" y="3734"/>
                  </a:lnTo>
                  <a:lnTo>
                    <a:pt x="1" y="3734"/>
                  </a:lnTo>
                  <a:lnTo>
                    <a:pt x="1" y="648"/>
                  </a:lnTo>
                  <a:lnTo>
                    <a:pt x="1634" y="648"/>
                  </a:lnTo>
                  <a:lnTo>
                    <a:pt x="1791" y="1"/>
                  </a:lnTo>
                  <a:close/>
                </a:path>
              </a:pathLst>
            </a:custGeom>
            <a:solidFill>
              <a:srgbClr val="DFAF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15"/>
            <p:cNvSpPr/>
            <p:nvPr/>
          </p:nvSpPr>
          <p:spPr>
            <a:xfrm>
              <a:off x="1500056" y="3514290"/>
              <a:ext cx="645825" cy="428468"/>
            </a:xfrm>
            <a:custGeom>
              <a:avLst/>
              <a:gdLst/>
              <a:ahLst/>
              <a:cxnLst/>
              <a:rect l="l" t="t" r="r" b="b"/>
              <a:pathLst>
                <a:path w="4653" h="3087" extrusionOk="0">
                  <a:moveTo>
                    <a:pt x="4202" y="3086"/>
                  </a:moveTo>
                  <a:lnTo>
                    <a:pt x="1" y="3086"/>
                  </a:lnTo>
                  <a:lnTo>
                    <a:pt x="451" y="0"/>
                  </a:lnTo>
                  <a:lnTo>
                    <a:pt x="465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15"/>
            <p:cNvSpPr/>
            <p:nvPr/>
          </p:nvSpPr>
          <p:spPr>
            <a:xfrm>
              <a:off x="2382520" y="3358699"/>
              <a:ext cx="356571" cy="530068"/>
            </a:xfrm>
            <a:custGeom>
              <a:avLst/>
              <a:gdLst/>
              <a:ahLst/>
              <a:cxnLst/>
              <a:rect l="l" t="t" r="r" b="b"/>
              <a:pathLst>
                <a:path w="2569" h="3819" extrusionOk="0">
                  <a:moveTo>
                    <a:pt x="2569" y="3819"/>
                  </a:moveTo>
                  <a:lnTo>
                    <a:pt x="1" y="3819"/>
                  </a:lnTo>
                  <a:lnTo>
                    <a:pt x="1" y="0"/>
                  </a:lnTo>
                  <a:lnTo>
                    <a:pt x="256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15"/>
            <p:cNvSpPr/>
            <p:nvPr/>
          </p:nvSpPr>
          <p:spPr>
            <a:xfrm>
              <a:off x="2414582" y="3330523"/>
              <a:ext cx="357404" cy="530068"/>
            </a:xfrm>
            <a:custGeom>
              <a:avLst/>
              <a:gdLst/>
              <a:ahLst/>
              <a:cxnLst/>
              <a:rect l="l" t="t" r="r" b="b"/>
              <a:pathLst>
                <a:path w="2575" h="3819" extrusionOk="0">
                  <a:moveTo>
                    <a:pt x="2574" y="3819"/>
                  </a:moveTo>
                  <a:lnTo>
                    <a:pt x="1" y="3819"/>
                  </a:lnTo>
                  <a:lnTo>
                    <a:pt x="1" y="1"/>
                  </a:lnTo>
                  <a:lnTo>
                    <a:pt x="2574"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15"/>
            <p:cNvSpPr/>
            <p:nvPr/>
          </p:nvSpPr>
          <p:spPr>
            <a:xfrm>
              <a:off x="2456082" y="3295408"/>
              <a:ext cx="357265" cy="530901"/>
            </a:xfrm>
            <a:custGeom>
              <a:avLst/>
              <a:gdLst/>
              <a:ahLst/>
              <a:cxnLst/>
              <a:rect l="l" t="t" r="r" b="b"/>
              <a:pathLst>
                <a:path w="2574" h="3825" extrusionOk="0">
                  <a:moveTo>
                    <a:pt x="2574" y="3824"/>
                  </a:moveTo>
                  <a:lnTo>
                    <a:pt x="0" y="3824"/>
                  </a:lnTo>
                  <a:lnTo>
                    <a:pt x="0" y="0"/>
                  </a:lnTo>
                  <a:lnTo>
                    <a:pt x="25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15"/>
            <p:cNvSpPr/>
            <p:nvPr/>
          </p:nvSpPr>
          <p:spPr>
            <a:xfrm>
              <a:off x="2494251" y="3385209"/>
              <a:ext cx="285507" cy="25955"/>
            </a:xfrm>
            <a:custGeom>
              <a:avLst/>
              <a:gdLst/>
              <a:ahLst/>
              <a:cxnLst/>
              <a:rect l="l" t="t" r="r" b="b"/>
              <a:pathLst>
                <a:path w="2057" h="187" extrusionOk="0">
                  <a:moveTo>
                    <a:pt x="1921" y="1"/>
                  </a:moveTo>
                  <a:lnTo>
                    <a:pt x="119" y="1"/>
                  </a:lnTo>
                  <a:cubicBezTo>
                    <a:pt x="1" y="1"/>
                    <a:pt x="18" y="187"/>
                    <a:pt x="136" y="187"/>
                  </a:cubicBezTo>
                  <a:lnTo>
                    <a:pt x="1938" y="187"/>
                  </a:lnTo>
                  <a:cubicBezTo>
                    <a:pt x="2056" y="187"/>
                    <a:pt x="2040" y="1"/>
                    <a:pt x="19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15"/>
            <p:cNvSpPr/>
            <p:nvPr/>
          </p:nvSpPr>
          <p:spPr>
            <a:xfrm>
              <a:off x="2494251" y="3454885"/>
              <a:ext cx="285507" cy="25816"/>
            </a:xfrm>
            <a:custGeom>
              <a:avLst/>
              <a:gdLst/>
              <a:ahLst/>
              <a:cxnLst/>
              <a:rect l="l" t="t" r="r" b="b"/>
              <a:pathLst>
                <a:path w="2057" h="186" extrusionOk="0">
                  <a:moveTo>
                    <a:pt x="1921" y="0"/>
                  </a:moveTo>
                  <a:lnTo>
                    <a:pt x="119" y="0"/>
                  </a:lnTo>
                  <a:cubicBezTo>
                    <a:pt x="1" y="0"/>
                    <a:pt x="18" y="186"/>
                    <a:pt x="136" y="186"/>
                  </a:cubicBezTo>
                  <a:lnTo>
                    <a:pt x="1938" y="186"/>
                  </a:lnTo>
                  <a:cubicBezTo>
                    <a:pt x="2056" y="186"/>
                    <a:pt x="2040" y="0"/>
                    <a:pt x="19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15"/>
            <p:cNvSpPr/>
            <p:nvPr/>
          </p:nvSpPr>
          <p:spPr>
            <a:xfrm>
              <a:off x="2494251" y="3523589"/>
              <a:ext cx="285507" cy="25955"/>
            </a:xfrm>
            <a:custGeom>
              <a:avLst/>
              <a:gdLst/>
              <a:ahLst/>
              <a:cxnLst/>
              <a:rect l="l" t="t" r="r" b="b"/>
              <a:pathLst>
                <a:path w="2057" h="187" extrusionOk="0">
                  <a:moveTo>
                    <a:pt x="1921" y="1"/>
                  </a:moveTo>
                  <a:lnTo>
                    <a:pt x="119" y="1"/>
                  </a:lnTo>
                  <a:cubicBezTo>
                    <a:pt x="1" y="1"/>
                    <a:pt x="18" y="187"/>
                    <a:pt x="136" y="187"/>
                  </a:cubicBezTo>
                  <a:lnTo>
                    <a:pt x="1938" y="187"/>
                  </a:lnTo>
                  <a:cubicBezTo>
                    <a:pt x="2056" y="187"/>
                    <a:pt x="2040" y="1"/>
                    <a:pt x="19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15"/>
            <p:cNvSpPr/>
            <p:nvPr/>
          </p:nvSpPr>
          <p:spPr>
            <a:xfrm>
              <a:off x="2494251" y="3593126"/>
              <a:ext cx="285507" cy="25955"/>
            </a:xfrm>
            <a:custGeom>
              <a:avLst/>
              <a:gdLst/>
              <a:ahLst/>
              <a:cxnLst/>
              <a:rect l="l" t="t" r="r" b="b"/>
              <a:pathLst>
                <a:path w="2057" h="187" extrusionOk="0">
                  <a:moveTo>
                    <a:pt x="1921" y="1"/>
                  </a:moveTo>
                  <a:lnTo>
                    <a:pt x="119" y="1"/>
                  </a:lnTo>
                  <a:cubicBezTo>
                    <a:pt x="1" y="1"/>
                    <a:pt x="18" y="187"/>
                    <a:pt x="136" y="187"/>
                  </a:cubicBezTo>
                  <a:lnTo>
                    <a:pt x="1938" y="187"/>
                  </a:lnTo>
                  <a:cubicBezTo>
                    <a:pt x="2056" y="187"/>
                    <a:pt x="2040" y="1"/>
                    <a:pt x="19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15"/>
            <p:cNvSpPr/>
            <p:nvPr/>
          </p:nvSpPr>
          <p:spPr>
            <a:xfrm>
              <a:off x="2495916" y="3652531"/>
              <a:ext cx="286201" cy="25955"/>
            </a:xfrm>
            <a:custGeom>
              <a:avLst/>
              <a:gdLst/>
              <a:ahLst/>
              <a:cxnLst/>
              <a:rect l="l" t="t" r="r" b="b"/>
              <a:pathLst>
                <a:path w="2062" h="187" extrusionOk="0">
                  <a:moveTo>
                    <a:pt x="1921" y="1"/>
                  </a:moveTo>
                  <a:lnTo>
                    <a:pt x="124" y="1"/>
                  </a:lnTo>
                  <a:cubicBezTo>
                    <a:pt x="0" y="1"/>
                    <a:pt x="17" y="187"/>
                    <a:pt x="135" y="187"/>
                  </a:cubicBezTo>
                  <a:lnTo>
                    <a:pt x="1937" y="187"/>
                  </a:lnTo>
                  <a:cubicBezTo>
                    <a:pt x="2061" y="187"/>
                    <a:pt x="2044" y="1"/>
                    <a:pt x="19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15"/>
            <p:cNvSpPr/>
            <p:nvPr/>
          </p:nvSpPr>
          <p:spPr>
            <a:xfrm>
              <a:off x="2505215" y="3722207"/>
              <a:ext cx="286201" cy="25816"/>
            </a:xfrm>
            <a:custGeom>
              <a:avLst/>
              <a:gdLst/>
              <a:ahLst/>
              <a:cxnLst/>
              <a:rect l="l" t="t" r="r" b="b"/>
              <a:pathLst>
                <a:path w="2062" h="186" extrusionOk="0">
                  <a:moveTo>
                    <a:pt x="1921" y="0"/>
                  </a:moveTo>
                  <a:lnTo>
                    <a:pt x="125" y="0"/>
                  </a:lnTo>
                  <a:cubicBezTo>
                    <a:pt x="1" y="0"/>
                    <a:pt x="18" y="186"/>
                    <a:pt x="142" y="186"/>
                  </a:cubicBezTo>
                  <a:lnTo>
                    <a:pt x="1938" y="186"/>
                  </a:lnTo>
                  <a:cubicBezTo>
                    <a:pt x="2062" y="186"/>
                    <a:pt x="2045" y="0"/>
                    <a:pt x="19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3" name="Google Shape;93;p15"/>
            <p:cNvGrpSpPr/>
            <p:nvPr/>
          </p:nvGrpSpPr>
          <p:grpSpPr>
            <a:xfrm>
              <a:off x="2935899" y="3295408"/>
              <a:ext cx="430827" cy="593359"/>
              <a:chOff x="2935899" y="3295408"/>
              <a:chExt cx="430827" cy="593359"/>
            </a:xfrm>
          </p:grpSpPr>
          <p:sp>
            <p:nvSpPr>
              <p:cNvPr id="94" name="Google Shape;94;p15"/>
              <p:cNvSpPr/>
              <p:nvPr/>
            </p:nvSpPr>
            <p:spPr>
              <a:xfrm>
                <a:off x="2935899" y="3358699"/>
                <a:ext cx="357404" cy="530068"/>
              </a:xfrm>
              <a:custGeom>
                <a:avLst/>
                <a:gdLst/>
                <a:ahLst/>
                <a:cxnLst/>
                <a:rect l="l" t="t" r="r" b="b"/>
                <a:pathLst>
                  <a:path w="2575" h="3819" extrusionOk="0">
                    <a:moveTo>
                      <a:pt x="2574" y="3819"/>
                    </a:moveTo>
                    <a:lnTo>
                      <a:pt x="1" y="3819"/>
                    </a:lnTo>
                    <a:lnTo>
                      <a:pt x="1" y="0"/>
                    </a:lnTo>
                    <a:lnTo>
                      <a:pt x="257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15"/>
              <p:cNvSpPr/>
              <p:nvPr/>
            </p:nvSpPr>
            <p:spPr>
              <a:xfrm>
                <a:off x="2967961" y="3330523"/>
                <a:ext cx="357404" cy="530068"/>
              </a:xfrm>
              <a:custGeom>
                <a:avLst/>
                <a:gdLst/>
                <a:ahLst/>
                <a:cxnLst/>
                <a:rect l="l" t="t" r="r" b="b"/>
                <a:pathLst>
                  <a:path w="2575" h="3819" extrusionOk="0">
                    <a:moveTo>
                      <a:pt x="2574" y="3819"/>
                    </a:moveTo>
                    <a:lnTo>
                      <a:pt x="1" y="3819"/>
                    </a:lnTo>
                    <a:lnTo>
                      <a:pt x="1" y="1"/>
                    </a:lnTo>
                    <a:lnTo>
                      <a:pt x="2574"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15"/>
              <p:cNvSpPr/>
              <p:nvPr/>
            </p:nvSpPr>
            <p:spPr>
              <a:xfrm>
                <a:off x="3010155" y="3295408"/>
                <a:ext cx="356571" cy="530901"/>
              </a:xfrm>
              <a:custGeom>
                <a:avLst/>
                <a:gdLst/>
                <a:ahLst/>
                <a:cxnLst/>
                <a:rect l="l" t="t" r="r" b="b"/>
                <a:pathLst>
                  <a:path w="2569" h="3825" extrusionOk="0">
                    <a:moveTo>
                      <a:pt x="2569" y="3824"/>
                    </a:moveTo>
                    <a:lnTo>
                      <a:pt x="1" y="3824"/>
                    </a:lnTo>
                    <a:lnTo>
                      <a:pt x="1" y="0"/>
                    </a:lnTo>
                    <a:lnTo>
                      <a:pt x="256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15"/>
              <p:cNvSpPr/>
              <p:nvPr/>
            </p:nvSpPr>
            <p:spPr>
              <a:xfrm>
                <a:off x="3047768" y="3385209"/>
                <a:ext cx="285368" cy="25955"/>
              </a:xfrm>
              <a:custGeom>
                <a:avLst/>
                <a:gdLst/>
                <a:ahLst/>
                <a:cxnLst/>
                <a:rect l="l" t="t" r="r" b="b"/>
                <a:pathLst>
                  <a:path w="2056" h="187" extrusionOk="0">
                    <a:moveTo>
                      <a:pt x="1920" y="1"/>
                    </a:moveTo>
                    <a:lnTo>
                      <a:pt x="118" y="1"/>
                    </a:lnTo>
                    <a:cubicBezTo>
                      <a:pt x="0" y="1"/>
                      <a:pt x="17" y="187"/>
                      <a:pt x="135" y="187"/>
                    </a:cubicBezTo>
                    <a:lnTo>
                      <a:pt x="1937" y="187"/>
                    </a:lnTo>
                    <a:cubicBezTo>
                      <a:pt x="2056" y="187"/>
                      <a:pt x="2039" y="1"/>
                      <a:pt x="19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15"/>
              <p:cNvSpPr/>
              <p:nvPr/>
            </p:nvSpPr>
            <p:spPr>
              <a:xfrm>
                <a:off x="3047768" y="3454885"/>
                <a:ext cx="285368" cy="25816"/>
              </a:xfrm>
              <a:custGeom>
                <a:avLst/>
                <a:gdLst/>
                <a:ahLst/>
                <a:cxnLst/>
                <a:rect l="l" t="t" r="r" b="b"/>
                <a:pathLst>
                  <a:path w="2056" h="186" extrusionOk="0">
                    <a:moveTo>
                      <a:pt x="1920" y="0"/>
                    </a:moveTo>
                    <a:lnTo>
                      <a:pt x="118" y="0"/>
                    </a:lnTo>
                    <a:cubicBezTo>
                      <a:pt x="0" y="0"/>
                      <a:pt x="17" y="186"/>
                      <a:pt x="135" y="186"/>
                    </a:cubicBezTo>
                    <a:lnTo>
                      <a:pt x="1937" y="186"/>
                    </a:lnTo>
                    <a:cubicBezTo>
                      <a:pt x="2056" y="186"/>
                      <a:pt x="2039" y="0"/>
                      <a:pt x="19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15"/>
              <p:cNvSpPr/>
              <p:nvPr/>
            </p:nvSpPr>
            <p:spPr>
              <a:xfrm>
                <a:off x="3047768" y="3523589"/>
                <a:ext cx="285368" cy="25955"/>
              </a:xfrm>
              <a:custGeom>
                <a:avLst/>
                <a:gdLst/>
                <a:ahLst/>
                <a:cxnLst/>
                <a:rect l="l" t="t" r="r" b="b"/>
                <a:pathLst>
                  <a:path w="2056" h="187" extrusionOk="0">
                    <a:moveTo>
                      <a:pt x="1920" y="1"/>
                    </a:moveTo>
                    <a:lnTo>
                      <a:pt x="118" y="1"/>
                    </a:lnTo>
                    <a:cubicBezTo>
                      <a:pt x="0" y="1"/>
                      <a:pt x="17" y="187"/>
                      <a:pt x="135" y="187"/>
                    </a:cubicBezTo>
                    <a:lnTo>
                      <a:pt x="1937" y="187"/>
                    </a:lnTo>
                    <a:cubicBezTo>
                      <a:pt x="2056" y="187"/>
                      <a:pt x="2039" y="1"/>
                      <a:pt x="19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15"/>
              <p:cNvSpPr/>
              <p:nvPr/>
            </p:nvSpPr>
            <p:spPr>
              <a:xfrm>
                <a:off x="3047768" y="3593126"/>
                <a:ext cx="285368" cy="25955"/>
              </a:xfrm>
              <a:custGeom>
                <a:avLst/>
                <a:gdLst/>
                <a:ahLst/>
                <a:cxnLst/>
                <a:rect l="l" t="t" r="r" b="b"/>
                <a:pathLst>
                  <a:path w="2056" h="187" extrusionOk="0">
                    <a:moveTo>
                      <a:pt x="1920" y="1"/>
                    </a:moveTo>
                    <a:lnTo>
                      <a:pt x="118" y="1"/>
                    </a:lnTo>
                    <a:cubicBezTo>
                      <a:pt x="0" y="1"/>
                      <a:pt x="17" y="187"/>
                      <a:pt x="135" y="187"/>
                    </a:cubicBezTo>
                    <a:lnTo>
                      <a:pt x="1937" y="187"/>
                    </a:lnTo>
                    <a:cubicBezTo>
                      <a:pt x="2056" y="187"/>
                      <a:pt x="2039" y="1"/>
                      <a:pt x="19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15"/>
              <p:cNvSpPr/>
              <p:nvPr/>
            </p:nvSpPr>
            <p:spPr>
              <a:xfrm>
                <a:off x="3049295" y="3652531"/>
                <a:ext cx="286201" cy="25955"/>
              </a:xfrm>
              <a:custGeom>
                <a:avLst/>
                <a:gdLst/>
                <a:ahLst/>
                <a:cxnLst/>
                <a:rect l="l" t="t" r="r" b="b"/>
                <a:pathLst>
                  <a:path w="2062" h="187" extrusionOk="0">
                    <a:moveTo>
                      <a:pt x="1926" y="1"/>
                    </a:moveTo>
                    <a:lnTo>
                      <a:pt x="124" y="1"/>
                    </a:lnTo>
                    <a:cubicBezTo>
                      <a:pt x="0" y="1"/>
                      <a:pt x="17" y="187"/>
                      <a:pt x="141" y="187"/>
                    </a:cubicBezTo>
                    <a:lnTo>
                      <a:pt x="1938" y="187"/>
                    </a:lnTo>
                    <a:cubicBezTo>
                      <a:pt x="2061" y="187"/>
                      <a:pt x="2045" y="1"/>
                      <a:pt x="19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15"/>
              <p:cNvSpPr/>
              <p:nvPr/>
            </p:nvSpPr>
            <p:spPr>
              <a:xfrm>
                <a:off x="3059427" y="3722207"/>
                <a:ext cx="285507" cy="25816"/>
              </a:xfrm>
              <a:custGeom>
                <a:avLst/>
                <a:gdLst/>
                <a:ahLst/>
                <a:cxnLst/>
                <a:rect l="l" t="t" r="r" b="b"/>
                <a:pathLst>
                  <a:path w="2057" h="186" extrusionOk="0">
                    <a:moveTo>
                      <a:pt x="1921" y="0"/>
                    </a:moveTo>
                    <a:lnTo>
                      <a:pt x="119" y="0"/>
                    </a:lnTo>
                    <a:cubicBezTo>
                      <a:pt x="1" y="0"/>
                      <a:pt x="17" y="186"/>
                      <a:pt x="136" y="186"/>
                    </a:cubicBezTo>
                    <a:lnTo>
                      <a:pt x="1938" y="186"/>
                    </a:lnTo>
                    <a:cubicBezTo>
                      <a:pt x="2056" y="186"/>
                      <a:pt x="2039" y="0"/>
                      <a:pt x="19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3" name="Google Shape;103;p15"/>
            <p:cNvSpPr/>
            <p:nvPr/>
          </p:nvSpPr>
          <p:spPr>
            <a:xfrm>
              <a:off x="2377801" y="2741194"/>
              <a:ext cx="357404" cy="530901"/>
            </a:xfrm>
            <a:custGeom>
              <a:avLst/>
              <a:gdLst/>
              <a:ahLst/>
              <a:cxnLst/>
              <a:rect l="l" t="t" r="r" b="b"/>
              <a:pathLst>
                <a:path w="2575" h="3825" extrusionOk="0">
                  <a:moveTo>
                    <a:pt x="2574" y="3824"/>
                  </a:moveTo>
                  <a:lnTo>
                    <a:pt x="1" y="3824"/>
                  </a:lnTo>
                  <a:lnTo>
                    <a:pt x="1" y="1"/>
                  </a:lnTo>
                  <a:lnTo>
                    <a:pt x="257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15"/>
            <p:cNvSpPr/>
            <p:nvPr/>
          </p:nvSpPr>
          <p:spPr>
            <a:xfrm>
              <a:off x="2409863" y="2713018"/>
              <a:ext cx="357404" cy="530901"/>
            </a:xfrm>
            <a:custGeom>
              <a:avLst/>
              <a:gdLst/>
              <a:ahLst/>
              <a:cxnLst/>
              <a:rect l="l" t="t" r="r" b="b"/>
              <a:pathLst>
                <a:path w="2575" h="3825" extrusionOk="0">
                  <a:moveTo>
                    <a:pt x="2574" y="3825"/>
                  </a:moveTo>
                  <a:lnTo>
                    <a:pt x="1" y="3825"/>
                  </a:lnTo>
                  <a:lnTo>
                    <a:pt x="1" y="1"/>
                  </a:lnTo>
                  <a:lnTo>
                    <a:pt x="2574"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15"/>
            <p:cNvSpPr/>
            <p:nvPr/>
          </p:nvSpPr>
          <p:spPr>
            <a:xfrm>
              <a:off x="2451363" y="2678736"/>
              <a:ext cx="357265" cy="530068"/>
            </a:xfrm>
            <a:custGeom>
              <a:avLst/>
              <a:gdLst/>
              <a:ahLst/>
              <a:cxnLst/>
              <a:rect l="l" t="t" r="r" b="b"/>
              <a:pathLst>
                <a:path w="2574" h="3819" extrusionOk="0">
                  <a:moveTo>
                    <a:pt x="2574" y="3818"/>
                  </a:moveTo>
                  <a:lnTo>
                    <a:pt x="0" y="3818"/>
                  </a:lnTo>
                  <a:lnTo>
                    <a:pt x="0" y="0"/>
                  </a:lnTo>
                  <a:lnTo>
                    <a:pt x="25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15"/>
            <p:cNvSpPr/>
            <p:nvPr/>
          </p:nvSpPr>
          <p:spPr>
            <a:xfrm>
              <a:off x="2489670" y="2767843"/>
              <a:ext cx="285368" cy="25816"/>
            </a:xfrm>
            <a:custGeom>
              <a:avLst/>
              <a:gdLst/>
              <a:ahLst/>
              <a:cxnLst/>
              <a:rect l="l" t="t" r="r" b="b"/>
              <a:pathLst>
                <a:path w="2056" h="186" extrusionOk="0">
                  <a:moveTo>
                    <a:pt x="1921" y="0"/>
                  </a:moveTo>
                  <a:lnTo>
                    <a:pt x="118" y="0"/>
                  </a:lnTo>
                  <a:cubicBezTo>
                    <a:pt x="0" y="0"/>
                    <a:pt x="17" y="186"/>
                    <a:pt x="135" y="186"/>
                  </a:cubicBezTo>
                  <a:lnTo>
                    <a:pt x="1937" y="186"/>
                  </a:lnTo>
                  <a:cubicBezTo>
                    <a:pt x="2056" y="186"/>
                    <a:pt x="2039" y="0"/>
                    <a:pt x="19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15"/>
            <p:cNvSpPr/>
            <p:nvPr/>
          </p:nvSpPr>
          <p:spPr>
            <a:xfrm>
              <a:off x="2489670" y="2837380"/>
              <a:ext cx="285368" cy="25955"/>
            </a:xfrm>
            <a:custGeom>
              <a:avLst/>
              <a:gdLst/>
              <a:ahLst/>
              <a:cxnLst/>
              <a:rect l="l" t="t" r="r" b="b"/>
              <a:pathLst>
                <a:path w="2056" h="187" extrusionOk="0">
                  <a:moveTo>
                    <a:pt x="1921" y="0"/>
                  </a:moveTo>
                  <a:lnTo>
                    <a:pt x="118" y="0"/>
                  </a:lnTo>
                  <a:cubicBezTo>
                    <a:pt x="0" y="0"/>
                    <a:pt x="17" y="186"/>
                    <a:pt x="135" y="186"/>
                  </a:cubicBezTo>
                  <a:lnTo>
                    <a:pt x="1937" y="186"/>
                  </a:lnTo>
                  <a:cubicBezTo>
                    <a:pt x="2056" y="186"/>
                    <a:pt x="2039" y="0"/>
                    <a:pt x="19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15"/>
            <p:cNvSpPr/>
            <p:nvPr/>
          </p:nvSpPr>
          <p:spPr>
            <a:xfrm>
              <a:off x="2489670" y="2906084"/>
              <a:ext cx="285368" cy="26788"/>
            </a:xfrm>
            <a:custGeom>
              <a:avLst/>
              <a:gdLst/>
              <a:ahLst/>
              <a:cxnLst/>
              <a:rect l="l" t="t" r="r" b="b"/>
              <a:pathLst>
                <a:path w="2056" h="193" extrusionOk="0">
                  <a:moveTo>
                    <a:pt x="1921" y="1"/>
                  </a:moveTo>
                  <a:lnTo>
                    <a:pt x="118" y="1"/>
                  </a:lnTo>
                  <a:cubicBezTo>
                    <a:pt x="0" y="1"/>
                    <a:pt x="17" y="192"/>
                    <a:pt x="135" y="192"/>
                  </a:cubicBezTo>
                  <a:lnTo>
                    <a:pt x="1937" y="192"/>
                  </a:lnTo>
                  <a:cubicBezTo>
                    <a:pt x="2056" y="192"/>
                    <a:pt x="2039" y="1"/>
                    <a:pt x="19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15"/>
            <p:cNvSpPr/>
            <p:nvPr/>
          </p:nvSpPr>
          <p:spPr>
            <a:xfrm>
              <a:off x="2489670" y="2975760"/>
              <a:ext cx="285368" cy="25816"/>
            </a:xfrm>
            <a:custGeom>
              <a:avLst/>
              <a:gdLst/>
              <a:ahLst/>
              <a:cxnLst/>
              <a:rect l="l" t="t" r="r" b="b"/>
              <a:pathLst>
                <a:path w="2056" h="186" extrusionOk="0">
                  <a:moveTo>
                    <a:pt x="1921" y="0"/>
                  </a:moveTo>
                  <a:lnTo>
                    <a:pt x="118" y="0"/>
                  </a:lnTo>
                  <a:cubicBezTo>
                    <a:pt x="0" y="0"/>
                    <a:pt x="17" y="186"/>
                    <a:pt x="135" y="186"/>
                  </a:cubicBezTo>
                  <a:lnTo>
                    <a:pt x="1937" y="186"/>
                  </a:lnTo>
                  <a:cubicBezTo>
                    <a:pt x="2056" y="186"/>
                    <a:pt x="2039" y="0"/>
                    <a:pt x="19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15"/>
            <p:cNvSpPr/>
            <p:nvPr/>
          </p:nvSpPr>
          <p:spPr>
            <a:xfrm>
              <a:off x="2491197" y="3035165"/>
              <a:ext cx="286201" cy="25816"/>
            </a:xfrm>
            <a:custGeom>
              <a:avLst/>
              <a:gdLst/>
              <a:ahLst/>
              <a:cxnLst/>
              <a:rect l="l" t="t" r="r" b="b"/>
              <a:pathLst>
                <a:path w="2062" h="186" extrusionOk="0">
                  <a:moveTo>
                    <a:pt x="1921" y="0"/>
                  </a:moveTo>
                  <a:lnTo>
                    <a:pt x="124" y="0"/>
                  </a:lnTo>
                  <a:cubicBezTo>
                    <a:pt x="0" y="0"/>
                    <a:pt x="17" y="186"/>
                    <a:pt x="141" y="186"/>
                  </a:cubicBezTo>
                  <a:lnTo>
                    <a:pt x="1938" y="186"/>
                  </a:lnTo>
                  <a:cubicBezTo>
                    <a:pt x="2062" y="186"/>
                    <a:pt x="2045" y="0"/>
                    <a:pt x="19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15"/>
            <p:cNvSpPr/>
            <p:nvPr/>
          </p:nvSpPr>
          <p:spPr>
            <a:xfrm>
              <a:off x="2500635" y="3104702"/>
              <a:ext cx="286201" cy="25955"/>
            </a:xfrm>
            <a:custGeom>
              <a:avLst/>
              <a:gdLst/>
              <a:ahLst/>
              <a:cxnLst/>
              <a:rect l="l" t="t" r="r" b="b"/>
              <a:pathLst>
                <a:path w="2062" h="187" extrusionOk="0">
                  <a:moveTo>
                    <a:pt x="1926" y="0"/>
                  </a:moveTo>
                  <a:lnTo>
                    <a:pt x="124" y="0"/>
                  </a:lnTo>
                  <a:cubicBezTo>
                    <a:pt x="0" y="0"/>
                    <a:pt x="17" y="186"/>
                    <a:pt x="141" y="186"/>
                  </a:cubicBezTo>
                  <a:lnTo>
                    <a:pt x="1943" y="186"/>
                  </a:lnTo>
                  <a:cubicBezTo>
                    <a:pt x="2061" y="186"/>
                    <a:pt x="2044" y="0"/>
                    <a:pt x="19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15"/>
            <p:cNvSpPr/>
            <p:nvPr/>
          </p:nvSpPr>
          <p:spPr>
            <a:xfrm>
              <a:off x="2244140" y="410386"/>
              <a:ext cx="1093725" cy="1230440"/>
            </a:xfrm>
            <a:custGeom>
              <a:avLst/>
              <a:gdLst/>
              <a:ahLst/>
              <a:cxnLst/>
              <a:rect l="l" t="t" r="r" b="b"/>
              <a:pathLst>
                <a:path w="7880" h="8865" extrusionOk="0">
                  <a:moveTo>
                    <a:pt x="7879" y="3942"/>
                  </a:moveTo>
                  <a:lnTo>
                    <a:pt x="7879" y="8864"/>
                  </a:lnTo>
                  <a:lnTo>
                    <a:pt x="7068" y="8436"/>
                  </a:lnTo>
                  <a:lnTo>
                    <a:pt x="6500" y="8138"/>
                  </a:lnTo>
                  <a:lnTo>
                    <a:pt x="6500" y="3942"/>
                  </a:lnTo>
                  <a:cubicBezTo>
                    <a:pt x="6500" y="2529"/>
                    <a:pt x="5351" y="1380"/>
                    <a:pt x="3937" y="1380"/>
                  </a:cubicBezTo>
                  <a:cubicBezTo>
                    <a:pt x="3802" y="1380"/>
                    <a:pt x="3667" y="1391"/>
                    <a:pt x="3532" y="1414"/>
                  </a:cubicBezTo>
                  <a:cubicBezTo>
                    <a:pt x="2315" y="1605"/>
                    <a:pt x="1381" y="2664"/>
                    <a:pt x="1381" y="3942"/>
                  </a:cubicBezTo>
                  <a:lnTo>
                    <a:pt x="1381" y="7941"/>
                  </a:lnTo>
                  <a:lnTo>
                    <a:pt x="570" y="8363"/>
                  </a:lnTo>
                  <a:lnTo>
                    <a:pt x="1" y="8662"/>
                  </a:lnTo>
                  <a:lnTo>
                    <a:pt x="1" y="3942"/>
                  </a:lnTo>
                  <a:cubicBezTo>
                    <a:pt x="1" y="1904"/>
                    <a:pt x="1550" y="226"/>
                    <a:pt x="3532" y="23"/>
                  </a:cubicBezTo>
                  <a:cubicBezTo>
                    <a:pt x="3667" y="6"/>
                    <a:pt x="3802" y="0"/>
                    <a:pt x="3937" y="0"/>
                  </a:cubicBezTo>
                  <a:cubicBezTo>
                    <a:pt x="6111" y="0"/>
                    <a:pt x="7879" y="1769"/>
                    <a:pt x="7879" y="394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15"/>
            <p:cNvSpPr/>
            <p:nvPr/>
          </p:nvSpPr>
          <p:spPr>
            <a:xfrm>
              <a:off x="2205139" y="1145868"/>
              <a:ext cx="1202264" cy="1395332"/>
            </a:xfrm>
            <a:custGeom>
              <a:avLst/>
              <a:gdLst/>
              <a:ahLst/>
              <a:cxnLst/>
              <a:rect l="l" t="t" r="r" b="b"/>
              <a:pathLst>
                <a:path w="8662" h="10053" extrusionOk="0">
                  <a:moveTo>
                    <a:pt x="8662" y="2270"/>
                  </a:moveTo>
                  <a:lnTo>
                    <a:pt x="8662" y="5880"/>
                  </a:lnTo>
                  <a:cubicBezTo>
                    <a:pt x="8662" y="7705"/>
                    <a:pt x="6978" y="9371"/>
                    <a:pt x="4466" y="10019"/>
                  </a:cubicBezTo>
                  <a:cubicBezTo>
                    <a:pt x="4421" y="10030"/>
                    <a:pt x="4376" y="10042"/>
                    <a:pt x="4331" y="10053"/>
                  </a:cubicBezTo>
                  <a:cubicBezTo>
                    <a:pt x="4286" y="10042"/>
                    <a:pt x="4246" y="10030"/>
                    <a:pt x="4201" y="10019"/>
                  </a:cubicBezTo>
                  <a:cubicBezTo>
                    <a:pt x="4151" y="10008"/>
                    <a:pt x="4100" y="9997"/>
                    <a:pt x="4049" y="9980"/>
                  </a:cubicBezTo>
                  <a:cubicBezTo>
                    <a:pt x="1622" y="9304"/>
                    <a:pt x="0" y="7671"/>
                    <a:pt x="0" y="5880"/>
                  </a:cubicBezTo>
                  <a:lnTo>
                    <a:pt x="0" y="2270"/>
                  </a:lnTo>
                  <a:lnTo>
                    <a:pt x="4049" y="147"/>
                  </a:lnTo>
                  <a:lnTo>
                    <a:pt x="433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15"/>
            <p:cNvSpPr/>
            <p:nvPr/>
          </p:nvSpPr>
          <p:spPr>
            <a:xfrm>
              <a:off x="2635843" y="1391324"/>
              <a:ext cx="340887" cy="867068"/>
            </a:xfrm>
            <a:custGeom>
              <a:avLst/>
              <a:gdLst/>
              <a:ahLst/>
              <a:cxnLst/>
              <a:rect l="l" t="t" r="r" b="b"/>
              <a:pathLst>
                <a:path w="2456" h="6247" extrusionOk="0">
                  <a:moveTo>
                    <a:pt x="1025" y="1"/>
                  </a:moveTo>
                  <a:cubicBezTo>
                    <a:pt x="1679" y="74"/>
                    <a:pt x="2185" y="632"/>
                    <a:pt x="2185" y="1307"/>
                  </a:cubicBezTo>
                  <a:cubicBezTo>
                    <a:pt x="2185" y="1696"/>
                    <a:pt x="2016" y="2045"/>
                    <a:pt x="1746" y="2287"/>
                  </a:cubicBezTo>
                  <a:cubicBezTo>
                    <a:pt x="1684" y="2344"/>
                    <a:pt x="1617" y="2394"/>
                    <a:pt x="1543" y="2434"/>
                  </a:cubicBezTo>
                  <a:lnTo>
                    <a:pt x="2456" y="6246"/>
                  </a:lnTo>
                  <a:lnTo>
                    <a:pt x="0" y="6246"/>
                  </a:lnTo>
                  <a:lnTo>
                    <a:pt x="839" y="2507"/>
                  </a:lnTo>
                  <a:cubicBezTo>
                    <a:pt x="349" y="2321"/>
                    <a:pt x="0" y="1842"/>
                    <a:pt x="0" y="1285"/>
                  </a:cubicBezTo>
                  <a:cubicBezTo>
                    <a:pt x="0" y="654"/>
                    <a:pt x="440" y="136"/>
                    <a:pt x="10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15"/>
            <p:cNvSpPr/>
            <p:nvPr/>
          </p:nvSpPr>
          <p:spPr>
            <a:xfrm>
              <a:off x="2087856" y="1013734"/>
              <a:ext cx="1436832" cy="1648637"/>
            </a:xfrm>
            <a:custGeom>
              <a:avLst/>
              <a:gdLst/>
              <a:ahLst/>
              <a:cxnLst/>
              <a:rect l="l" t="t" r="r" b="b"/>
              <a:pathLst>
                <a:path w="10352" h="11878" extrusionOk="0">
                  <a:moveTo>
                    <a:pt x="9507" y="6832"/>
                  </a:moveTo>
                  <a:cubicBezTo>
                    <a:pt x="9507" y="8657"/>
                    <a:pt x="7823" y="10323"/>
                    <a:pt x="5311" y="10971"/>
                  </a:cubicBezTo>
                  <a:cubicBezTo>
                    <a:pt x="5266" y="10982"/>
                    <a:pt x="5221" y="10994"/>
                    <a:pt x="5176" y="11005"/>
                  </a:cubicBezTo>
                  <a:cubicBezTo>
                    <a:pt x="5131" y="10994"/>
                    <a:pt x="5091" y="10982"/>
                    <a:pt x="5046" y="10971"/>
                  </a:cubicBezTo>
                  <a:cubicBezTo>
                    <a:pt x="4996" y="10960"/>
                    <a:pt x="4945" y="10949"/>
                    <a:pt x="4894" y="10932"/>
                  </a:cubicBezTo>
                  <a:cubicBezTo>
                    <a:pt x="2467" y="10256"/>
                    <a:pt x="845" y="8623"/>
                    <a:pt x="845" y="6832"/>
                  </a:cubicBezTo>
                  <a:lnTo>
                    <a:pt x="845" y="3228"/>
                  </a:lnTo>
                  <a:lnTo>
                    <a:pt x="2157" y="2541"/>
                  </a:lnTo>
                  <a:lnTo>
                    <a:pt x="4894" y="1105"/>
                  </a:lnTo>
                  <a:lnTo>
                    <a:pt x="5176" y="953"/>
                  </a:lnTo>
                  <a:lnTo>
                    <a:pt x="8076" y="2473"/>
                  </a:lnTo>
                  <a:lnTo>
                    <a:pt x="9507" y="3228"/>
                  </a:lnTo>
                  <a:close/>
                  <a:moveTo>
                    <a:pt x="9670" y="2355"/>
                  </a:moveTo>
                  <a:lnTo>
                    <a:pt x="8076" y="1521"/>
                  </a:lnTo>
                  <a:lnTo>
                    <a:pt x="5176" y="1"/>
                  </a:lnTo>
                  <a:lnTo>
                    <a:pt x="4894" y="147"/>
                  </a:lnTo>
                  <a:lnTo>
                    <a:pt x="2157" y="1583"/>
                  </a:lnTo>
                  <a:lnTo>
                    <a:pt x="558" y="2422"/>
                  </a:lnTo>
                  <a:lnTo>
                    <a:pt x="1" y="2715"/>
                  </a:lnTo>
                  <a:lnTo>
                    <a:pt x="1" y="6832"/>
                  </a:lnTo>
                  <a:cubicBezTo>
                    <a:pt x="1" y="9051"/>
                    <a:pt x="1943" y="11044"/>
                    <a:pt x="4832" y="11793"/>
                  </a:cubicBezTo>
                  <a:cubicBezTo>
                    <a:pt x="4855" y="11799"/>
                    <a:pt x="4877" y="11799"/>
                    <a:pt x="4894" y="11805"/>
                  </a:cubicBezTo>
                  <a:cubicBezTo>
                    <a:pt x="4956" y="11821"/>
                    <a:pt x="5018" y="11838"/>
                    <a:pt x="5075" y="11850"/>
                  </a:cubicBezTo>
                  <a:lnTo>
                    <a:pt x="5176" y="11878"/>
                  </a:lnTo>
                  <a:lnTo>
                    <a:pt x="5277" y="11850"/>
                  </a:lnTo>
                  <a:cubicBezTo>
                    <a:pt x="5362" y="11833"/>
                    <a:pt x="5441" y="11810"/>
                    <a:pt x="5525" y="11793"/>
                  </a:cubicBezTo>
                  <a:cubicBezTo>
                    <a:pt x="8414" y="11044"/>
                    <a:pt x="10351" y="9051"/>
                    <a:pt x="10351" y="6832"/>
                  </a:cubicBezTo>
                  <a:lnTo>
                    <a:pt x="10351" y="2715"/>
                  </a:lnTo>
                  <a:close/>
                </a:path>
              </a:pathLst>
            </a:custGeom>
            <a:solidFill>
              <a:srgbClr val="DFAF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6" name="Google Shape;116;p15"/>
            <p:cNvGrpSpPr/>
            <p:nvPr/>
          </p:nvGrpSpPr>
          <p:grpSpPr>
            <a:xfrm>
              <a:off x="2935899" y="2682208"/>
              <a:ext cx="430827" cy="593359"/>
              <a:chOff x="2935899" y="3295408"/>
              <a:chExt cx="430827" cy="593359"/>
            </a:xfrm>
          </p:grpSpPr>
          <p:sp>
            <p:nvSpPr>
              <p:cNvPr id="117" name="Google Shape;117;p15"/>
              <p:cNvSpPr/>
              <p:nvPr/>
            </p:nvSpPr>
            <p:spPr>
              <a:xfrm>
                <a:off x="2935899" y="3358699"/>
                <a:ext cx="357404" cy="530068"/>
              </a:xfrm>
              <a:custGeom>
                <a:avLst/>
                <a:gdLst/>
                <a:ahLst/>
                <a:cxnLst/>
                <a:rect l="l" t="t" r="r" b="b"/>
                <a:pathLst>
                  <a:path w="2575" h="3819" extrusionOk="0">
                    <a:moveTo>
                      <a:pt x="2574" y="3819"/>
                    </a:moveTo>
                    <a:lnTo>
                      <a:pt x="1" y="3819"/>
                    </a:lnTo>
                    <a:lnTo>
                      <a:pt x="1" y="0"/>
                    </a:lnTo>
                    <a:lnTo>
                      <a:pt x="257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15"/>
              <p:cNvSpPr/>
              <p:nvPr/>
            </p:nvSpPr>
            <p:spPr>
              <a:xfrm>
                <a:off x="2967961" y="3330523"/>
                <a:ext cx="357404" cy="530068"/>
              </a:xfrm>
              <a:custGeom>
                <a:avLst/>
                <a:gdLst/>
                <a:ahLst/>
                <a:cxnLst/>
                <a:rect l="l" t="t" r="r" b="b"/>
                <a:pathLst>
                  <a:path w="2575" h="3819" extrusionOk="0">
                    <a:moveTo>
                      <a:pt x="2574" y="3819"/>
                    </a:moveTo>
                    <a:lnTo>
                      <a:pt x="1" y="3819"/>
                    </a:lnTo>
                    <a:lnTo>
                      <a:pt x="1" y="1"/>
                    </a:lnTo>
                    <a:lnTo>
                      <a:pt x="2574"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15"/>
              <p:cNvSpPr/>
              <p:nvPr/>
            </p:nvSpPr>
            <p:spPr>
              <a:xfrm>
                <a:off x="3010155" y="3295408"/>
                <a:ext cx="356571" cy="530900"/>
              </a:xfrm>
              <a:custGeom>
                <a:avLst/>
                <a:gdLst/>
                <a:ahLst/>
                <a:cxnLst/>
                <a:rect l="l" t="t" r="r" b="b"/>
                <a:pathLst>
                  <a:path w="2569" h="3825" extrusionOk="0">
                    <a:moveTo>
                      <a:pt x="2569" y="3824"/>
                    </a:moveTo>
                    <a:lnTo>
                      <a:pt x="1" y="3824"/>
                    </a:lnTo>
                    <a:lnTo>
                      <a:pt x="1" y="0"/>
                    </a:lnTo>
                    <a:lnTo>
                      <a:pt x="256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15"/>
              <p:cNvSpPr/>
              <p:nvPr/>
            </p:nvSpPr>
            <p:spPr>
              <a:xfrm>
                <a:off x="3047768" y="3385209"/>
                <a:ext cx="285368" cy="25955"/>
              </a:xfrm>
              <a:custGeom>
                <a:avLst/>
                <a:gdLst/>
                <a:ahLst/>
                <a:cxnLst/>
                <a:rect l="l" t="t" r="r" b="b"/>
                <a:pathLst>
                  <a:path w="2056" h="187" extrusionOk="0">
                    <a:moveTo>
                      <a:pt x="1920" y="1"/>
                    </a:moveTo>
                    <a:lnTo>
                      <a:pt x="118" y="1"/>
                    </a:lnTo>
                    <a:cubicBezTo>
                      <a:pt x="0" y="1"/>
                      <a:pt x="17" y="187"/>
                      <a:pt x="135" y="187"/>
                    </a:cubicBezTo>
                    <a:lnTo>
                      <a:pt x="1937" y="187"/>
                    </a:lnTo>
                    <a:cubicBezTo>
                      <a:pt x="2056" y="187"/>
                      <a:pt x="2039" y="1"/>
                      <a:pt x="19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15"/>
              <p:cNvSpPr/>
              <p:nvPr/>
            </p:nvSpPr>
            <p:spPr>
              <a:xfrm>
                <a:off x="3047768" y="3454885"/>
                <a:ext cx="285368" cy="25816"/>
              </a:xfrm>
              <a:custGeom>
                <a:avLst/>
                <a:gdLst/>
                <a:ahLst/>
                <a:cxnLst/>
                <a:rect l="l" t="t" r="r" b="b"/>
                <a:pathLst>
                  <a:path w="2056" h="186" extrusionOk="0">
                    <a:moveTo>
                      <a:pt x="1920" y="0"/>
                    </a:moveTo>
                    <a:lnTo>
                      <a:pt x="118" y="0"/>
                    </a:lnTo>
                    <a:cubicBezTo>
                      <a:pt x="0" y="0"/>
                      <a:pt x="17" y="186"/>
                      <a:pt x="135" y="186"/>
                    </a:cubicBezTo>
                    <a:lnTo>
                      <a:pt x="1937" y="186"/>
                    </a:lnTo>
                    <a:cubicBezTo>
                      <a:pt x="2056" y="186"/>
                      <a:pt x="2039" y="0"/>
                      <a:pt x="19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15"/>
              <p:cNvSpPr/>
              <p:nvPr/>
            </p:nvSpPr>
            <p:spPr>
              <a:xfrm>
                <a:off x="3047768" y="3523589"/>
                <a:ext cx="285368" cy="25955"/>
              </a:xfrm>
              <a:custGeom>
                <a:avLst/>
                <a:gdLst/>
                <a:ahLst/>
                <a:cxnLst/>
                <a:rect l="l" t="t" r="r" b="b"/>
                <a:pathLst>
                  <a:path w="2056" h="187" extrusionOk="0">
                    <a:moveTo>
                      <a:pt x="1920" y="1"/>
                    </a:moveTo>
                    <a:lnTo>
                      <a:pt x="118" y="1"/>
                    </a:lnTo>
                    <a:cubicBezTo>
                      <a:pt x="0" y="1"/>
                      <a:pt x="17" y="187"/>
                      <a:pt x="135" y="187"/>
                    </a:cubicBezTo>
                    <a:lnTo>
                      <a:pt x="1937" y="187"/>
                    </a:lnTo>
                    <a:cubicBezTo>
                      <a:pt x="2056" y="187"/>
                      <a:pt x="2039" y="1"/>
                      <a:pt x="19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15"/>
              <p:cNvSpPr/>
              <p:nvPr/>
            </p:nvSpPr>
            <p:spPr>
              <a:xfrm>
                <a:off x="3047768" y="3593126"/>
                <a:ext cx="285368" cy="25955"/>
              </a:xfrm>
              <a:custGeom>
                <a:avLst/>
                <a:gdLst/>
                <a:ahLst/>
                <a:cxnLst/>
                <a:rect l="l" t="t" r="r" b="b"/>
                <a:pathLst>
                  <a:path w="2056" h="187" extrusionOk="0">
                    <a:moveTo>
                      <a:pt x="1920" y="1"/>
                    </a:moveTo>
                    <a:lnTo>
                      <a:pt x="118" y="1"/>
                    </a:lnTo>
                    <a:cubicBezTo>
                      <a:pt x="0" y="1"/>
                      <a:pt x="17" y="187"/>
                      <a:pt x="135" y="187"/>
                    </a:cubicBezTo>
                    <a:lnTo>
                      <a:pt x="1937" y="187"/>
                    </a:lnTo>
                    <a:cubicBezTo>
                      <a:pt x="2056" y="187"/>
                      <a:pt x="2039" y="1"/>
                      <a:pt x="19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15"/>
              <p:cNvSpPr/>
              <p:nvPr/>
            </p:nvSpPr>
            <p:spPr>
              <a:xfrm>
                <a:off x="3049295" y="3652531"/>
                <a:ext cx="286200" cy="25955"/>
              </a:xfrm>
              <a:custGeom>
                <a:avLst/>
                <a:gdLst/>
                <a:ahLst/>
                <a:cxnLst/>
                <a:rect l="l" t="t" r="r" b="b"/>
                <a:pathLst>
                  <a:path w="2062" h="187" extrusionOk="0">
                    <a:moveTo>
                      <a:pt x="1926" y="1"/>
                    </a:moveTo>
                    <a:lnTo>
                      <a:pt x="124" y="1"/>
                    </a:lnTo>
                    <a:cubicBezTo>
                      <a:pt x="0" y="1"/>
                      <a:pt x="17" y="187"/>
                      <a:pt x="141" y="187"/>
                    </a:cubicBezTo>
                    <a:lnTo>
                      <a:pt x="1938" y="187"/>
                    </a:lnTo>
                    <a:cubicBezTo>
                      <a:pt x="2061" y="187"/>
                      <a:pt x="2045" y="1"/>
                      <a:pt x="19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15"/>
              <p:cNvSpPr/>
              <p:nvPr/>
            </p:nvSpPr>
            <p:spPr>
              <a:xfrm>
                <a:off x="3059427" y="3722207"/>
                <a:ext cx="285506" cy="25816"/>
              </a:xfrm>
              <a:custGeom>
                <a:avLst/>
                <a:gdLst/>
                <a:ahLst/>
                <a:cxnLst/>
                <a:rect l="l" t="t" r="r" b="b"/>
                <a:pathLst>
                  <a:path w="2057" h="186" extrusionOk="0">
                    <a:moveTo>
                      <a:pt x="1921" y="0"/>
                    </a:moveTo>
                    <a:lnTo>
                      <a:pt x="119" y="0"/>
                    </a:lnTo>
                    <a:cubicBezTo>
                      <a:pt x="1" y="0"/>
                      <a:pt x="17" y="186"/>
                      <a:pt x="136" y="186"/>
                    </a:cubicBezTo>
                    <a:lnTo>
                      <a:pt x="1938" y="186"/>
                    </a:lnTo>
                    <a:cubicBezTo>
                      <a:pt x="2056" y="186"/>
                      <a:pt x="2039" y="0"/>
                      <a:pt x="19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6" name="Google Shape;126;p15"/>
            <p:cNvGrpSpPr/>
            <p:nvPr/>
          </p:nvGrpSpPr>
          <p:grpSpPr>
            <a:xfrm>
              <a:off x="3493999" y="2682208"/>
              <a:ext cx="430827" cy="593359"/>
              <a:chOff x="2935899" y="3295408"/>
              <a:chExt cx="430827" cy="593359"/>
            </a:xfrm>
          </p:grpSpPr>
          <p:sp>
            <p:nvSpPr>
              <p:cNvPr id="127" name="Google Shape;127;p15"/>
              <p:cNvSpPr/>
              <p:nvPr/>
            </p:nvSpPr>
            <p:spPr>
              <a:xfrm>
                <a:off x="2935899" y="3358699"/>
                <a:ext cx="357404" cy="530068"/>
              </a:xfrm>
              <a:custGeom>
                <a:avLst/>
                <a:gdLst/>
                <a:ahLst/>
                <a:cxnLst/>
                <a:rect l="l" t="t" r="r" b="b"/>
                <a:pathLst>
                  <a:path w="2575" h="3819" extrusionOk="0">
                    <a:moveTo>
                      <a:pt x="2574" y="3819"/>
                    </a:moveTo>
                    <a:lnTo>
                      <a:pt x="1" y="3819"/>
                    </a:lnTo>
                    <a:lnTo>
                      <a:pt x="1" y="0"/>
                    </a:lnTo>
                    <a:lnTo>
                      <a:pt x="257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15"/>
              <p:cNvSpPr/>
              <p:nvPr/>
            </p:nvSpPr>
            <p:spPr>
              <a:xfrm>
                <a:off x="2967961" y="3330523"/>
                <a:ext cx="357404" cy="530068"/>
              </a:xfrm>
              <a:custGeom>
                <a:avLst/>
                <a:gdLst/>
                <a:ahLst/>
                <a:cxnLst/>
                <a:rect l="l" t="t" r="r" b="b"/>
                <a:pathLst>
                  <a:path w="2575" h="3819" extrusionOk="0">
                    <a:moveTo>
                      <a:pt x="2574" y="3819"/>
                    </a:moveTo>
                    <a:lnTo>
                      <a:pt x="1" y="3819"/>
                    </a:lnTo>
                    <a:lnTo>
                      <a:pt x="1" y="1"/>
                    </a:lnTo>
                    <a:lnTo>
                      <a:pt x="2574"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15"/>
              <p:cNvSpPr/>
              <p:nvPr/>
            </p:nvSpPr>
            <p:spPr>
              <a:xfrm>
                <a:off x="3010155" y="3295408"/>
                <a:ext cx="356571" cy="530900"/>
              </a:xfrm>
              <a:custGeom>
                <a:avLst/>
                <a:gdLst/>
                <a:ahLst/>
                <a:cxnLst/>
                <a:rect l="l" t="t" r="r" b="b"/>
                <a:pathLst>
                  <a:path w="2569" h="3825" extrusionOk="0">
                    <a:moveTo>
                      <a:pt x="2569" y="3824"/>
                    </a:moveTo>
                    <a:lnTo>
                      <a:pt x="1" y="3824"/>
                    </a:lnTo>
                    <a:lnTo>
                      <a:pt x="1" y="0"/>
                    </a:lnTo>
                    <a:lnTo>
                      <a:pt x="256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15"/>
              <p:cNvSpPr/>
              <p:nvPr/>
            </p:nvSpPr>
            <p:spPr>
              <a:xfrm>
                <a:off x="3047768" y="3385209"/>
                <a:ext cx="285368" cy="25955"/>
              </a:xfrm>
              <a:custGeom>
                <a:avLst/>
                <a:gdLst/>
                <a:ahLst/>
                <a:cxnLst/>
                <a:rect l="l" t="t" r="r" b="b"/>
                <a:pathLst>
                  <a:path w="2056" h="187" extrusionOk="0">
                    <a:moveTo>
                      <a:pt x="1920" y="1"/>
                    </a:moveTo>
                    <a:lnTo>
                      <a:pt x="118" y="1"/>
                    </a:lnTo>
                    <a:cubicBezTo>
                      <a:pt x="0" y="1"/>
                      <a:pt x="17" y="187"/>
                      <a:pt x="135" y="187"/>
                    </a:cubicBezTo>
                    <a:lnTo>
                      <a:pt x="1937" y="187"/>
                    </a:lnTo>
                    <a:cubicBezTo>
                      <a:pt x="2056" y="187"/>
                      <a:pt x="2039" y="1"/>
                      <a:pt x="19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15"/>
              <p:cNvSpPr/>
              <p:nvPr/>
            </p:nvSpPr>
            <p:spPr>
              <a:xfrm>
                <a:off x="3047768" y="3454885"/>
                <a:ext cx="285368" cy="25816"/>
              </a:xfrm>
              <a:custGeom>
                <a:avLst/>
                <a:gdLst/>
                <a:ahLst/>
                <a:cxnLst/>
                <a:rect l="l" t="t" r="r" b="b"/>
                <a:pathLst>
                  <a:path w="2056" h="186" extrusionOk="0">
                    <a:moveTo>
                      <a:pt x="1920" y="0"/>
                    </a:moveTo>
                    <a:lnTo>
                      <a:pt x="118" y="0"/>
                    </a:lnTo>
                    <a:cubicBezTo>
                      <a:pt x="0" y="0"/>
                      <a:pt x="17" y="186"/>
                      <a:pt x="135" y="186"/>
                    </a:cubicBezTo>
                    <a:lnTo>
                      <a:pt x="1937" y="186"/>
                    </a:lnTo>
                    <a:cubicBezTo>
                      <a:pt x="2056" y="186"/>
                      <a:pt x="2039" y="0"/>
                      <a:pt x="19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15"/>
              <p:cNvSpPr/>
              <p:nvPr/>
            </p:nvSpPr>
            <p:spPr>
              <a:xfrm>
                <a:off x="3047768" y="3523589"/>
                <a:ext cx="285368" cy="25955"/>
              </a:xfrm>
              <a:custGeom>
                <a:avLst/>
                <a:gdLst/>
                <a:ahLst/>
                <a:cxnLst/>
                <a:rect l="l" t="t" r="r" b="b"/>
                <a:pathLst>
                  <a:path w="2056" h="187" extrusionOk="0">
                    <a:moveTo>
                      <a:pt x="1920" y="1"/>
                    </a:moveTo>
                    <a:lnTo>
                      <a:pt x="118" y="1"/>
                    </a:lnTo>
                    <a:cubicBezTo>
                      <a:pt x="0" y="1"/>
                      <a:pt x="17" y="187"/>
                      <a:pt x="135" y="187"/>
                    </a:cubicBezTo>
                    <a:lnTo>
                      <a:pt x="1937" y="187"/>
                    </a:lnTo>
                    <a:cubicBezTo>
                      <a:pt x="2056" y="187"/>
                      <a:pt x="2039" y="1"/>
                      <a:pt x="19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15"/>
              <p:cNvSpPr/>
              <p:nvPr/>
            </p:nvSpPr>
            <p:spPr>
              <a:xfrm>
                <a:off x="3047768" y="3593126"/>
                <a:ext cx="285368" cy="25955"/>
              </a:xfrm>
              <a:custGeom>
                <a:avLst/>
                <a:gdLst/>
                <a:ahLst/>
                <a:cxnLst/>
                <a:rect l="l" t="t" r="r" b="b"/>
                <a:pathLst>
                  <a:path w="2056" h="187" extrusionOk="0">
                    <a:moveTo>
                      <a:pt x="1920" y="1"/>
                    </a:moveTo>
                    <a:lnTo>
                      <a:pt x="118" y="1"/>
                    </a:lnTo>
                    <a:cubicBezTo>
                      <a:pt x="0" y="1"/>
                      <a:pt x="17" y="187"/>
                      <a:pt x="135" y="187"/>
                    </a:cubicBezTo>
                    <a:lnTo>
                      <a:pt x="1937" y="187"/>
                    </a:lnTo>
                    <a:cubicBezTo>
                      <a:pt x="2056" y="187"/>
                      <a:pt x="2039" y="1"/>
                      <a:pt x="19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15"/>
              <p:cNvSpPr/>
              <p:nvPr/>
            </p:nvSpPr>
            <p:spPr>
              <a:xfrm>
                <a:off x="3049295" y="3652531"/>
                <a:ext cx="286200" cy="25955"/>
              </a:xfrm>
              <a:custGeom>
                <a:avLst/>
                <a:gdLst/>
                <a:ahLst/>
                <a:cxnLst/>
                <a:rect l="l" t="t" r="r" b="b"/>
                <a:pathLst>
                  <a:path w="2062" h="187" extrusionOk="0">
                    <a:moveTo>
                      <a:pt x="1926" y="1"/>
                    </a:moveTo>
                    <a:lnTo>
                      <a:pt x="124" y="1"/>
                    </a:lnTo>
                    <a:cubicBezTo>
                      <a:pt x="0" y="1"/>
                      <a:pt x="17" y="187"/>
                      <a:pt x="141" y="187"/>
                    </a:cubicBezTo>
                    <a:lnTo>
                      <a:pt x="1938" y="187"/>
                    </a:lnTo>
                    <a:cubicBezTo>
                      <a:pt x="2061" y="187"/>
                      <a:pt x="2045" y="1"/>
                      <a:pt x="19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15"/>
              <p:cNvSpPr/>
              <p:nvPr/>
            </p:nvSpPr>
            <p:spPr>
              <a:xfrm>
                <a:off x="3059427" y="3722207"/>
                <a:ext cx="285506" cy="25816"/>
              </a:xfrm>
              <a:custGeom>
                <a:avLst/>
                <a:gdLst/>
                <a:ahLst/>
                <a:cxnLst/>
                <a:rect l="l" t="t" r="r" b="b"/>
                <a:pathLst>
                  <a:path w="2057" h="186" extrusionOk="0">
                    <a:moveTo>
                      <a:pt x="1921" y="0"/>
                    </a:moveTo>
                    <a:lnTo>
                      <a:pt x="119" y="0"/>
                    </a:lnTo>
                    <a:cubicBezTo>
                      <a:pt x="1" y="0"/>
                      <a:pt x="17" y="186"/>
                      <a:pt x="136" y="186"/>
                    </a:cubicBezTo>
                    <a:lnTo>
                      <a:pt x="1938" y="186"/>
                    </a:lnTo>
                    <a:cubicBezTo>
                      <a:pt x="2056" y="186"/>
                      <a:pt x="2039" y="0"/>
                      <a:pt x="19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6" name="Google Shape;136;p15"/>
            <p:cNvGrpSpPr/>
            <p:nvPr/>
          </p:nvGrpSpPr>
          <p:grpSpPr>
            <a:xfrm>
              <a:off x="3493999" y="3295408"/>
              <a:ext cx="430827" cy="593359"/>
              <a:chOff x="2935899" y="3295408"/>
              <a:chExt cx="430827" cy="593359"/>
            </a:xfrm>
          </p:grpSpPr>
          <p:sp>
            <p:nvSpPr>
              <p:cNvPr id="137" name="Google Shape;137;p15"/>
              <p:cNvSpPr/>
              <p:nvPr/>
            </p:nvSpPr>
            <p:spPr>
              <a:xfrm>
                <a:off x="2935899" y="3358699"/>
                <a:ext cx="357404" cy="530068"/>
              </a:xfrm>
              <a:custGeom>
                <a:avLst/>
                <a:gdLst/>
                <a:ahLst/>
                <a:cxnLst/>
                <a:rect l="l" t="t" r="r" b="b"/>
                <a:pathLst>
                  <a:path w="2575" h="3819" extrusionOk="0">
                    <a:moveTo>
                      <a:pt x="2574" y="3819"/>
                    </a:moveTo>
                    <a:lnTo>
                      <a:pt x="1" y="3819"/>
                    </a:lnTo>
                    <a:lnTo>
                      <a:pt x="1" y="0"/>
                    </a:lnTo>
                    <a:lnTo>
                      <a:pt x="257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15"/>
              <p:cNvSpPr/>
              <p:nvPr/>
            </p:nvSpPr>
            <p:spPr>
              <a:xfrm>
                <a:off x="2967961" y="3330523"/>
                <a:ext cx="357404" cy="530068"/>
              </a:xfrm>
              <a:custGeom>
                <a:avLst/>
                <a:gdLst/>
                <a:ahLst/>
                <a:cxnLst/>
                <a:rect l="l" t="t" r="r" b="b"/>
                <a:pathLst>
                  <a:path w="2575" h="3819" extrusionOk="0">
                    <a:moveTo>
                      <a:pt x="2574" y="3819"/>
                    </a:moveTo>
                    <a:lnTo>
                      <a:pt x="1" y="3819"/>
                    </a:lnTo>
                    <a:lnTo>
                      <a:pt x="1" y="1"/>
                    </a:lnTo>
                    <a:lnTo>
                      <a:pt x="2574"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15"/>
              <p:cNvSpPr/>
              <p:nvPr/>
            </p:nvSpPr>
            <p:spPr>
              <a:xfrm>
                <a:off x="3010155" y="3295408"/>
                <a:ext cx="356571" cy="530900"/>
              </a:xfrm>
              <a:custGeom>
                <a:avLst/>
                <a:gdLst/>
                <a:ahLst/>
                <a:cxnLst/>
                <a:rect l="l" t="t" r="r" b="b"/>
                <a:pathLst>
                  <a:path w="2569" h="3825" extrusionOk="0">
                    <a:moveTo>
                      <a:pt x="2569" y="3824"/>
                    </a:moveTo>
                    <a:lnTo>
                      <a:pt x="1" y="3824"/>
                    </a:lnTo>
                    <a:lnTo>
                      <a:pt x="1" y="0"/>
                    </a:lnTo>
                    <a:lnTo>
                      <a:pt x="256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15"/>
              <p:cNvSpPr/>
              <p:nvPr/>
            </p:nvSpPr>
            <p:spPr>
              <a:xfrm>
                <a:off x="3047768" y="3385209"/>
                <a:ext cx="285368" cy="25955"/>
              </a:xfrm>
              <a:custGeom>
                <a:avLst/>
                <a:gdLst/>
                <a:ahLst/>
                <a:cxnLst/>
                <a:rect l="l" t="t" r="r" b="b"/>
                <a:pathLst>
                  <a:path w="2056" h="187" extrusionOk="0">
                    <a:moveTo>
                      <a:pt x="1920" y="1"/>
                    </a:moveTo>
                    <a:lnTo>
                      <a:pt x="118" y="1"/>
                    </a:lnTo>
                    <a:cubicBezTo>
                      <a:pt x="0" y="1"/>
                      <a:pt x="17" y="187"/>
                      <a:pt x="135" y="187"/>
                    </a:cubicBezTo>
                    <a:lnTo>
                      <a:pt x="1937" y="187"/>
                    </a:lnTo>
                    <a:cubicBezTo>
                      <a:pt x="2056" y="187"/>
                      <a:pt x="2039" y="1"/>
                      <a:pt x="19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15"/>
              <p:cNvSpPr/>
              <p:nvPr/>
            </p:nvSpPr>
            <p:spPr>
              <a:xfrm>
                <a:off x="3047768" y="3454885"/>
                <a:ext cx="285368" cy="25816"/>
              </a:xfrm>
              <a:custGeom>
                <a:avLst/>
                <a:gdLst/>
                <a:ahLst/>
                <a:cxnLst/>
                <a:rect l="l" t="t" r="r" b="b"/>
                <a:pathLst>
                  <a:path w="2056" h="186" extrusionOk="0">
                    <a:moveTo>
                      <a:pt x="1920" y="0"/>
                    </a:moveTo>
                    <a:lnTo>
                      <a:pt x="118" y="0"/>
                    </a:lnTo>
                    <a:cubicBezTo>
                      <a:pt x="0" y="0"/>
                      <a:pt x="17" y="186"/>
                      <a:pt x="135" y="186"/>
                    </a:cubicBezTo>
                    <a:lnTo>
                      <a:pt x="1937" y="186"/>
                    </a:lnTo>
                    <a:cubicBezTo>
                      <a:pt x="2056" y="186"/>
                      <a:pt x="2039" y="0"/>
                      <a:pt x="19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15"/>
              <p:cNvSpPr/>
              <p:nvPr/>
            </p:nvSpPr>
            <p:spPr>
              <a:xfrm>
                <a:off x="3047768" y="3523589"/>
                <a:ext cx="285368" cy="25955"/>
              </a:xfrm>
              <a:custGeom>
                <a:avLst/>
                <a:gdLst/>
                <a:ahLst/>
                <a:cxnLst/>
                <a:rect l="l" t="t" r="r" b="b"/>
                <a:pathLst>
                  <a:path w="2056" h="187" extrusionOk="0">
                    <a:moveTo>
                      <a:pt x="1920" y="1"/>
                    </a:moveTo>
                    <a:lnTo>
                      <a:pt x="118" y="1"/>
                    </a:lnTo>
                    <a:cubicBezTo>
                      <a:pt x="0" y="1"/>
                      <a:pt x="17" y="187"/>
                      <a:pt x="135" y="187"/>
                    </a:cubicBezTo>
                    <a:lnTo>
                      <a:pt x="1937" y="187"/>
                    </a:lnTo>
                    <a:cubicBezTo>
                      <a:pt x="2056" y="187"/>
                      <a:pt x="2039" y="1"/>
                      <a:pt x="19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15"/>
              <p:cNvSpPr/>
              <p:nvPr/>
            </p:nvSpPr>
            <p:spPr>
              <a:xfrm>
                <a:off x="3047768" y="3593126"/>
                <a:ext cx="285368" cy="25955"/>
              </a:xfrm>
              <a:custGeom>
                <a:avLst/>
                <a:gdLst/>
                <a:ahLst/>
                <a:cxnLst/>
                <a:rect l="l" t="t" r="r" b="b"/>
                <a:pathLst>
                  <a:path w="2056" h="187" extrusionOk="0">
                    <a:moveTo>
                      <a:pt x="1920" y="1"/>
                    </a:moveTo>
                    <a:lnTo>
                      <a:pt x="118" y="1"/>
                    </a:lnTo>
                    <a:cubicBezTo>
                      <a:pt x="0" y="1"/>
                      <a:pt x="17" y="187"/>
                      <a:pt x="135" y="187"/>
                    </a:cubicBezTo>
                    <a:lnTo>
                      <a:pt x="1937" y="187"/>
                    </a:lnTo>
                    <a:cubicBezTo>
                      <a:pt x="2056" y="187"/>
                      <a:pt x="2039" y="1"/>
                      <a:pt x="19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15"/>
              <p:cNvSpPr/>
              <p:nvPr/>
            </p:nvSpPr>
            <p:spPr>
              <a:xfrm>
                <a:off x="3049295" y="3652531"/>
                <a:ext cx="286200" cy="25955"/>
              </a:xfrm>
              <a:custGeom>
                <a:avLst/>
                <a:gdLst/>
                <a:ahLst/>
                <a:cxnLst/>
                <a:rect l="l" t="t" r="r" b="b"/>
                <a:pathLst>
                  <a:path w="2062" h="187" extrusionOk="0">
                    <a:moveTo>
                      <a:pt x="1926" y="1"/>
                    </a:moveTo>
                    <a:lnTo>
                      <a:pt x="124" y="1"/>
                    </a:lnTo>
                    <a:cubicBezTo>
                      <a:pt x="0" y="1"/>
                      <a:pt x="17" y="187"/>
                      <a:pt x="141" y="187"/>
                    </a:cubicBezTo>
                    <a:lnTo>
                      <a:pt x="1938" y="187"/>
                    </a:lnTo>
                    <a:cubicBezTo>
                      <a:pt x="2061" y="187"/>
                      <a:pt x="2045" y="1"/>
                      <a:pt x="19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15"/>
              <p:cNvSpPr/>
              <p:nvPr/>
            </p:nvSpPr>
            <p:spPr>
              <a:xfrm>
                <a:off x="3059427" y="3722207"/>
                <a:ext cx="285506" cy="25816"/>
              </a:xfrm>
              <a:custGeom>
                <a:avLst/>
                <a:gdLst/>
                <a:ahLst/>
                <a:cxnLst/>
                <a:rect l="l" t="t" r="r" b="b"/>
                <a:pathLst>
                  <a:path w="2057" h="186" extrusionOk="0">
                    <a:moveTo>
                      <a:pt x="1921" y="0"/>
                    </a:moveTo>
                    <a:lnTo>
                      <a:pt x="119" y="0"/>
                    </a:lnTo>
                    <a:cubicBezTo>
                      <a:pt x="1" y="0"/>
                      <a:pt x="17" y="186"/>
                      <a:pt x="136" y="186"/>
                    </a:cubicBezTo>
                    <a:lnTo>
                      <a:pt x="1938" y="186"/>
                    </a:lnTo>
                    <a:cubicBezTo>
                      <a:pt x="2056" y="186"/>
                      <a:pt x="2039" y="0"/>
                      <a:pt x="19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 name="Google Shape;2499;p38">
            <a:extLst>
              <a:ext uri="{FF2B5EF4-FFF2-40B4-BE49-F238E27FC236}">
                <a16:creationId xmlns:a16="http://schemas.microsoft.com/office/drawing/2014/main" id="{4D6FC415-72B9-75F8-9CCA-46801E16DA1B}"/>
              </a:ext>
            </a:extLst>
          </p:cNvPr>
          <p:cNvGrpSpPr/>
          <p:nvPr/>
        </p:nvGrpSpPr>
        <p:grpSpPr>
          <a:xfrm>
            <a:off x="4138790" y="1219875"/>
            <a:ext cx="4531058" cy="3521809"/>
            <a:chOff x="3661200" y="1478750"/>
            <a:chExt cx="1821600" cy="2443200"/>
          </a:xfrm>
        </p:grpSpPr>
        <p:sp>
          <p:nvSpPr>
            <p:cNvPr id="4" name="Google Shape;2500;p38">
              <a:extLst>
                <a:ext uri="{FF2B5EF4-FFF2-40B4-BE49-F238E27FC236}">
                  <a16:creationId xmlns:a16="http://schemas.microsoft.com/office/drawing/2014/main" id="{EB2180E9-47E3-F221-D9C5-892009D2965E}"/>
                </a:ext>
              </a:extLst>
            </p:cNvPr>
            <p:cNvSpPr/>
            <p:nvPr/>
          </p:nvSpPr>
          <p:spPr>
            <a:xfrm>
              <a:off x="3661200" y="1478750"/>
              <a:ext cx="1821600" cy="2443200"/>
            </a:xfrm>
            <a:prstGeom prst="roundRect">
              <a:avLst>
                <a:gd name="adj" fmla="val 16667"/>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2501;p38">
              <a:extLst>
                <a:ext uri="{FF2B5EF4-FFF2-40B4-BE49-F238E27FC236}">
                  <a16:creationId xmlns:a16="http://schemas.microsoft.com/office/drawing/2014/main" id="{4CB10808-243A-F60A-986B-A1D5FADDF208}"/>
                </a:ext>
              </a:extLst>
            </p:cNvPr>
            <p:cNvSpPr/>
            <p:nvPr/>
          </p:nvSpPr>
          <p:spPr>
            <a:xfrm>
              <a:off x="3930000" y="1696875"/>
              <a:ext cx="1284000" cy="1088928"/>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 name="مجموعة 9">
            <a:extLst>
              <a:ext uri="{FF2B5EF4-FFF2-40B4-BE49-F238E27FC236}">
                <a16:creationId xmlns:a16="http://schemas.microsoft.com/office/drawing/2014/main" id="{30F9B09A-9C4B-D24B-E0DA-5041A05388C9}"/>
              </a:ext>
            </a:extLst>
          </p:cNvPr>
          <p:cNvGrpSpPr/>
          <p:nvPr/>
        </p:nvGrpSpPr>
        <p:grpSpPr>
          <a:xfrm>
            <a:off x="4985454" y="345688"/>
            <a:ext cx="2837725" cy="584777"/>
            <a:chOff x="2727175" y="4337575"/>
            <a:chExt cx="1494900" cy="256201"/>
          </a:xfrm>
        </p:grpSpPr>
        <p:sp>
          <p:nvSpPr>
            <p:cNvPr id="11" name="Google Shape;2888;p43">
              <a:extLst>
                <a:ext uri="{FF2B5EF4-FFF2-40B4-BE49-F238E27FC236}">
                  <a16:creationId xmlns:a16="http://schemas.microsoft.com/office/drawing/2014/main" id="{3E106E56-8E7E-0E3D-742A-5FA844275CAA}"/>
                </a:ext>
              </a:extLst>
            </p:cNvPr>
            <p:cNvSpPr/>
            <p:nvPr/>
          </p:nvSpPr>
          <p:spPr>
            <a:xfrm>
              <a:off x="2727175" y="4337576"/>
              <a:ext cx="1494900" cy="256200"/>
            </a:xfrm>
            <a:prstGeom prst="roundRect">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2889;p43">
              <a:extLst>
                <a:ext uri="{FF2B5EF4-FFF2-40B4-BE49-F238E27FC236}">
                  <a16:creationId xmlns:a16="http://schemas.microsoft.com/office/drawing/2014/main" id="{4F764C83-E545-948C-E100-2FC96583ABC1}"/>
                </a:ext>
              </a:extLst>
            </p:cNvPr>
            <p:cNvSpPr/>
            <p:nvPr/>
          </p:nvSpPr>
          <p:spPr>
            <a:xfrm>
              <a:off x="2727175" y="4337575"/>
              <a:ext cx="1325400" cy="256200"/>
            </a:xfrm>
            <a:prstGeom prst="roundRect">
              <a:avLst>
                <a:gd name="adj" fmla="val 50000"/>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solidFill>
                  <a:schemeClr val="lt1"/>
                </a:solidFill>
              </a:endParaRPr>
            </a:p>
          </p:txBody>
        </p:sp>
      </p:grpSp>
      <p:sp>
        <p:nvSpPr>
          <p:cNvPr id="16" name="مربع نص 15">
            <a:extLst>
              <a:ext uri="{FF2B5EF4-FFF2-40B4-BE49-F238E27FC236}">
                <a16:creationId xmlns:a16="http://schemas.microsoft.com/office/drawing/2014/main" id="{690249FF-D9C0-62BC-AE9B-14675CEB3014}"/>
              </a:ext>
            </a:extLst>
          </p:cNvPr>
          <p:cNvSpPr txBox="1"/>
          <p:nvPr/>
        </p:nvSpPr>
        <p:spPr>
          <a:xfrm>
            <a:off x="4774238" y="336410"/>
            <a:ext cx="3007525" cy="584775"/>
          </a:xfrm>
          <a:prstGeom prst="rect">
            <a:avLst/>
          </a:prstGeom>
          <a:noFill/>
        </p:spPr>
        <p:txBody>
          <a:bodyPr wrap="square">
            <a:spAutoFit/>
          </a:bodyPr>
          <a:lstStyle/>
          <a:p>
            <a:pPr algn="ctr" rtl="1"/>
            <a:r>
              <a:rPr lang="ar-SA" sz="3200" b="1" i="0" u="none" strike="noStrike" baseline="0" dirty="0">
                <a:solidFill>
                  <a:srgbClr val="FF0000"/>
                </a:solidFill>
                <a:latin typeface="Calibri" panose="020F0502020204030204" pitchFamily="34" charset="0"/>
                <a:cs typeface="Calibri" panose="020F0502020204030204" pitchFamily="34" charset="0"/>
              </a:rPr>
              <a:t>خامسًا : الكفاية</a:t>
            </a:r>
            <a:endParaRPr lang="ar-SA" sz="3200" b="1" dirty="0">
              <a:solidFill>
                <a:srgbClr val="FF0000"/>
              </a:solidFill>
            </a:endParaRPr>
          </a:p>
        </p:txBody>
      </p:sp>
      <p:grpSp>
        <p:nvGrpSpPr>
          <p:cNvPr id="7" name="مجموعة 6">
            <a:extLst>
              <a:ext uri="{FF2B5EF4-FFF2-40B4-BE49-F238E27FC236}">
                <a16:creationId xmlns:a16="http://schemas.microsoft.com/office/drawing/2014/main" id="{FFC40047-FBAD-0933-A593-86230C270850}"/>
              </a:ext>
            </a:extLst>
          </p:cNvPr>
          <p:cNvGrpSpPr/>
          <p:nvPr/>
        </p:nvGrpSpPr>
        <p:grpSpPr>
          <a:xfrm>
            <a:off x="85060" y="4775125"/>
            <a:ext cx="8973880" cy="368915"/>
            <a:chOff x="85060" y="4775125"/>
            <a:chExt cx="8973880" cy="368915"/>
          </a:xfrm>
        </p:grpSpPr>
        <p:sp>
          <p:nvSpPr>
            <p:cNvPr id="8" name="Google Shape;1161;p24">
              <a:extLst>
                <a:ext uri="{FF2B5EF4-FFF2-40B4-BE49-F238E27FC236}">
                  <a16:creationId xmlns:a16="http://schemas.microsoft.com/office/drawing/2014/main" id="{3751D601-56C0-23CF-9DBB-F6EBDD88B953}"/>
                </a:ext>
              </a:extLst>
            </p:cNvPr>
            <p:cNvSpPr/>
            <p:nvPr/>
          </p:nvSpPr>
          <p:spPr>
            <a:xfrm>
              <a:off x="85060" y="4775125"/>
              <a:ext cx="8973880" cy="368915"/>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مربع نص 8">
              <a:extLst>
                <a:ext uri="{FF2B5EF4-FFF2-40B4-BE49-F238E27FC236}">
                  <a16:creationId xmlns:a16="http://schemas.microsoft.com/office/drawing/2014/main" id="{554155D5-D5E6-AF3F-423B-7F7A1058BF86}"/>
                </a:ext>
              </a:extLst>
            </p:cNvPr>
            <p:cNvSpPr txBox="1"/>
            <p:nvPr/>
          </p:nvSpPr>
          <p:spPr>
            <a:xfrm>
              <a:off x="3325928" y="4802823"/>
              <a:ext cx="2146143" cy="307777"/>
            </a:xfrm>
            <a:prstGeom prst="rect">
              <a:avLst/>
            </a:prstGeom>
            <a:noFill/>
          </p:spPr>
          <p:txBody>
            <a:bodyPr wrap="square">
              <a:spAutoFit/>
            </a:bodyPr>
            <a:lstStyle/>
            <a:p>
              <a:pPr algn="ctr" rtl="1"/>
              <a:r>
                <a:rPr lang="ar-SA" b="1" i="0" u="none" strike="noStrike" baseline="0" dirty="0">
                  <a:solidFill>
                    <a:schemeClr val="bg1"/>
                  </a:solidFill>
                  <a:latin typeface="Calibri" panose="020F0502020204030204" pitchFamily="34" charset="0"/>
                  <a:cs typeface="Calibri" panose="020F0502020204030204" pitchFamily="34" charset="0"/>
                </a:rPr>
                <a:t>إعداد المعلمة : منال الرحيلي</a:t>
              </a:r>
              <a:endParaRPr lang="ar-SA" b="1" dirty="0">
                <a:solidFill>
                  <a:schemeClr val="bg1"/>
                </a:solidFill>
              </a:endParaRPr>
            </a:p>
          </p:txBody>
        </p:sp>
      </p:grpSp>
      <p:pic>
        <p:nvPicPr>
          <p:cNvPr id="5" name="صورة 4" descr="صورة تحتوي على نص, قصاصة فنية&#10;&#10;تم إنشاء الوصف تلقائياً">
            <a:extLst>
              <a:ext uri="{FF2B5EF4-FFF2-40B4-BE49-F238E27FC236}">
                <a16:creationId xmlns:a16="http://schemas.microsoft.com/office/drawing/2014/main" id="{EAD00D56-6B66-DFA7-EF18-03EDE3ECA2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71837" y="1783895"/>
            <a:ext cx="1775614" cy="1143099"/>
          </a:xfrm>
          <a:prstGeom prst="rect">
            <a:avLst/>
          </a:prstGeom>
        </p:spPr>
      </p:pic>
      <p:sp>
        <p:nvSpPr>
          <p:cNvPr id="15" name="مربع نص 14">
            <a:extLst>
              <a:ext uri="{FF2B5EF4-FFF2-40B4-BE49-F238E27FC236}">
                <a16:creationId xmlns:a16="http://schemas.microsoft.com/office/drawing/2014/main" id="{798DB2C3-3B7E-5522-6076-E0823B0EC077}"/>
              </a:ext>
            </a:extLst>
          </p:cNvPr>
          <p:cNvSpPr txBox="1"/>
          <p:nvPr/>
        </p:nvSpPr>
        <p:spPr>
          <a:xfrm>
            <a:off x="3995971" y="3097926"/>
            <a:ext cx="4531058" cy="1569660"/>
          </a:xfrm>
          <a:prstGeom prst="rect">
            <a:avLst/>
          </a:prstGeom>
          <a:noFill/>
        </p:spPr>
        <p:txBody>
          <a:bodyPr wrap="square">
            <a:spAutoFit/>
          </a:bodyPr>
          <a:lstStyle/>
          <a:p>
            <a:pPr algn="r" rtl="1"/>
            <a:r>
              <a:rPr lang="ar-SA" sz="1600" b="0" i="0" u="none" strike="noStrike" baseline="0" dirty="0">
                <a:solidFill>
                  <a:schemeClr val="bg1"/>
                </a:solidFill>
                <a:latin typeface="Calibri" panose="020F0502020204030204" pitchFamily="34" charset="0"/>
                <a:cs typeface="Calibri" panose="020F0502020204030204" pitchFamily="34" charset="0"/>
              </a:rPr>
              <a:t>تُعدُّ مقياسًا مهمًا للشمولية المطلوبة </a:t>
            </a:r>
            <a:r>
              <a:rPr lang="ar-SA" sz="1600" b="0" i="0" u="none" strike="noStrike" baseline="0" dirty="0">
                <a:latin typeface="Calibri" panose="020F0502020204030204" pitchFamily="34" charset="0"/>
                <a:cs typeface="Calibri" panose="020F0502020204030204" pitchFamily="34" charset="0"/>
              </a:rPr>
              <a:t>للتأكد من أن المعلومات المقدمة تعطي صورة كاملة عن الواقع. </a:t>
            </a:r>
          </a:p>
          <a:p>
            <a:pPr algn="r" rtl="1"/>
            <a:r>
              <a:rPr lang="ar-SA" sz="1600" b="0" i="0" u="none" strike="noStrike" baseline="0" dirty="0">
                <a:latin typeface="Calibri" panose="020F0502020204030204" pitchFamily="34" charset="0"/>
                <a:cs typeface="Calibri" panose="020F0502020204030204" pitchFamily="34" charset="0"/>
              </a:rPr>
              <a:t>إن عدم الحصول على جميع المعلومات المطلوبة يعني أنك لن تتمكن من استخدامها بشكل صحيح، مما يعني أن جودة تلك المعلومات ضعيفة وغير كاملة ولا يمكن اتخاذ القرارات الصحيحة بناءً على تلك المعلومات.</a:t>
            </a:r>
            <a:endParaRPr lang="ar-SA" sz="1600" dirty="0"/>
          </a:p>
        </p:txBody>
      </p:sp>
    </p:spTree>
    <p:extLst>
      <p:ext uri="{BB962C8B-B14F-4D97-AF65-F5344CB8AC3E}">
        <p14:creationId xmlns:p14="http://schemas.microsoft.com/office/powerpoint/2010/main" val="17922755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pic>
        <p:nvPicPr>
          <p:cNvPr id="146" name="صورة 145">
            <a:extLst>
              <a:ext uri="{FF2B5EF4-FFF2-40B4-BE49-F238E27FC236}">
                <a16:creationId xmlns:a16="http://schemas.microsoft.com/office/drawing/2014/main" id="{6B70B841-4962-4100-8BBB-D7B185E29AAB}"/>
              </a:ext>
            </a:extLst>
          </p:cNvPr>
          <p:cNvPicPr>
            <a:picLocks noChangeAspect="1"/>
          </p:cNvPicPr>
          <p:nvPr/>
        </p:nvPicPr>
        <p:blipFill>
          <a:blip r:embed="rId3"/>
          <a:stretch>
            <a:fillRect/>
          </a:stretch>
        </p:blipFill>
        <p:spPr>
          <a:xfrm>
            <a:off x="0" y="659218"/>
            <a:ext cx="9144000" cy="4484281"/>
          </a:xfrm>
          <a:prstGeom prst="rect">
            <a:avLst/>
          </a:prstGeom>
        </p:spPr>
      </p:pic>
      <p:sp>
        <p:nvSpPr>
          <p:cNvPr id="147" name="مربع نص 146">
            <a:extLst>
              <a:ext uri="{FF2B5EF4-FFF2-40B4-BE49-F238E27FC236}">
                <a16:creationId xmlns:a16="http://schemas.microsoft.com/office/drawing/2014/main" id="{790DD089-E8A0-445E-9584-083513918A15}"/>
              </a:ext>
            </a:extLst>
          </p:cNvPr>
          <p:cNvSpPr txBox="1"/>
          <p:nvPr/>
        </p:nvSpPr>
        <p:spPr>
          <a:xfrm>
            <a:off x="2126511" y="-6138"/>
            <a:ext cx="5154435" cy="707886"/>
          </a:xfrm>
          <a:prstGeom prst="rect">
            <a:avLst/>
          </a:prstGeom>
          <a:noFill/>
        </p:spPr>
        <p:txBody>
          <a:bodyPr wrap="square">
            <a:spAutoFit/>
          </a:bodyPr>
          <a:lstStyle/>
          <a:p>
            <a:pPr algn="ctr" rtl="1"/>
            <a:r>
              <a:rPr lang="ar-SA" sz="4000" b="1" dirty="0">
                <a:ln w="0"/>
                <a:solidFill>
                  <a:schemeClr val="accent1"/>
                </a:solidFill>
                <a:effectLst>
                  <a:outerShdw blurRad="38100" dist="25400" dir="5400000" algn="ctr" rotWithShape="0">
                    <a:srgbClr val="6E747A">
                      <a:alpha val="43000"/>
                    </a:srgbClr>
                  </a:outerShdw>
                </a:effectLst>
                <a:latin typeface="Sakkal Majalla" panose="02000000000000000000" pitchFamily="2" charset="-78"/>
                <a:cs typeface="Sakkal Majalla" panose="02000000000000000000" pitchFamily="2" charset="-78"/>
              </a:rPr>
              <a:t> مثال معايير جودة المعلومات</a:t>
            </a:r>
            <a:endParaRPr lang="ar-SA" sz="4000" b="1" dirty="0">
              <a:ln w="0"/>
              <a:solidFill>
                <a:schemeClr val="accent1"/>
              </a:solidFill>
              <a:effectLst>
                <a:outerShdw blurRad="38100" dist="25400" dir="5400000" algn="ctr" rotWithShape="0">
                  <a:srgbClr val="6E747A">
                    <a:alpha val="43000"/>
                  </a:srgbClr>
                </a:outerShdw>
              </a:effectLst>
            </a:endParaRPr>
          </a:p>
        </p:txBody>
      </p:sp>
      <p:grpSp>
        <p:nvGrpSpPr>
          <p:cNvPr id="9" name="مجموعة 8">
            <a:extLst>
              <a:ext uri="{FF2B5EF4-FFF2-40B4-BE49-F238E27FC236}">
                <a16:creationId xmlns:a16="http://schemas.microsoft.com/office/drawing/2014/main" id="{27538253-733C-47F3-985B-355A90B26B90}"/>
              </a:ext>
            </a:extLst>
          </p:cNvPr>
          <p:cNvGrpSpPr/>
          <p:nvPr/>
        </p:nvGrpSpPr>
        <p:grpSpPr>
          <a:xfrm>
            <a:off x="5582093" y="797442"/>
            <a:ext cx="808075" cy="495234"/>
            <a:chOff x="5007934" y="871870"/>
            <a:chExt cx="808075" cy="495234"/>
          </a:xfrm>
        </p:grpSpPr>
        <p:sp>
          <p:nvSpPr>
            <p:cNvPr id="6" name="سهم: لليمين 5">
              <a:extLst>
                <a:ext uri="{FF2B5EF4-FFF2-40B4-BE49-F238E27FC236}">
                  <a16:creationId xmlns:a16="http://schemas.microsoft.com/office/drawing/2014/main" id="{8D02CB80-0D9C-4747-B74E-2474FEA738D8}"/>
                </a:ext>
              </a:extLst>
            </p:cNvPr>
            <p:cNvSpPr/>
            <p:nvPr/>
          </p:nvSpPr>
          <p:spPr>
            <a:xfrm>
              <a:off x="5007934" y="871870"/>
              <a:ext cx="808075" cy="495234"/>
            </a:xfrm>
            <a:prstGeom prst="rightArrow">
              <a:avLst/>
            </a:prstGeom>
          </p:spPr>
          <p:style>
            <a:lnRef idx="2">
              <a:schemeClr val="accent6"/>
            </a:lnRef>
            <a:fillRef idx="1">
              <a:schemeClr val="lt1"/>
            </a:fillRef>
            <a:effectRef idx="0">
              <a:schemeClr val="accent6"/>
            </a:effectRef>
            <a:fontRef idx="minor">
              <a:schemeClr val="dk1"/>
            </a:fontRef>
          </p:style>
          <p:txBody>
            <a:bodyPr rtlCol="1" anchor="ctr"/>
            <a:lstStyle/>
            <a:p>
              <a:pPr algn="ctr"/>
              <a:endParaRPr lang="ar-SA"/>
            </a:p>
          </p:txBody>
        </p:sp>
        <p:sp>
          <p:nvSpPr>
            <p:cNvPr id="8" name="مربع نص 7">
              <a:extLst>
                <a:ext uri="{FF2B5EF4-FFF2-40B4-BE49-F238E27FC236}">
                  <a16:creationId xmlns:a16="http://schemas.microsoft.com/office/drawing/2014/main" id="{D2E8D5B9-B7E1-4590-B886-EEDE2070F906}"/>
                </a:ext>
              </a:extLst>
            </p:cNvPr>
            <p:cNvSpPr txBox="1"/>
            <p:nvPr/>
          </p:nvSpPr>
          <p:spPr>
            <a:xfrm>
              <a:off x="5007934" y="931614"/>
              <a:ext cx="643271" cy="400110"/>
            </a:xfrm>
            <a:prstGeom prst="rect">
              <a:avLst/>
            </a:prstGeom>
            <a:noFill/>
          </p:spPr>
          <p:txBody>
            <a:bodyPr wrap="square" rtlCol="1">
              <a:spAutoFit/>
            </a:bodyPr>
            <a:lstStyle/>
            <a:p>
              <a:r>
                <a:rPr lang="ar-SA" sz="2000" b="1" dirty="0">
                  <a:ln w="0"/>
                  <a:solidFill>
                    <a:schemeClr val="accent4">
                      <a:lumMod val="75000"/>
                    </a:schemeClr>
                  </a:solidFill>
                  <a:effectLst>
                    <a:outerShdw blurRad="38100" dist="25400" dir="5400000" algn="ctr" rotWithShape="0">
                      <a:srgbClr val="6E747A">
                        <a:alpha val="43000"/>
                      </a:srgbClr>
                    </a:outerShdw>
                  </a:effectLst>
                  <a:latin typeface="Sakkal Majalla" panose="02000000000000000000" pitchFamily="2" charset="-78"/>
                  <a:cs typeface="Sakkal Majalla" panose="02000000000000000000" pitchFamily="2" charset="-78"/>
                </a:rPr>
                <a:t>الدقة</a:t>
              </a:r>
            </a:p>
          </p:txBody>
        </p:sp>
      </p:grpSp>
      <p:grpSp>
        <p:nvGrpSpPr>
          <p:cNvPr id="149" name="مجموعة 148">
            <a:extLst>
              <a:ext uri="{FF2B5EF4-FFF2-40B4-BE49-F238E27FC236}">
                <a16:creationId xmlns:a16="http://schemas.microsoft.com/office/drawing/2014/main" id="{7DF067DA-FEBB-4516-ADF4-9144A678C86E}"/>
              </a:ext>
            </a:extLst>
          </p:cNvPr>
          <p:cNvGrpSpPr/>
          <p:nvPr/>
        </p:nvGrpSpPr>
        <p:grpSpPr>
          <a:xfrm rot="16200000">
            <a:off x="5667820" y="3128475"/>
            <a:ext cx="949468" cy="495234"/>
            <a:chOff x="5007934" y="871870"/>
            <a:chExt cx="808075" cy="495234"/>
          </a:xfrm>
        </p:grpSpPr>
        <p:sp>
          <p:nvSpPr>
            <p:cNvPr id="150" name="سهم: لليمين 149">
              <a:extLst>
                <a:ext uri="{FF2B5EF4-FFF2-40B4-BE49-F238E27FC236}">
                  <a16:creationId xmlns:a16="http://schemas.microsoft.com/office/drawing/2014/main" id="{C2E216D8-9D26-47EE-A81C-3BAD9F0081B4}"/>
                </a:ext>
              </a:extLst>
            </p:cNvPr>
            <p:cNvSpPr/>
            <p:nvPr/>
          </p:nvSpPr>
          <p:spPr>
            <a:xfrm>
              <a:off x="5007934" y="871870"/>
              <a:ext cx="808075" cy="495234"/>
            </a:xfrm>
            <a:prstGeom prst="rightArrow">
              <a:avLst/>
            </a:prstGeom>
          </p:spPr>
          <p:style>
            <a:lnRef idx="2">
              <a:schemeClr val="accent6"/>
            </a:lnRef>
            <a:fillRef idx="1">
              <a:schemeClr val="lt1"/>
            </a:fillRef>
            <a:effectRef idx="0">
              <a:schemeClr val="accent6"/>
            </a:effectRef>
            <a:fontRef idx="minor">
              <a:schemeClr val="dk1"/>
            </a:fontRef>
          </p:style>
          <p:txBody>
            <a:bodyPr rtlCol="1" anchor="ctr"/>
            <a:lstStyle/>
            <a:p>
              <a:pPr algn="ctr"/>
              <a:endParaRPr lang="ar-SA"/>
            </a:p>
          </p:txBody>
        </p:sp>
        <p:sp>
          <p:nvSpPr>
            <p:cNvPr id="151" name="مربع نص 150">
              <a:extLst>
                <a:ext uri="{FF2B5EF4-FFF2-40B4-BE49-F238E27FC236}">
                  <a16:creationId xmlns:a16="http://schemas.microsoft.com/office/drawing/2014/main" id="{6EF73D84-032E-4CF1-87CE-A14328868C79}"/>
                </a:ext>
              </a:extLst>
            </p:cNvPr>
            <p:cNvSpPr txBox="1"/>
            <p:nvPr/>
          </p:nvSpPr>
          <p:spPr>
            <a:xfrm>
              <a:off x="5090337" y="955240"/>
              <a:ext cx="643271" cy="369332"/>
            </a:xfrm>
            <a:prstGeom prst="rect">
              <a:avLst/>
            </a:prstGeom>
            <a:noFill/>
          </p:spPr>
          <p:txBody>
            <a:bodyPr wrap="square" rtlCol="1">
              <a:spAutoFit/>
            </a:bodyPr>
            <a:lstStyle/>
            <a:p>
              <a:r>
                <a:rPr lang="ar-SA" sz="1800" b="1" dirty="0">
                  <a:ln w="0"/>
                  <a:solidFill>
                    <a:schemeClr val="accent4">
                      <a:lumMod val="75000"/>
                    </a:schemeClr>
                  </a:solidFill>
                  <a:effectLst>
                    <a:outerShdw blurRad="38100" dist="25400" dir="5400000" algn="ctr" rotWithShape="0">
                      <a:srgbClr val="6E747A">
                        <a:alpha val="43000"/>
                      </a:srgbClr>
                    </a:outerShdw>
                  </a:effectLst>
                  <a:latin typeface="Sakkal Majalla" panose="02000000000000000000" pitchFamily="2" charset="-78"/>
                  <a:cs typeface="Sakkal Majalla" panose="02000000000000000000" pitchFamily="2" charset="-78"/>
                </a:rPr>
                <a:t>التوقيت</a:t>
              </a:r>
            </a:p>
          </p:txBody>
        </p:sp>
      </p:grpSp>
      <p:grpSp>
        <p:nvGrpSpPr>
          <p:cNvPr id="152" name="مجموعة 151">
            <a:extLst>
              <a:ext uri="{FF2B5EF4-FFF2-40B4-BE49-F238E27FC236}">
                <a16:creationId xmlns:a16="http://schemas.microsoft.com/office/drawing/2014/main" id="{7DD9E342-5047-479B-96B4-385E12929C6E}"/>
              </a:ext>
            </a:extLst>
          </p:cNvPr>
          <p:cNvGrpSpPr/>
          <p:nvPr/>
        </p:nvGrpSpPr>
        <p:grpSpPr>
          <a:xfrm>
            <a:off x="290623" y="4138025"/>
            <a:ext cx="1166037" cy="495234"/>
            <a:chOff x="5007934" y="871870"/>
            <a:chExt cx="1049079" cy="495234"/>
          </a:xfrm>
        </p:grpSpPr>
        <p:sp>
          <p:nvSpPr>
            <p:cNvPr id="153" name="سهم: لليمين 152">
              <a:extLst>
                <a:ext uri="{FF2B5EF4-FFF2-40B4-BE49-F238E27FC236}">
                  <a16:creationId xmlns:a16="http://schemas.microsoft.com/office/drawing/2014/main" id="{3B8A51C7-8C78-4725-A8AC-EE8FEC03AA86}"/>
                </a:ext>
              </a:extLst>
            </p:cNvPr>
            <p:cNvSpPr/>
            <p:nvPr/>
          </p:nvSpPr>
          <p:spPr>
            <a:xfrm>
              <a:off x="5007934" y="871870"/>
              <a:ext cx="808075" cy="495234"/>
            </a:xfrm>
            <a:prstGeom prst="rightArrow">
              <a:avLst/>
            </a:prstGeom>
          </p:spPr>
          <p:style>
            <a:lnRef idx="2">
              <a:schemeClr val="accent6"/>
            </a:lnRef>
            <a:fillRef idx="1">
              <a:schemeClr val="lt1"/>
            </a:fillRef>
            <a:effectRef idx="0">
              <a:schemeClr val="accent6"/>
            </a:effectRef>
            <a:fontRef idx="minor">
              <a:schemeClr val="dk1"/>
            </a:fontRef>
          </p:style>
          <p:txBody>
            <a:bodyPr rtlCol="1" anchor="ctr"/>
            <a:lstStyle/>
            <a:p>
              <a:pPr algn="ctr"/>
              <a:endParaRPr lang="ar-SA"/>
            </a:p>
          </p:txBody>
        </p:sp>
        <p:sp>
          <p:nvSpPr>
            <p:cNvPr id="154" name="مربع نص 153">
              <a:extLst>
                <a:ext uri="{FF2B5EF4-FFF2-40B4-BE49-F238E27FC236}">
                  <a16:creationId xmlns:a16="http://schemas.microsoft.com/office/drawing/2014/main" id="{1F2862B6-6279-44D1-81FA-B532C6F77AEF}"/>
                </a:ext>
              </a:extLst>
            </p:cNvPr>
            <p:cNvSpPr txBox="1"/>
            <p:nvPr/>
          </p:nvSpPr>
          <p:spPr>
            <a:xfrm>
              <a:off x="5007934" y="931614"/>
              <a:ext cx="1049079" cy="369332"/>
            </a:xfrm>
            <a:prstGeom prst="rect">
              <a:avLst/>
            </a:prstGeom>
            <a:noFill/>
          </p:spPr>
          <p:txBody>
            <a:bodyPr wrap="square" rtlCol="1">
              <a:spAutoFit/>
            </a:bodyPr>
            <a:lstStyle/>
            <a:p>
              <a:r>
                <a:rPr lang="ar-SA" sz="1800" b="1" dirty="0">
                  <a:ln w="0"/>
                  <a:solidFill>
                    <a:schemeClr val="accent4">
                      <a:lumMod val="75000"/>
                    </a:schemeClr>
                  </a:solidFill>
                  <a:effectLst>
                    <a:outerShdw blurRad="38100" dist="25400" dir="5400000" algn="ctr" rotWithShape="0">
                      <a:srgbClr val="6E747A">
                        <a:alpha val="43000"/>
                      </a:srgbClr>
                    </a:outerShdw>
                  </a:effectLst>
                  <a:latin typeface="Sakkal Majalla" panose="02000000000000000000" pitchFamily="2" charset="-78"/>
                  <a:cs typeface="Sakkal Majalla" panose="02000000000000000000" pitchFamily="2" charset="-78"/>
                </a:rPr>
                <a:t>التفاصيل</a:t>
              </a:r>
            </a:p>
          </p:txBody>
        </p:sp>
      </p:grpSp>
      <p:grpSp>
        <p:nvGrpSpPr>
          <p:cNvPr id="155" name="مجموعة 154">
            <a:extLst>
              <a:ext uri="{FF2B5EF4-FFF2-40B4-BE49-F238E27FC236}">
                <a16:creationId xmlns:a16="http://schemas.microsoft.com/office/drawing/2014/main" id="{9E727498-8421-4B82-85F1-CA21E3B92025}"/>
              </a:ext>
            </a:extLst>
          </p:cNvPr>
          <p:cNvGrpSpPr/>
          <p:nvPr/>
        </p:nvGrpSpPr>
        <p:grpSpPr>
          <a:xfrm>
            <a:off x="156686" y="2571750"/>
            <a:ext cx="1166037" cy="495234"/>
            <a:chOff x="4887431" y="871870"/>
            <a:chExt cx="1049079" cy="495234"/>
          </a:xfrm>
        </p:grpSpPr>
        <p:sp>
          <p:nvSpPr>
            <p:cNvPr id="156" name="سهم: لليمين 155">
              <a:extLst>
                <a:ext uri="{FF2B5EF4-FFF2-40B4-BE49-F238E27FC236}">
                  <a16:creationId xmlns:a16="http://schemas.microsoft.com/office/drawing/2014/main" id="{1172B8FC-F95C-4561-9756-F7A58F7474F2}"/>
                </a:ext>
              </a:extLst>
            </p:cNvPr>
            <p:cNvSpPr/>
            <p:nvPr/>
          </p:nvSpPr>
          <p:spPr>
            <a:xfrm>
              <a:off x="5007934" y="871870"/>
              <a:ext cx="808075" cy="495234"/>
            </a:xfrm>
            <a:prstGeom prst="rightArrow">
              <a:avLst/>
            </a:prstGeom>
          </p:spPr>
          <p:style>
            <a:lnRef idx="2">
              <a:schemeClr val="accent6"/>
            </a:lnRef>
            <a:fillRef idx="1">
              <a:schemeClr val="lt1"/>
            </a:fillRef>
            <a:effectRef idx="0">
              <a:schemeClr val="accent6"/>
            </a:effectRef>
            <a:fontRef idx="minor">
              <a:schemeClr val="dk1"/>
            </a:fontRef>
          </p:style>
          <p:txBody>
            <a:bodyPr rtlCol="1" anchor="ctr"/>
            <a:lstStyle/>
            <a:p>
              <a:pPr algn="ctr"/>
              <a:endParaRPr lang="ar-SA"/>
            </a:p>
          </p:txBody>
        </p:sp>
        <p:sp>
          <p:nvSpPr>
            <p:cNvPr id="157" name="مربع نص 156">
              <a:extLst>
                <a:ext uri="{FF2B5EF4-FFF2-40B4-BE49-F238E27FC236}">
                  <a16:creationId xmlns:a16="http://schemas.microsoft.com/office/drawing/2014/main" id="{52DCED89-54B7-4E5A-90F0-F334B14B761D}"/>
                </a:ext>
              </a:extLst>
            </p:cNvPr>
            <p:cNvSpPr txBox="1"/>
            <p:nvPr/>
          </p:nvSpPr>
          <p:spPr>
            <a:xfrm>
              <a:off x="4887431" y="934821"/>
              <a:ext cx="1049079" cy="369332"/>
            </a:xfrm>
            <a:prstGeom prst="rect">
              <a:avLst/>
            </a:prstGeom>
            <a:noFill/>
          </p:spPr>
          <p:txBody>
            <a:bodyPr wrap="square" rtlCol="1">
              <a:spAutoFit/>
            </a:bodyPr>
            <a:lstStyle/>
            <a:p>
              <a:pPr algn="ctr"/>
              <a:r>
                <a:rPr lang="ar-SA" sz="1800" b="1" dirty="0">
                  <a:ln w="0"/>
                  <a:solidFill>
                    <a:schemeClr val="accent4">
                      <a:lumMod val="75000"/>
                    </a:schemeClr>
                  </a:solidFill>
                  <a:effectLst>
                    <a:outerShdw blurRad="38100" dist="25400" dir="5400000" algn="ctr" rotWithShape="0">
                      <a:srgbClr val="6E747A">
                        <a:alpha val="43000"/>
                      </a:srgbClr>
                    </a:outerShdw>
                  </a:effectLst>
                  <a:latin typeface="Sakkal Majalla" panose="02000000000000000000" pitchFamily="2" charset="-78"/>
                  <a:cs typeface="Sakkal Majalla" panose="02000000000000000000" pitchFamily="2" charset="-78"/>
                </a:rPr>
                <a:t>الملائمة</a:t>
              </a:r>
            </a:p>
          </p:txBody>
        </p:sp>
      </p:grpSp>
      <p:grpSp>
        <p:nvGrpSpPr>
          <p:cNvPr id="158" name="مجموعة 157">
            <a:extLst>
              <a:ext uri="{FF2B5EF4-FFF2-40B4-BE49-F238E27FC236}">
                <a16:creationId xmlns:a16="http://schemas.microsoft.com/office/drawing/2014/main" id="{030ECD70-9B0F-40CE-8089-A704A459C2B4}"/>
              </a:ext>
            </a:extLst>
          </p:cNvPr>
          <p:cNvGrpSpPr/>
          <p:nvPr/>
        </p:nvGrpSpPr>
        <p:grpSpPr>
          <a:xfrm rot="16200000">
            <a:off x="2845982" y="2070721"/>
            <a:ext cx="1166037" cy="495234"/>
            <a:chOff x="4847004" y="871870"/>
            <a:chExt cx="1049079" cy="495234"/>
          </a:xfrm>
        </p:grpSpPr>
        <p:sp>
          <p:nvSpPr>
            <p:cNvPr id="159" name="سهم: لليمين 158">
              <a:extLst>
                <a:ext uri="{FF2B5EF4-FFF2-40B4-BE49-F238E27FC236}">
                  <a16:creationId xmlns:a16="http://schemas.microsoft.com/office/drawing/2014/main" id="{6ACC19AB-C48D-4061-A09E-8DF399D3DE42}"/>
                </a:ext>
              </a:extLst>
            </p:cNvPr>
            <p:cNvSpPr/>
            <p:nvPr/>
          </p:nvSpPr>
          <p:spPr>
            <a:xfrm>
              <a:off x="5007934" y="871870"/>
              <a:ext cx="808075" cy="495234"/>
            </a:xfrm>
            <a:prstGeom prst="rightArrow">
              <a:avLst/>
            </a:prstGeom>
          </p:spPr>
          <p:style>
            <a:lnRef idx="2">
              <a:schemeClr val="accent6"/>
            </a:lnRef>
            <a:fillRef idx="1">
              <a:schemeClr val="lt1"/>
            </a:fillRef>
            <a:effectRef idx="0">
              <a:schemeClr val="accent6"/>
            </a:effectRef>
            <a:fontRef idx="minor">
              <a:schemeClr val="dk1"/>
            </a:fontRef>
          </p:style>
          <p:txBody>
            <a:bodyPr rtlCol="1" anchor="ctr"/>
            <a:lstStyle/>
            <a:p>
              <a:pPr algn="ctr"/>
              <a:endParaRPr lang="ar-SA"/>
            </a:p>
          </p:txBody>
        </p:sp>
        <p:sp>
          <p:nvSpPr>
            <p:cNvPr id="160" name="مربع نص 159">
              <a:extLst>
                <a:ext uri="{FF2B5EF4-FFF2-40B4-BE49-F238E27FC236}">
                  <a16:creationId xmlns:a16="http://schemas.microsoft.com/office/drawing/2014/main" id="{80911287-582B-4C58-9B2F-769168A0BFF9}"/>
                </a:ext>
              </a:extLst>
            </p:cNvPr>
            <p:cNvSpPr txBox="1"/>
            <p:nvPr/>
          </p:nvSpPr>
          <p:spPr>
            <a:xfrm>
              <a:off x="4847004" y="934821"/>
              <a:ext cx="1049079" cy="369332"/>
            </a:xfrm>
            <a:prstGeom prst="rect">
              <a:avLst/>
            </a:prstGeom>
            <a:noFill/>
          </p:spPr>
          <p:txBody>
            <a:bodyPr wrap="square" rtlCol="1">
              <a:spAutoFit/>
            </a:bodyPr>
            <a:lstStyle/>
            <a:p>
              <a:pPr algn="ctr"/>
              <a:r>
                <a:rPr lang="ar-SA" sz="1800" b="1" dirty="0">
                  <a:ln w="0"/>
                  <a:solidFill>
                    <a:schemeClr val="accent4">
                      <a:lumMod val="75000"/>
                    </a:schemeClr>
                  </a:solidFill>
                  <a:effectLst>
                    <a:outerShdw blurRad="38100" dist="25400" dir="5400000" algn="ctr" rotWithShape="0">
                      <a:srgbClr val="6E747A">
                        <a:alpha val="43000"/>
                      </a:srgbClr>
                    </a:outerShdw>
                  </a:effectLst>
                  <a:latin typeface="Sakkal Majalla" panose="02000000000000000000" pitchFamily="2" charset="-78"/>
                  <a:cs typeface="Sakkal Majalla" panose="02000000000000000000" pitchFamily="2" charset="-78"/>
                </a:rPr>
                <a:t>الكفاية</a:t>
              </a:r>
            </a:p>
          </p:txBody>
        </p:sp>
      </p:grpSp>
    </p:spTree>
    <p:extLst>
      <p:ext uri="{BB962C8B-B14F-4D97-AF65-F5344CB8AC3E}">
        <p14:creationId xmlns:p14="http://schemas.microsoft.com/office/powerpoint/2010/main" val="20267522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615"/>
        <p:cNvGrpSpPr/>
        <p:nvPr/>
      </p:nvGrpSpPr>
      <p:grpSpPr>
        <a:xfrm>
          <a:off x="0" y="0"/>
          <a:ext cx="0" cy="0"/>
          <a:chOff x="0" y="0"/>
          <a:chExt cx="0" cy="0"/>
        </a:xfrm>
      </p:grpSpPr>
      <p:grpSp>
        <p:nvGrpSpPr>
          <p:cNvPr id="2642" name="Google Shape;2642;p40"/>
          <p:cNvGrpSpPr/>
          <p:nvPr/>
        </p:nvGrpSpPr>
        <p:grpSpPr>
          <a:xfrm>
            <a:off x="6946166" y="1418705"/>
            <a:ext cx="1740650" cy="3043942"/>
            <a:chOff x="6946166" y="1418705"/>
            <a:chExt cx="1740650" cy="3043942"/>
          </a:xfrm>
        </p:grpSpPr>
        <p:sp>
          <p:nvSpPr>
            <p:cNvPr id="2643" name="Google Shape;2643;p40"/>
            <p:cNvSpPr/>
            <p:nvPr/>
          </p:nvSpPr>
          <p:spPr>
            <a:xfrm>
              <a:off x="7101583" y="1832919"/>
              <a:ext cx="494015" cy="470996"/>
            </a:xfrm>
            <a:custGeom>
              <a:avLst/>
              <a:gdLst/>
              <a:ahLst/>
              <a:cxnLst/>
              <a:rect l="l" t="t" r="r" b="b"/>
              <a:pathLst>
                <a:path w="5089" h="4852" extrusionOk="0">
                  <a:moveTo>
                    <a:pt x="3634" y="0"/>
                  </a:moveTo>
                  <a:lnTo>
                    <a:pt x="3063" y="849"/>
                  </a:lnTo>
                  <a:lnTo>
                    <a:pt x="1" y="849"/>
                  </a:lnTo>
                  <a:lnTo>
                    <a:pt x="1" y="4852"/>
                  </a:lnTo>
                  <a:lnTo>
                    <a:pt x="5089" y="4852"/>
                  </a:lnTo>
                  <a:lnTo>
                    <a:pt x="5089" y="0"/>
                  </a:lnTo>
                  <a:close/>
                </a:path>
              </a:pathLst>
            </a:custGeom>
            <a:solidFill>
              <a:srgbClr val="B0B0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4" name="Google Shape;2644;p40"/>
            <p:cNvSpPr/>
            <p:nvPr/>
          </p:nvSpPr>
          <p:spPr>
            <a:xfrm>
              <a:off x="7046930" y="1832919"/>
              <a:ext cx="494597" cy="470996"/>
            </a:xfrm>
            <a:custGeom>
              <a:avLst/>
              <a:gdLst/>
              <a:ahLst/>
              <a:cxnLst/>
              <a:rect l="l" t="t" r="r" b="b"/>
              <a:pathLst>
                <a:path w="5095" h="4852" extrusionOk="0">
                  <a:moveTo>
                    <a:pt x="4448" y="0"/>
                  </a:moveTo>
                  <a:cubicBezTo>
                    <a:pt x="3939" y="0"/>
                    <a:pt x="3466" y="251"/>
                    <a:pt x="3188" y="668"/>
                  </a:cubicBezTo>
                  <a:lnTo>
                    <a:pt x="3063" y="849"/>
                  </a:lnTo>
                  <a:lnTo>
                    <a:pt x="745" y="849"/>
                  </a:lnTo>
                  <a:cubicBezTo>
                    <a:pt x="334" y="849"/>
                    <a:pt x="0" y="1184"/>
                    <a:pt x="0" y="1594"/>
                  </a:cubicBezTo>
                  <a:lnTo>
                    <a:pt x="0" y="4852"/>
                  </a:lnTo>
                  <a:lnTo>
                    <a:pt x="5095" y="4852"/>
                  </a:lnTo>
                  <a:lnTo>
                    <a:pt x="5095" y="0"/>
                  </a:lnTo>
                  <a:close/>
                </a:path>
              </a:pathLst>
            </a:custGeom>
            <a:solidFill>
              <a:srgbClr val="DA97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5" name="Google Shape;2645;p40"/>
            <p:cNvSpPr/>
            <p:nvPr/>
          </p:nvSpPr>
          <p:spPr>
            <a:xfrm>
              <a:off x="7096244" y="1953194"/>
              <a:ext cx="408200" cy="297333"/>
            </a:xfrm>
            <a:custGeom>
              <a:avLst/>
              <a:gdLst/>
              <a:ahLst/>
              <a:cxnLst/>
              <a:rect l="l" t="t" r="r" b="b"/>
              <a:pathLst>
                <a:path w="4205" h="3063" extrusionOk="0">
                  <a:moveTo>
                    <a:pt x="0" y="0"/>
                  </a:moveTo>
                  <a:lnTo>
                    <a:pt x="0" y="3063"/>
                  </a:lnTo>
                  <a:lnTo>
                    <a:pt x="4204" y="3063"/>
                  </a:lnTo>
                  <a:lnTo>
                    <a:pt x="4204" y="14"/>
                  </a:lnTo>
                  <a:lnTo>
                    <a:pt x="0" y="0"/>
                  </a:lnTo>
                  <a:close/>
                </a:path>
              </a:pathLst>
            </a:custGeom>
            <a:solidFill>
              <a:srgbClr val="FBFB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6" name="Google Shape;2646;p40"/>
            <p:cNvSpPr/>
            <p:nvPr/>
          </p:nvSpPr>
          <p:spPr>
            <a:xfrm>
              <a:off x="6973930" y="1989694"/>
              <a:ext cx="567598" cy="314224"/>
            </a:xfrm>
            <a:custGeom>
              <a:avLst/>
              <a:gdLst/>
              <a:ahLst/>
              <a:cxnLst/>
              <a:rect l="l" t="t" r="r" b="b"/>
              <a:pathLst>
                <a:path w="5847" h="3237" extrusionOk="0">
                  <a:moveTo>
                    <a:pt x="849" y="0"/>
                  </a:moveTo>
                  <a:cubicBezTo>
                    <a:pt x="355" y="0"/>
                    <a:pt x="0" y="466"/>
                    <a:pt x="126" y="940"/>
                  </a:cubicBezTo>
                  <a:lnTo>
                    <a:pt x="752" y="3237"/>
                  </a:lnTo>
                  <a:lnTo>
                    <a:pt x="5847" y="3237"/>
                  </a:lnTo>
                  <a:lnTo>
                    <a:pt x="4963" y="14"/>
                  </a:lnTo>
                  <a:lnTo>
                    <a:pt x="84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7" name="Google Shape;2647;p40"/>
            <p:cNvSpPr/>
            <p:nvPr/>
          </p:nvSpPr>
          <p:spPr>
            <a:xfrm>
              <a:off x="7311070" y="4079404"/>
              <a:ext cx="1375747" cy="383242"/>
            </a:xfrm>
            <a:custGeom>
              <a:avLst/>
              <a:gdLst/>
              <a:ahLst/>
              <a:cxnLst/>
              <a:rect l="l" t="t" r="r" b="b"/>
              <a:pathLst>
                <a:path w="14172" h="3948" extrusionOk="0">
                  <a:moveTo>
                    <a:pt x="0" y="1"/>
                  </a:moveTo>
                  <a:lnTo>
                    <a:pt x="0" y="3947"/>
                  </a:lnTo>
                  <a:lnTo>
                    <a:pt x="14171" y="3947"/>
                  </a:lnTo>
                  <a:lnTo>
                    <a:pt x="14171" y="1"/>
                  </a:lnTo>
                  <a:close/>
                </a:path>
              </a:pathLst>
            </a:custGeom>
            <a:solidFill>
              <a:srgbClr val="6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8" name="Google Shape;2648;p40"/>
            <p:cNvSpPr/>
            <p:nvPr/>
          </p:nvSpPr>
          <p:spPr>
            <a:xfrm>
              <a:off x="6946166" y="4079404"/>
              <a:ext cx="1376426" cy="383242"/>
            </a:xfrm>
            <a:custGeom>
              <a:avLst/>
              <a:gdLst/>
              <a:ahLst/>
              <a:cxnLst/>
              <a:rect l="l" t="t" r="r" b="b"/>
              <a:pathLst>
                <a:path w="14179" h="3948" extrusionOk="0">
                  <a:moveTo>
                    <a:pt x="1" y="1"/>
                  </a:moveTo>
                  <a:lnTo>
                    <a:pt x="1" y="3947"/>
                  </a:lnTo>
                  <a:lnTo>
                    <a:pt x="14179" y="3947"/>
                  </a:lnTo>
                  <a:lnTo>
                    <a:pt x="14179" y="1"/>
                  </a:ln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9" name="Google Shape;2649;p40"/>
            <p:cNvSpPr/>
            <p:nvPr/>
          </p:nvSpPr>
          <p:spPr>
            <a:xfrm>
              <a:off x="7077994" y="4182788"/>
              <a:ext cx="176385" cy="176478"/>
            </a:xfrm>
            <a:custGeom>
              <a:avLst/>
              <a:gdLst/>
              <a:ahLst/>
              <a:cxnLst/>
              <a:rect l="l" t="t" r="r" b="b"/>
              <a:pathLst>
                <a:path w="1817" h="1818" extrusionOk="0">
                  <a:moveTo>
                    <a:pt x="905" y="1"/>
                  </a:moveTo>
                  <a:cubicBezTo>
                    <a:pt x="404" y="1"/>
                    <a:pt x="0" y="404"/>
                    <a:pt x="0" y="913"/>
                  </a:cubicBezTo>
                  <a:cubicBezTo>
                    <a:pt x="0" y="1414"/>
                    <a:pt x="404" y="1817"/>
                    <a:pt x="905" y="1817"/>
                  </a:cubicBezTo>
                  <a:cubicBezTo>
                    <a:pt x="1413" y="1817"/>
                    <a:pt x="1817" y="1414"/>
                    <a:pt x="1817" y="913"/>
                  </a:cubicBezTo>
                  <a:cubicBezTo>
                    <a:pt x="1817" y="404"/>
                    <a:pt x="1413" y="1"/>
                    <a:pt x="9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0" name="Google Shape;2650;p40"/>
            <p:cNvSpPr/>
            <p:nvPr/>
          </p:nvSpPr>
          <p:spPr>
            <a:xfrm>
              <a:off x="7380672" y="4182788"/>
              <a:ext cx="176385" cy="176478"/>
            </a:xfrm>
            <a:custGeom>
              <a:avLst/>
              <a:gdLst/>
              <a:ahLst/>
              <a:cxnLst/>
              <a:rect l="l" t="t" r="r" b="b"/>
              <a:pathLst>
                <a:path w="1817" h="1818" extrusionOk="0">
                  <a:moveTo>
                    <a:pt x="912" y="1"/>
                  </a:moveTo>
                  <a:cubicBezTo>
                    <a:pt x="411" y="1"/>
                    <a:pt x="0" y="404"/>
                    <a:pt x="0" y="913"/>
                  </a:cubicBezTo>
                  <a:cubicBezTo>
                    <a:pt x="0" y="1414"/>
                    <a:pt x="411" y="1817"/>
                    <a:pt x="912" y="1817"/>
                  </a:cubicBezTo>
                  <a:cubicBezTo>
                    <a:pt x="1413" y="1817"/>
                    <a:pt x="1817" y="1414"/>
                    <a:pt x="1817" y="913"/>
                  </a:cubicBezTo>
                  <a:cubicBezTo>
                    <a:pt x="1817" y="404"/>
                    <a:pt x="1413" y="1"/>
                    <a:pt x="9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1" name="Google Shape;2651;p40"/>
            <p:cNvSpPr/>
            <p:nvPr/>
          </p:nvSpPr>
          <p:spPr>
            <a:xfrm>
              <a:off x="8094170" y="4182788"/>
              <a:ext cx="57468" cy="176478"/>
            </a:xfrm>
            <a:custGeom>
              <a:avLst/>
              <a:gdLst/>
              <a:ahLst/>
              <a:cxnLst/>
              <a:rect l="l" t="t" r="r" b="b"/>
              <a:pathLst>
                <a:path w="592" h="1818" extrusionOk="0">
                  <a:moveTo>
                    <a:pt x="0" y="1"/>
                  </a:moveTo>
                  <a:lnTo>
                    <a:pt x="0" y="1817"/>
                  </a:lnTo>
                  <a:lnTo>
                    <a:pt x="592" y="1817"/>
                  </a:lnTo>
                  <a:lnTo>
                    <a:pt x="59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2" name="Google Shape;2652;p40"/>
            <p:cNvSpPr/>
            <p:nvPr/>
          </p:nvSpPr>
          <p:spPr>
            <a:xfrm>
              <a:off x="8217163" y="4182788"/>
              <a:ext cx="57468" cy="176478"/>
            </a:xfrm>
            <a:custGeom>
              <a:avLst/>
              <a:gdLst/>
              <a:ahLst/>
              <a:cxnLst/>
              <a:rect l="l" t="t" r="r" b="b"/>
              <a:pathLst>
                <a:path w="592" h="1818" extrusionOk="0">
                  <a:moveTo>
                    <a:pt x="0" y="1"/>
                  </a:moveTo>
                  <a:lnTo>
                    <a:pt x="0" y="1817"/>
                  </a:lnTo>
                  <a:lnTo>
                    <a:pt x="592" y="1817"/>
                  </a:lnTo>
                  <a:lnTo>
                    <a:pt x="59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3" name="Google Shape;2653;p40"/>
            <p:cNvSpPr/>
            <p:nvPr/>
          </p:nvSpPr>
          <p:spPr>
            <a:xfrm>
              <a:off x="7311070" y="3705767"/>
              <a:ext cx="1375747" cy="382563"/>
            </a:xfrm>
            <a:custGeom>
              <a:avLst/>
              <a:gdLst/>
              <a:ahLst/>
              <a:cxnLst/>
              <a:rect l="l" t="t" r="r" b="b"/>
              <a:pathLst>
                <a:path w="14172" h="3941" extrusionOk="0">
                  <a:moveTo>
                    <a:pt x="0" y="1"/>
                  </a:moveTo>
                  <a:lnTo>
                    <a:pt x="0" y="3940"/>
                  </a:lnTo>
                  <a:lnTo>
                    <a:pt x="14171" y="3940"/>
                  </a:lnTo>
                  <a:lnTo>
                    <a:pt x="14171" y="1"/>
                  </a:ln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4" name="Google Shape;2654;p40"/>
            <p:cNvSpPr/>
            <p:nvPr/>
          </p:nvSpPr>
          <p:spPr>
            <a:xfrm>
              <a:off x="6946166" y="3705767"/>
              <a:ext cx="1376426" cy="382563"/>
            </a:xfrm>
            <a:custGeom>
              <a:avLst/>
              <a:gdLst/>
              <a:ahLst/>
              <a:cxnLst/>
              <a:rect l="l" t="t" r="r" b="b"/>
              <a:pathLst>
                <a:path w="14179" h="3941" extrusionOk="0">
                  <a:moveTo>
                    <a:pt x="1" y="1"/>
                  </a:moveTo>
                  <a:lnTo>
                    <a:pt x="1" y="3940"/>
                  </a:lnTo>
                  <a:lnTo>
                    <a:pt x="14179" y="3940"/>
                  </a:lnTo>
                  <a:lnTo>
                    <a:pt x="14179"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5" name="Google Shape;2655;p40"/>
            <p:cNvSpPr/>
            <p:nvPr/>
          </p:nvSpPr>
          <p:spPr>
            <a:xfrm>
              <a:off x="7380672" y="3808471"/>
              <a:ext cx="176385" cy="176478"/>
            </a:xfrm>
            <a:custGeom>
              <a:avLst/>
              <a:gdLst/>
              <a:ahLst/>
              <a:cxnLst/>
              <a:rect l="l" t="t" r="r" b="b"/>
              <a:pathLst>
                <a:path w="1817" h="1818" extrusionOk="0">
                  <a:moveTo>
                    <a:pt x="912" y="1"/>
                  </a:moveTo>
                  <a:cubicBezTo>
                    <a:pt x="411" y="1"/>
                    <a:pt x="0" y="411"/>
                    <a:pt x="0" y="913"/>
                  </a:cubicBezTo>
                  <a:cubicBezTo>
                    <a:pt x="0" y="1414"/>
                    <a:pt x="411" y="1817"/>
                    <a:pt x="912" y="1817"/>
                  </a:cubicBezTo>
                  <a:cubicBezTo>
                    <a:pt x="1413" y="1817"/>
                    <a:pt x="1817" y="1414"/>
                    <a:pt x="1817" y="913"/>
                  </a:cubicBezTo>
                  <a:cubicBezTo>
                    <a:pt x="1817" y="411"/>
                    <a:pt x="1413" y="1"/>
                    <a:pt x="9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6" name="Google Shape;2656;p40"/>
            <p:cNvSpPr/>
            <p:nvPr/>
          </p:nvSpPr>
          <p:spPr>
            <a:xfrm>
              <a:off x="7971176" y="3808471"/>
              <a:ext cx="57565" cy="176478"/>
            </a:xfrm>
            <a:custGeom>
              <a:avLst/>
              <a:gdLst/>
              <a:ahLst/>
              <a:cxnLst/>
              <a:rect l="l" t="t" r="r" b="b"/>
              <a:pathLst>
                <a:path w="593" h="1818" extrusionOk="0">
                  <a:moveTo>
                    <a:pt x="1" y="1"/>
                  </a:moveTo>
                  <a:lnTo>
                    <a:pt x="1" y="1817"/>
                  </a:lnTo>
                  <a:lnTo>
                    <a:pt x="592" y="1817"/>
                  </a:lnTo>
                  <a:lnTo>
                    <a:pt x="59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7" name="Google Shape;2657;p40"/>
            <p:cNvSpPr/>
            <p:nvPr/>
          </p:nvSpPr>
          <p:spPr>
            <a:xfrm>
              <a:off x="8094170" y="3808471"/>
              <a:ext cx="57468" cy="176478"/>
            </a:xfrm>
            <a:custGeom>
              <a:avLst/>
              <a:gdLst/>
              <a:ahLst/>
              <a:cxnLst/>
              <a:rect l="l" t="t" r="r" b="b"/>
              <a:pathLst>
                <a:path w="592" h="1818" extrusionOk="0">
                  <a:moveTo>
                    <a:pt x="0" y="1"/>
                  </a:moveTo>
                  <a:lnTo>
                    <a:pt x="0" y="1817"/>
                  </a:lnTo>
                  <a:lnTo>
                    <a:pt x="592" y="1817"/>
                  </a:lnTo>
                  <a:lnTo>
                    <a:pt x="59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8" name="Google Shape;2658;p40"/>
            <p:cNvSpPr/>
            <p:nvPr/>
          </p:nvSpPr>
          <p:spPr>
            <a:xfrm>
              <a:off x="7311070" y="3322713"/>
              <a:ext cx="1375747" cy="383145"/>
            </a:xfrm>
            <a:custGeom>
              <a:avLst/>
              <a:gdLst/>
              <a:ahLst/>
              <a:cxnLst/>
              <a:rect l="l" t="t" r="r" b="b"/>
              <a:pathLst>
                <a:path w="14172" h="3947" extrusionOk="0">
                  <a:moveTo>
                    <a:pt x="0" y="0"/>
                  </a:moveTo>
                  <a:lnTo>
                    <a:pt x="0" y="3947"/>
                  </a:lnTo>
                  <a:lnTo>
                    <a:pt x="14171" y="3947"/>
                  </a:lnTo>
                  <a:lnTo>
                    <a:pt x="14171" y="0"/>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9" name="Google Shape;2659;p40"/>
            <p:cNvSpPr/>
            <p:nvPr/>
          </p:nvSpPr>
          <p:spPr>
            <a:xfrm>
              <a:off x="6946166" y="3322713"/>
              <a:ext cx="1376426" cy="383145"/>
            </a:xfrm>
            <a:custGeom>
              <a:avLst/>
              <a:gdLst/>
              <a:ahLst/>
              <a:cxnLst/>
              <a:rect l="l" t="t" r="r" b="b"/>
              <a:pathLst>
                <a:path w="14179" h="3947" extrusionOk="0">
                  <a:moveTo>
                    <a:pt x="1" y="0"/>
                  </a:moveTo>
                  <a:lnTo>
                    <a:pt x="1" y="3947"/>
                  </a:lnTo>
                  <a:lnTo>
                    <a:pt x="14179" y="3947"/>
                  </a:lnTo>
                  <a:lnTo>
                    <a:pt x="1417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0" name="Google Shape;2660;p40"/>
            <p:cNvSpPr/>
            <p:nvPr/>
          </p:nvSpPr>
          <p:spPr>
            <a:xfrm>
              <a:off x="7077994" y="3426097"/>
              <a:ext cx="176385" cy="176381"/>
            </a:xfrm>
            <a:custGeom>
              <a:avLst/>
              <a:gdLst/>
              <a:ahLst/>
              <a:cxnLst/>
              <a:rect l="l" t="t" r="r" b="b"/>
              <a:pathLst>
                <a:path w="1817" h="1817" extrusionOk="0">
                  <a:moveTo>
                    <a:pt x="905" y="0"/>
                  </a:moveTo>
                  <a:cubicBezTo>
                    <a:pt x="404" y="0"/>
                    <a:pt x="0" y="404"/>
                    <a:pt x="0" y="905"/>
                  </a:cubicBezTo>
                  <a:cubicBezTo>
                    <a:pt x="0" y="1406"/>
                    <a:pt x="404" y="1817"/>
                    <a:pt x="905" y="1817"/>
                  </a:cubicBezTo>
                  <a:cubicBezTo>
                    <a:pt x="1413" y="1817"/>
                    <a:pt x="1817" y="1406"/>
                    <a:pt x="1817" y="905"/>
                  </a:cubicBezTo>
                  <a:cubicBezTo>
                    <a:pt x="1817" y="404"/>
                    <a:pt x="1413" y="0"/>
                    <a:pt x="9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1" name="Google Shape;2661;p40"/>
            <p:cNvSpPr/>
            <p:nvPr/>
          </p:nvSpPr>
          <p:spPr>
            <a:xfrm>
              <a:off x="7380672" y="3426097"/>
              <a:ext cx="176385" cy="176381"/>
            </a:xfrm>
            <a:custGeom>
              <a:avLst/>
              <a:gdLst/>
              <a:ahLst/>
              <a:cxnLst/>
              <a:rect l="l" t="t" r="r" b="b"/>
              <a:pathLst>
                <a:path w="1817" h="1817" extrusionOk="0">
                  <a:moveTo>
                    <a:pt x="912" y="0"/>
                  </a:moveTo>
                  <a:cubicBezTo>
                    <a:pt x="411" y="0"/>
                    <a:pt x="0" y="404"/>
                    <a:pt x="0" y="905"/>
                  </a:cubicBezTo>
                  <a:cubicBezTo>
                    <a:pt x="0" y="1406"/>
                    <a:pt x="411" y="1817"/>
                    <a:pt x="912" y="1817"/>
                  </a:cubicBezTo>
                  <a:cubicBezTo>
                    <a:pt x="1413" y="1817"/>
                    <a:pt x="1817" y="1406"/>
                    <a:pt x="1817" y="905"/>
                  </a:cubicBezTo>
                  <a:cubicBezTo>
                    <a:pt x="1817" y="404"/>
                    <a:pt x="1413" y="0"/>
                    <a:pt x="9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2" name="Google Shape;2662;p40"/>
            <p:cNvSpPr/>
            <p:nvPr/>
          </p:nvSpPr>
          <p:spPr>
            <a:xfrm>
              <a:off x="7971176" y="3426097"/>
              <a:ext cx="57565" cy="176381"/>
            </a:xfrm>
            <a:custGeom>
              <a:avLst/>
              <a:gdLst/>
              <a:ahLst/>
              <a:cxnLst/>
              <a:rect l="l" t="t" r="r" b="b"/>
              <a:pathLst>
                <a:path w="593" h="1817" extrusionOk="0">
                  <a:moveTo>
                    <a:pt x="1" y="0"/>
                  </a:moveTo>
                  <a:lnTo>
                    <a:pt x="1" y="1817"/>
                  </a:lnTo>
                  <a:lnTo>
                    <a:pt x="592" y="1817"/>
                  </a:lnTo>
                  <a:lnTo>
                    <a:pt x="59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3" name="Google Shape;2663;p40"/>
            <p:cNvSpPr/>
            <p:nvPr/>
          </p:nvSpPr>
          <p:spPr>
            <a:xfrm>
              <a:off x="8217163" y="3426097"/>
              <a:ext cx="57468" cy="176381"/>
            </a:xfrm>
            <a:custGeom>
              <a:avLst/>
              <a:gdLst/>
              <a:ahLst/>
              <a:cxnLst/>
              <a:rect l="l" t="t" r="r" b="b"/>
              <a:pathLst>
                <a:path w="592" h="1817" extrusionOk="0">
                  <a:moveTo>
                    <a:pt x="0" y="0"/>
                  </a:moveTo>
                  <a:lnTo>
                    <a:pt x="0" y="1817"/>
                  </a:lnTo>
                  <a:lnTo>
                    <a:pt x="592" y="1817"/>
                  </a:lnTo>
                  <a:lnTo>
                    <a:pt x="59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4" name="Google Shape;2664;p40"/>
            <p:cNvSpPr/>
            <p:nvPr/>
          </p:nvSpPr>
          <p:spPr>
            <a:xfrm>
              <a:off x="8104945" y="2014642"/>
              <a:ext cx="515662" cy="389940"/>
            </a:xfrm>
            <a:custGeom>
              <a:avLst/>
              <a:gdLst/>
              <a:ahLst/>
              <a:cxnLst/>
              <a:rect l="l" t="t" r="r" b="b"/>
              <a:pathLst>
                <a:path w="5312" h="4017" extrusionOk="0">
                  <a:moveTo>
                    <a:pt x="1" y="1"/>
                  </a:moveTo>
                  <a:lnTo>
                    <a:pt x="1" y="4017"/>
                  </a:lnTo>
                  <a:lnTo>
                    <a:pt x="5311" y="4017"/>
                  </a:lnTo>
                  <a:lnTo>
                    <a:pt x="5311" y="1"/>
                  </a:lnTo>
                  <a:close/>
                </a:path>
              </a:pathLst>
            </a:custGeom>
            <a:solidFill>
              <a:srgbClr val="FBFB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5" name="Google Shape;2665;p40"/>
            <p:cNvSpPr/>
            <p:nvPr/>
          </p:nvSpPr>
          <p:spPr>
            <a:xfrm>
              <a:off x="8388015" y="1418705"/>
              <a:ext cx="233271" cy="990625"/>
            </a:xfrm>
            <a:custGeom>
              <a:avLst/>
              <a:gdLst/>
              <a:ahLst/>
              <a:cxnLst/>
              <a:rect l="l" t="t" r="r" b="b"/>
              <a:pathLst>
                <a:path w="2403" h="10205" extrusionOk="0">
                  <a:moveTo>
                    <a:pt x="1" y="1"/>
                  </a:moveTo>
                  <a:lnTo>
                    <a:pt x="1" y="10204"/>
                  </a:lnTo>
                  <a:lnTo>
                    <a:pt x="2402" y="10204"/>
                  </a:lnTo>
                  <a:lnTo>
                    <a:pt x="1" y="1"/>
                  </a:lnTo>
                  <a:close/>
                </a:path>
              </a:pathLst>
            </a:custGeom>
            <a:solidFill>
              <a:srgbClr val="DEDE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6" name="Google Shape;2666;p40"/>
            <p:cNvSpPr/>
            <p:nvPr/>
          </p:nvSpPr>
          <p:spPr>
            <a:xfrm>
              <a:off x="7759069" y="1418705"/>
              <a:ext cx="629046" cy="1622373"/>
            </a:xfrm>
            <a:custGeom>
              <a:avLst/>
              <a:gdLst/>
              <a:ahLst/>
              <a:cxnLst/>
              <a:rect l="l" t="t" r="r" b="b"/>
              <a:pathLst>
                <a:path w="6480" h="16713" extrusionOk="0">
                  <a:moveTo>
                    <a:pt x="0" y="1"/>
                  </a:moveTo>
                  <a:lnTo>
                    <a:pt x="0" y="16712"/>
                  </a:lnTo>
                  <a:lnTo>
                    <a:pt x="6480" y="16712"/>
                  </a:lnTo>
                  <a:lnTo>
                    <a:pt x="6480" y="1"/>
                  </a:ln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7" name="Google Shape;2667;p40"/>
            <p:cNvSpPr/>
            <p:nvPr/>
          </p:nvSpPr>
          <p:spPr>
            <a:xfrm>
              <a:off x="7354268" y="2409247"/>
              <a:ext cx="1033849" cy="631845"/>
            </a:xfrm>
            <a:custGeom>
              <a:avLst/>
              <a:gdLst/>
              <a:ahLst/>
              <a:cxnLst/>
              <a:rect l="l" t="t" r="r" b="b"/>
              <a:pathLst>
                <a:path w="10650" h="6509" extrusionOk="0">
                  <a:moveTo>
                    <a:pt x="1" y="0"/>
                  </a:moveTo>
                  <a:lnTo>
                    <a:pt x="4170" y="6508"/>
                  </a:lnTo>
                  <a:lnTo>
                    <a:pt x="10650" y="6508"/>
                  </a:lnTo>
                  <a:lnTo>
                    <a:pt x="6488" y="0"/>
                  </a:lnTo>
                  <a:close/>
                </a:path>
              </a:pathLst>
            </a:custGeom>
            <a:solidFill>
              <a:srgbClr val="DEDE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8" name="Google Shape;2668;p40"/>
            <p:cNvSpPr/>
            <p:nvPr/>
          </p:nvSpPr>
          <p:spPr>
            <a:xfrm>
              <a:off x="7841485" y="1582274"/>
              <a:ext cx="263559" cy="97"/>
            </a:xfrm>
            <a:custGeom>
              <a:avLst/>
              <a:gdLst/>
              <a:ahLst/>
              <a:cxnLst/>
              <a:rect l="l" t="t" r="r" b="b"/>
              <a:pathLst>
                <a:path w="2715" h="1" fill="none" extrusionOk="0">
                  <a:moveTo>
                    <a:pt x="0" y="0"/>
                  </a:moveTo>
                  <a:lnTo>
                    <a:pt x="2715" y="0"/>
                  </a:lnTo>
                </a:path>
              </a:pathLst>
            </a:custGeom>
            <a:noFill/>
            <a:ln w="19050" cap="flat" cmpd="sng">
              <a:solidFill>
                <a:schemeClr val="accent3"/>
              </a:solidFill>
              <a:prstDash val="solid"/>
              <a:miter lim="696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9" name="Google Shape;2669;p40"/>
            <p:cNvSpPr/>
            <p:nvPr/>
          </p:nvSpPr>
          <p:spPr>
            <a:xfrm>
              <a:off x="7841485" y="1692356"/>
              <a:ext cx="263559" cy="97"/>
            </a:xfrm>
            <a:custGeom>
              <a:avLst/>
              <a:gdLst/>
              <a:ahLst/>
              <a:cxnLst/>
              <a:rect l="l" t="t" r="r" b="b"/>
              <a:pathLst>
                <a:path w="2715" h="1" fill="none" extrusionOk="0">
                  <a:moveTo>
                    <a:pt x="0" y="1"/>
                  </a:moveTo>
                  <a:lnTo>
                    <a:pt x="2715" y="1"/>
                  </a:lnTo>
                </a:path>
              </a:pathLst>
            </a:custGeom>
            <a:noFill/>
            <a:ln w="19050" cap="flat" cmpd="sng">
              <a:solidFill>
                <a:schemeClr val="accent3"/>
              </a:solidFill>
              <a:prstDash val="solid"/>
              <a:miter lim="696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0" name="Google Shape;2670;p40"/>
            <p:cNvSpPr/>
            <p:nvPr/>
          </p:nvSpPr>
          <p:spPr>
            <a:xfrm>
              <a:off x="7841485" y="1801855"/>
              <a:ext cx="263559" cy="97"/>
            </a:xfrm>
            <a:custGeom>
              <a:avLst/>
              <a:gdLst/>
              <a:ahLst/>
              <a:cxnLst/>
              <a:rect l="l" t="t" r="r" b="b"/>
              <a:pathLst>
                <a:path w="2715" h="1" fill="none" extrusionOk="0">
                  <a:moveTo>
                    <a:pt x="0" y="0"/>
                  </a:moveTo>
                  <a:lnTo>
                    <a:pt x="2715" y="0"/>
                  </a:lnTo>
                </a:path>
              </a:pathLst>
            </a:custGeom>
            <a:noFill/>
            <a:ln w="19050" cap="flat" cmpd="sng">
              <a:solidFill>
                <a:schemeClr val="accent3"/>
              </a:solidFill>
              <a:prstDash val="solid"/>
              <a:miter lim="696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1" name="Google Shape;2671;p40"/>
            <p:cNvSpPr/>
            <p:nvPr/>
          </p:nvSpPr>
          <p:spPr>
            <a:xfrm>
              <a:off x="7841485" y="1911258"/>
              <a:ext cx="263559" cy="97"/>
            </a:xfrm>
            <a:custGeom>
              <a:avLst/>
              <a:gdLst/>
              <a:ahLst/>
              <a:cxnLst/>
              <a:rect l="l" t="t" r="r" b="b"/>
              <a:pathLst>
                <a:path w="2715" h="1" fill="none" extrusionOk="0">
                  <a:moveTo>
                    <a:pt x="0" y="1"/>
                  </a:moveTo>
                  <a:lnTo>
                    <a:pt x="2715" y="1"/>
                  </a:lnTo>
                </a:path>
              </a:pathLst>
            </a:custGeom>
            <a:noFill/>
            <a:ln w="19050" cap="flat" cmpd="sng">
              <a:solidFill>
                <a:schemeClr val="accent3"/>
              </a:solidFill>
              <a:prstDash val="solid"/>
              <a:miter lim="696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2" name="Google Shape;2672;p40"/>
            <p:cNvSpPr/>
            <p:nvPr/>
          </p:nvSpPr>
          <p:spPr>
            <a:xfrm>
              <a:off x="8196195" y="1582274"/>
              <a:ext cx="64943" cy="97"/>
            </a:xfrm>
            <a:custGeom>
              <a:avLst/>
              <a:gdLst/>
              <a:ahLst/>
              <a:cxnLst/>
              <a:rect l="l" t="t" r="r" b="b"/>
              <a:pathLst>
                <a:path w="669" h="1" fill="none" extrusionOk="0">
                  <a:moveTo>
                    <a:pt x="0" y="0"/>
                  </a:moveTo>
                  <a:lnTo>
                    <a:pt x="668" y="0"/>
                  </a:lnTo>
                </a:path>
              </a:pathLst>
            </a:custGeom>
            <a:noFill/>
            <a:ln w="19050" cap="flat" cmpd="sng">
              <a:solidFill>
                <a:schemeClr val="accent2"/>
              </a:solidFill>
              <a:prstDash val="solid"/>
              <a:miter lim="696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3" name="Google Shape;2673;p40"/>
            <p:cNvSpPr/>
            <p:nvPr/>
          </p:nvSpPr>
          <p:spPr>
            <a:xfrm>
              <a:off x="8196195" y="1692356"/>
              <a:ext cx="64943" cy="97"/>
            </a:xfrm>
            <a:custGeom>
              <a:avLst/>
              <a:gdLst/>
              <a:ahLst/>
              <a:cxnLst/>
              <a:rect l="l" t="t" r="r" b="b"/>
              <a:pathLst>
                <a:path w="669" h="1" fill="none" extrusionOk="0">
                  <a:moveTo>
                    <a:pt x="0" y="1"/>
                  </a:moveTo>
                  <a:lnTo>
                    <a:pt x="668" y="1"/>
                  </a:lnTo>
                </a:path>
              </a:pathLst>
            </a:custGeom>
            <a:noFill/>
            <a:ln w="19050" cap="flat" cmpd="sng">
              <a:solidFill>
                <a:schemeClr val="accent2"/>
              </a:solidFill>
              <a:prstDash val="solid"/>
              <a:miter lim="696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4" name="Google Shape;2674;p40"/>
            <p:cNvSpPr/>
            <p:nvPr/>
          </p:nvSpPr>
          <p:spPr>
            <a:xfrm>
              <a:off x="7841485" y="2218691"/>
              <a:ext cx="468290" cy="97"/>
            </a:xfrm>
            <a:custGeom>
              <a:avLst/>
              <a:gdLst/>
              <a:ahLst/>
              <a:cxnLst/>
              <a:rect l="l" t="t" r="r" b="b"/>
              <a:pathLst>
                <a:path w="4824" h="1" fill="none" extrusionOk="0">
                  <a:moveTo>
                    <a:pt x="0" y="1"/>
                  </a:moveTo>
                  <a:lnTo>
                    <a:pt x="4824" y="1"/>
                  </a:lnTo>
                </a:path>
              </a:pathLst>
            </a:custGeom>
            <a:noFill/>
            <a:ln w="19050" cap="flat" cmpd="sng">
              <a:solidFill>
                <a:schemeClr val="dk1"/>
              </a:solidFill>
              <a:prstDash val="solid"/>
              <a:miter lim="696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5" name="Google Shape;2675;p40"/>
            <p:cNvSpPr/>
            <p:nvPr/>
          </p:nvSpPr>
          <p:spPr>
            <a:xfrm>
              <a:off x="7841485" y="2313920"/>
              <a:ext cx="468290" cy="97"/>
            </a:xfrm>
            <a:custGeom>
              <a:avLst/>
              <a:gdLst/>
              <a:ahLst/>
              <a:cxnLst/>
              <a:rect l="l" t="t" r="r" b="b"/>
              <a:pathLst>
                <a:path w="4824" h="1" fill="none" extrusionOk="0">
                  <a:moveTo>
                    <a:pt x="0" y="1"/>
                  </a:moveTo>
                  <a:lnTo>
                    <a:pt x="4824" y="1"/>
                  </a:lnTo>
                </a:path>
              </a:pathLst>
            </a:custGeom>
            <a:noFill/>
            <a:ln w="19050" cap="flat" cmpd="sng">
              <a:solidFill>
                <a:schemeClr val="dk1"/>
              </a:solidFill>
              <a:prstDash val="solid"/>
              <a:miter lim="696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6" name="Google Shape;2676;p40"/>
            <p:cNvSpPr/>
            <p:nvPr/>
          </p:nvSpPr>
          <p:spPr>
            <a:xfrm>
              <a:off x="7354268" y="2409247"/>
              <a:ext cx="629823" cy="789199"/>
            </a:xfrm>
            <a:custGeom>
              <a:avLst/>
              <a:gdLst/>
              <a:ahLst/>
              <a:cxnLst/>
              <a:rect l="l" t="t" r="r" b="b"/>
              <a:pathLst>
                <a:path w="6488" h="8130" extrusionOk="0">
                  <a:moveTo>
                    <a:pt x="1" y="0"/>
                  </a:moveTo>
                  <a:lnTo>
                    <a:pt x="1" y="8130"/>
                  </a:lnTo>
                  <a:lnTo>
                    <a:pt x="6488" y="8130"/>
                  </a:lnTo>
                  <a:lnTo>
                    <a:pt x="6488" y="0"/>
                  </a:ln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7" name="Google Shape;2677;p40"/>
            <p:cNvSpPr/>
            <p:nvPr/>
          </p:nvSpPr>
          <p:spPr>
            <a:xfrm>
              <a:off x="7082653" y="3007902"/>
              <a:ext cx="901438" cy="190553"/>
            </a:xfrm>
            <a:custGeom>
              <a:avLst/>
              <a:gdLst/>
              <a:ahLst/>
              <a:cxnLst/>
              <a:rect l="l" t="t" r="r" b="b"/>
              <a:pathLst>
                <a:path w="9286" h="1963" extrusionOk="0">
                  <a:moveTo>
                    <a:pt x="1" y="0"/>
                  </a:moveTo>
                  <a:lnTo>
                    <a:pt x="2799" y="1963"/>
                  </a:lnTo>
                  <a:lnTo>
                    <a:pt x="9286" y="1963"/>
                  </a:lnTo>
                  <a:lnTo>
                    <a:pt x="6488" y="0"/>
                  </a:lnTo>
                  <a:close/>
                </a:path>
              </a:pathLst>
            </a:custGeom>
            <a:solidFill>
              <a:srgbClr val="DEDE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8" name="Google Shape;2678;p40"/>
            <p:cNvSpPr/>
            <p:nvPr/>
          </p:nvSpPr>
          <p:spPr>
            <a:xfrm>
              <a:off x="7082653" y="3007902"/>
              <a:ext cx="629823" cy="314903"/>
            </a:xfrm>
            <a:custGeom>
              <a:avLst/>
              <a:gdLst/>
              <a:ahLst/>
              <a:cxnLst/>
              <a:rect l="l" t="t" r="r" b="b"/>
              <a:pathLst>
                <a:path w="6488" h="3244" extrusionOk="0">
                  <a:moveTo>
                    <a:pt x="1" y="0"/>
                  </a:moveTo>
                  <a:lnTo>
                    <a:pt x="1" y="3243"/>
                  </a:lnTo>
                  <a:lnTo>
                    <a:pt x="6488" y="3243"/>
                  </a:lnTo>
                  <a:lnTo>
                    <a:pt x="6488" y="0"/>
                  </a:ln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9" name="Google Shape;2679;p40"/>
            <p:cNvSpPr/>
            <p:nvPr/>
          </p:nvSpPr>
          <p:spPr>
            <a:xfrm>
              <a:off x="7436781" y="2573399"/>
              <a:ext cx="263559" cy="97"/>
            </a:xfrm>
            <a:custGeom>
              <a:avLst/>
              <a:gdLst/>
              <a:ahLst/>
              <a:cxnLst/>
              <a:rect l="l" t="t" r="r" b="b"/>
              <a:pathLst>
                <a:path w="2715" h="1" fill="none" extrusionOk="0">
                  <a:moveTo>
                    <a:pt x="0" y="1"/>
                  </a:moveTo>
                  <a:lnTo>
                    <a:pt x="2715" y="1"/>
                  </a:lnTo>
                </a:path>
              </a:pathLst>
            </a:custGeom>
            <a:noFill/>
            <a:ln w="19050" cap="flat" cmpd="sng">
              <a:solidFill>
                <a:schemeClr val="accent3"/>
              </a:solidFill>
              <a:prstDash val="solid"/>
              <a:miter lim="696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0" name="Google Shape;2680;p40"/>
            <p:cNvSpPr/>
            <p:nvPr/>
          </p:nvSpPr>
          <p:spPr>
            <a:xfrm>
              <a:off x="7436781" y="2682899"/>
              <a:ext cx="263559" cy="97"/>
            </a:xfrm>
            <a:custGeom>
              <a:avLst/>
              <a:gdLst/>
              <a:ahLst/>
              <a:cxnLst/>
              <a:rect l="l" t="t" r="r" b="b"/>
              <a:pathLst>
                <a:path w="2715" h="1" fill="none" extrusionOk="0">
                  <a:moveTo>
                    <a:pt x="0" y="0"/>
                  </a:moveTo>
                  <a:lnTo>
                    <a:pt x="2715" y="0"/>
                  </a:lnTo>
                </a:path>
              </a:pathLst>
            </a:custGeom>
            <a:noFill/>
            <a:ln w="19050" cap="flat" cmpd="sng">
              <a:solidFill>
                <a:schemeClr val="accent3"/>
              </a:solidFill>
              <a:prstDash val="solid"/>
              <a:miter lim="696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1" name="Google Shape;2681;p40"/>
            <p:cNvSpPr/>
            <p:nvPr/>
          </p:nvSpPr>
          <p:spPr>
            <a:xfrm>
              <a:off x="7436781" y="2792301"/>
              <a:ext cx="263559" cy="97"/>
            </a:xfrm>
            <a:custGeom>
              <a:avLst/>
              <a:gdLst/>
              <a:ahLst/>
              <a:cxnLst/>
              <a:rect l="l" t="t" r="r" b="b"/>
              <a:pathLst>
                <a:path w="2715" h="1" fill="none" extrusionOk="0">
                  <a:moveTo>
                    <a:pt x="0" y="1"/>
                  </a:moveTo>
                  <a:lnTo>
                    <a:pt x="2715" y="1"/>
                  </a:lnTo>
                </a:path>
              </a:pathLst>
            </a:custGeom>
            <a:noFill/>
            <a:ln w="19050" cap="flat" cmpd="sng">
              <a:solidFill>
                <a:schemeClr val="accent3"/>
              </a:solidFill>
              <a:prstDash val="solid"/>
              <a:miter lim="696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2" name="Google Shape;2682;p40"/>
            <p:cNvSpPr/>
            <p:nvPr/>
          </p:nvSpPr>
          <p:spPr>
            <a:xfrm>
              <a:off x="7436781" y="2901800"/>
              <a:ext cx="263559" cy="97"/>
            </a:xfrm>
            <a:custGeom>
              <a:avLst/>
              <a:gdLst/>
              <a:ahLst/>
              <a:cxnLst/>
              <a:rect l="l" t="t" r="r" b="b"/>
              <a:pathLst>
                <a:path w="2715" h="1" fill="none" extrusionOk="0">
                  <a:moveTo>
                    <a:pt x="0" y="0"/>
                  </a:moveTo>
                  <a:lnTo>
                    <a:pt x="2715" y="0"/>
                  </a:lnTo>
                </a:path>
              </a:pathLst>
            </a:custGeom>
            <a:noFill/>
            <a:ln w="19050" cap="flat" cmpd="sng">
              <a:solidFill>
                <a:schemeClr val="accent3"/>
              </a:solidFill>
              <a:prstDash val="solid"/>
              <a:miter lim="696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3" name="Google Shape;2683;p40"/>
            <p:cNvSpPr/>
            <p:nvPr/>
          </p:nvSpPr>
          <p:spPr>
            <a:xfrm>
              <a:off x="7792171" y="2573399"/>
              <a:ext cx="64264" cy="97"/>
            </a:xfrm>
            <a:custGeom>
              <a:avLst/>
              <a:gdLst/>
              <a:ahLst/>
              <a:cxnLst/>
              <a:rect l="l" t="t" r="r" b="b"/>
              <a:pathLst>
                <a:path w="662" h="1" fill="none" extrusionOk="0">
                  <a:moveTo>
                    <a:pt x="0" y="1"/>
                  </a:moveTo>
                  <a:lnTo>
                    <a:pt x="661" y="1"/>
                  </a:lnTo>
                </a:path>
              </a:pathLst>
            </a:custGeom>
            <a:noFill/>
            <a:ln w="19050" cap="flat" cmpd="sng">
              <a:solidFill>
                <a:schemeClr val="accent2"/>
              </a:solidFill>
              <a:prstDash val="solid"/>
              <a:miter lim="696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4" name="Google Shape;2684;p40"/>
            <p:cNvSpPr/>
            <p:nvPr/>
          </p:nvSpPr>
          <p:spPr>
            <a:xfrm>
              <a:off x="7792171" y="2682899"/>
              <a:ext cx="64264" cy="97"/>
            </a:xfrm>
            <a:custGeom>
              <a:avLst/>
              <a:gdLst/>
              <a:ahLst/>
              <a:cxnLst/>
              <a:rect l="l" t="t" r="r" b="b"/>
              <a:pathLst>
                <a:path w="662" h="1" fill="none" extrusionOk="0">
                  <a:moveTo>
                    <a:pt x="0" y="0"/>
                  </a:moveTo>
                  <a:lnTo>
                    <a:pt x="661" y="0"/>
                  </a:lnTo>
                </a:path>
              </a:pathLst>
            </a:custGeom>
            <a:noFill/>
            <a:ln w="19050" cap="flat" cmpd="sng">
              <a:solidFill>
                <a:schemeClr val="accent2"/>
              </a:solidFill>
              <a:prstDash val="solid"/>
              <a:miter lim="696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19" name="Google Shape;2619;p40"/>
          <p:cNvSpPr/>
          <p:nvPr/>
        </p:nvSpPr>
        <p:spPr>
          <a:xfrm>
            <a:off x="1218950" y="3807500"/>
            <a:ext cx="686400" cy="338700"/>
          </a:xfrm>
          <a:prstGeom prst="roundRect">
            <a:avLst>
              <a:gd name="adj" fmla="val 23606"/>
            </a:avLst>
          </a:prstGeom>
          <a:noFill/>
          <a:ln>
            <a:noFill/>
          </a:ln>
        </p:spPr>
        <p:txBody>
          <a:bodyPr spcFirstLastPara="1" wrap="square" lIns="91425" tIns="91425" rIns="91425" bIns="91425" anchor="ctr" anchorCtr="0">
            <a:noAutofit/>
          </a:bodyPr>
          <a:lstStyle/>
          <a:p>
            <a:pPr marL="0" marR="0" lvl="0" indent="0" algn="ctr" rtl="0">
              <a:spcBef>
                <a:spcPts val="0"/>
              </a:spcBef>
              <a:spcAft>
                <a:spcPts val="0"/>
              </a:spcAft>
              <a:buNone/>
            </a:pPr>
            <a:endParaRPr sz="1800" b="1">
              <a:solidFill>
                <a:schemeClr val="lt1"/>
              </a:solidFill>
              <a:latin typeface="Fira Sans Extra Condensed"/>
              <a:ea typeface="Fira Sans Extra Condensed"/>
              <a:cs typeface="Fira Sans Extra Condensed"/>
              <a:sym typeface="Fira Sans Extra Condensed"/>
            </a:endParaRPr>
          </a:p>
        </p:txBody>
      </p:sp>
      <p:sp>
        <p:nvSpPr>
          <p:cNvPr id="2628" name="Google Shape;2628;p40"/>
          <p:cNvSpPr/>
          <p:nvPr/>
        </p:nvSpPr>
        <p:spPr>
          <a:xfrm>
            <a:off x="3343375" y="3807500"/>
            <a:ext cx="686400" cy="338700"/>
          </a:xfrm>
          <a:prstGeom prst="roundRect">
            <a:avLst>
              <a:gd name="adj" fmla="val 23606"/>
            </a:avLst>
          </a:prstGeom>
          <a:noFill/>
          <a:ln>
            <a:noFill/>
          </a:ln>
        </p:spPr>
        <p:txBody>
          <a:bodyPr spcFirstLastPara="1" wrap="square" lIns="91425" tIns="91425" rIns="91425" bIns="91425" anchor="ctr" anchorCtr="0">
            <a:noAutofit/>
          </a:bodyPr>
          <a:lstStyle/>
          <a:p>
            <a:pPr marL="0" marR="0" lvl="0" indent="0" algn="ctr" rtl="0">
              <a:spcBef>
                <a:spcPts val="0"/>
              </a:spcBef>
              <a:spcAft>
                <a:spcPts val="0"/>
              </a:spcAft>
              <a:buNone/>
            </a:pPr>
            <a:endParaRPr sz="1800" b="1">
              <a:solidFill>
                <a:schemeClr val="lt1"/>
              </a:solidFill>
              <a:latin typeface="Fira Sans Extra Condensed"/>
              <a:ea typeface="Fira Sans Extra Condensed"/>
              <a:cs typeface="Fira Sans Extra Condensed"/>
              <a:sym typeface="Fira Sans Extra Condensed"/>
            </a:endParaRPr>
          </a:p>
        </p:txBody>
      </p:sp>
      <p:sp>
        <p:nvSpPr>
          <p:cNvPr id="2687" name="Google Shape;2687;p40"/>
          <p:cNvSpPr/>
          <p:nvPr/>
        </p:nvSpPr>
        <p:spPr>
          <a:xfrm>
            <a:off x="4405500" y="3807500"/>
            <a:ext cx="686400" cy="338700"/>
          </a:xfrm>
          <a:prstGeom prst="roundRect">
            <a:avLst>
              <a:gd name="adj" fmla="val 23606"/>
            </a:avLst>
          </a:prstGeom>
          <a:noFill/>
          <a:ln>
            <a:noFill/>
          </a:ln>
        </p:spPr>
        <p:txBody>
          <a:bodyPr spcFirstLastPara="1" wrap="square" lIns="91425" tIns="91425" rIns="91425" bIns="91425" anchor="ctr" anchorCtr="0">
            <a:noAutofit/>
          </a:bodyPr>
          <a:lstStyle/>
          <a:p>
            <a:pPr marL="0" marR="0" lvl="0" indent="0" algn="ctr" rtl="0">
              <a:spcBef>
                <a:spcPts val="0"/>
              </a:spcBef>
              <a:spcAft>
                <a:spcPts val="0"/>
              </a:spcAft>
              <a:buNone/>
            </a:pPr>
            <a:endParaRPr sz="1800" b="1">
              <a:solidFill>
                <a:schemeClr val="lt1"/>
              </a:solidFill>
              <a:latin typeface="Fira Sans Extra Condensed"/>
              <a:ea typeface="Fira Sans Extra Condensed"/>
              <a:cs typeface="Fira Sans Extra Condensed"/>
              <a:sym typeface="Fira Sans Extra Condensed"/>
            </a:endParaRPr>
          </a:p>
        </p:txBody>
      </p:sp>
      <p:sp>
        <p:nvSpPr>
          <p:cNvPr id="2637" name="Google Shape;2637;p40"/>
          <p:cNvSpPr/>
          <p:nvPr/>
        </p:nvSpPr>
        <p:spPr>
          <a:xfrm>
            <a:off x="5467675" y="3807500"/>
            <a:ext cx="686400" cy="338700"/>
          </a:xfrm>
          <a:prstGeom prst="roundRect">
            <a:avLst>
              <a:gd name="adj" fmla="val 23606"/>
            </a:avLst>
          </a:prstGeom>
          <a:noFill/>
          <a:ln>
            <a:noFill/>
          </a:ln>
        </p:spPr>
        <p:txBody>
          <a:bodyPr spcFirstLastPara="1" wrap="square" lIns="91425" tIns="91425" rIns="91425" bIns="91425" anchor="ctr" anchorCtr="0">
            <a:noAutofit/>
          </a:bodyPr>
          <a:lstStyle/>
          <a:p>
            <a:pPr marL="0" marR="0" lvl="0" indent="0" algn="ctr" rtl="0">
              <a:spcBef>
                <a:spcPts val="0"/>
              </a:spcBef>
              <a:spcAft>
                <a:spcPts val="0"/>
              </a:spcAft>
              <a:buNone/>
            </a:pPr>
            <a:endParaRPr sz="1800" b="1">
              <a:solidFill>
                <a:schemeClr val="lt1"/>
              </a:solidFill>
              <a:latin typeface="Fira Sans Extra Condensed"/>
              <a:ea typeface="Fira Sans Extra Condensed"/>
              <a:cs typeface="Fira Sans Extra Condensed"/>
              <a:sym typeface="Fira Sans Extra Condensed"/>
            </a:endParaRPr>
          </a:p>
        </p:txBody>
      </p:sp>
      <p:pic>
        <p:nvPicPr>
          <p:cNvPr id="5" name="صورة 4">
            <a:extLst>
              <a:ext uri="{FF2B5EF4-FFF2-40B4-BE49-F238E27FC236}">
                <a16:creationId xmlns:a16="http://schemas.microsoft.com/office/drawing/2014/main" id="{96D22541-CC5A-BAAF-1BEE-E46234294BB8}"/>
              </a:ext>
            </a:extLst>
          </p:cNvPr>
          <p:cNvPicPr>
            <a:picLocks noChangeAspect="1"/>
          </p:cNvPicPr>
          <p:nvPr/>
        </p:nvPicPr>
        <p:blipFill>
          <a:blip r:embed="rId3"/>
          <a:stretch>
            <a:fillRect/>
          </a:stretch>
        </p:blipFill>
        <p:spPr>
          <a:xfrm>
            <a:off x="4743022" y="515842"/>
            <a:ext cx="1821516" cy="1552575"/>
          </a:xfrm>
          <a:prstGeom prst="rect">
            <a:avLst/>
          </a:prstGeom>
          <a:ln>
            <a:noFill/>
          </a:ln>
          <a:effectLst>
            <a:outerShdw blurRad="292100" dist="139700" dir="2700000" algn="tl" rotWithShape="0">
              <a:srgbClr val="333333">
                <a:alpha val="65000"/>
              </a:srgbClr>
            </a:outerShdw>
          </a:effectLst>
        </p:spPr>
      </p:pic>
      <p:grpSp>
        <p:nvGrpSpPr>
          <p:cNvPr id="8" name="مجموعة 7">
            <a:extLst>
              <a:ext uri="{FF2B5EF4-FFF2-40B4-BE49-F238E27FC236}">
                <a16:creationId xmlns:a16="http://schemas.microsoft.com/office/drawing/2014/main" id="{CF08B8A3-2F97-8F09-7520-3FA77D489898}"/>
              </a:ext>
            </a:extLst>
          </p:cNvPr>
          <p:cNvGrpSpPr/>
          <p:nvPr/>
        </p:nvGrpSpPr>
        <p:grpSpPr>
          <a:xfrm>
            <a:off x="85060" y="4775125"/>
            <a:ext cx="8973880" cy="368915"/>
            <a:chOff x="85060" y="4775125"/>
            <a:chExt cx="8973880" cy="368915"/>
          </a:xfrm>
        </p:grpSpPr>
        <p:sp>
          <p:nvSpPr>
            <p:cNvPr id="9" name="Google Shape;1161;p24">
              <a:extLst>
                <a:ext uri="{FF2B5EF4-FFF2-40B4-BE49-F238E27FC236}">
                  <a16:creationId xmlns:a16="http://schemas.microsoft.com/office/drawing/2014/main" id="{19B7E703-9840-52FE-CA02-522C952A637D}"/>
                </a:ext>
              </a:extLst>
            </p:cNvPr>
            <p:cNvSpPr/>
            <p:nvPr/>
          </p:nvSpPr>
          <p:spPr>
            <a:xfrm>
              <a:off x="85060" y="4775125"/>
              <a:ext cx="8973880" cy="368915"/>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مربع نص 9">
              <a:extLst>
                <a:ext uri="{FF2B5EF4-FFF2-40B4-BE49-F238E27FC236}">
                  <a16:creationId xmlns:a16="http://schemas.microsoft.com/office/drawing/2014/main" id="{AA3405EE-0EFC-5AA4-2AA8-30CFB97E8D7F}"/>
                </a:ext>
              </a:extLst>
            </p:cNvPr>
            <p:cNvSpPr txBox="1"/>
            <p:nvPr/>
          </p:nvSpPr>
          <p:spPr>
            <a:xfrm>
              <a:off x="3325928" y="4802823"/>
              <a:ext cx="2146143" cy="307777"/>
            </a:xfrm>
            <a:prstGeom prst="rect">
              <a:avLst/>
            </a:prstGeom>
            <a:noFill/>
          </p:spPr>
          <p:txBody>
            <a:bodyPr wrap="square">
              <a:spAutoFit/>
            </a:bodyPr>
            <a:lstStyle/>
            <a:p>
              <a:pPr algn="ctr" rtl="1"/>
              <a:r>
                <a:rPr lang="ar-SA" b="1" i="0" u="none" strike="noStrike" baseline="0" dirty="0">
                  <a:solidFill>
                    <a:schemeClr val="bg1"/>
                  </a:solidFill>
                  <a:latin typeface="Calibri" panose="020F0502020204030204" pitchFamily="34" charset="0"/>
                  <a:cs typeface="Calibri" panose="020F0502020204030204" pitchFamily="34" charset="0"/>
                </a:rPr>
                <a:t>إعداد المعلمة : منال الرحيلي</a:t>
              </a:r>
              <a:endParaRPr lang="ar-SA" b="1" dirty="0">
                <a:solidFill>
                  <a:schemeClr val="bg1"/>
                </a:solidFill>
              </a:endParaRPr>
            </a:p>
          </p:txBody>
        </p:sp>
      </p:grpSp>
      <p:pic>
        <p:nvPicPr>
          <p:cNvPr id="12" name="صورة 11">
            <a:extLst>
              <a:ext uri="{FF2B5EF4-FFF2-40B4-BE49-F238E27FC236}">
                <a16:creationId xmlns:a16="http://schemas.microsoft.com/office/drawing/2014/main" id="{AA778EDA-F799-E88D-7C72-42BEE4C53321}"/>
              </a:ext>
            </a:extLst>
          </p:cNvPr>
          <p:cNvPicPr>
            <a:picLocks noChangeAspect="1"/>
          </p:cNvPicPr>
          <p:nvPr/>
        </p:nvPicPr>
        <p:blipFill>
          <a:blip r:embed="rId4"/>
          <a:stretch>
            <a:fillRect/>
          </a:stretch>
        </p:blipFill>
        <p:spPr>
          <a:xfrm>
            <a:off x="2420774" y="527609"/>
            <a:ext cx="1984726" cy="1552575"/>
          </a:xfrm>
          <a:prstGeom prst="rect">
            <a:avLst/>
          </a:prstGeom>
          <a:ln>
            <a:noFill/>
          </a:ln>
          <a:effectLst>
            <a:outerShdw blurRad="292100" dist="139700" dir="2700000" algn="tl" rotWithShape="0">
              <a:srgbClr val="333333">
                <a:alpha val="65000"/>
              </a:srgbClr>
            </a:outerShdw>
          </a:effectLst>
        </p:spPr>
      </p:pic>
      <p:pic>
        <p:nvPicPr>
          <p:cNvPr id="16" name="صورة 15">
            <a:extLst>
              <a:ext uri="{FF2B5EF4-FFF2-40B4-BE49-F238E27FC236}">
                <a16:creationId xmlns:a16="http://schemas.microsoft.com/office/drawing/2014/main" id="{BED8688B-41CE-76E6-1F7E-7E3CC5D5A232}"/>
              </a:ext>
            </a:extLst>
          </p:cNvPr>
          <p:cNvPicPr>
            <a:picLocks noChangeAspect="1"/>
          </p:cNvPicPr>
          <p:nvPr/>
        </p:nvPicPr>
        <p:blipFill rotWithShape="1">
          <a:blip r:embed="rId5"/>
          <a:srcRect l="-10074"/>
          <a:stretch/>
        </p:blipFill>
        <p:spPr>
          <a:xfrm>
            <a:off x="-39455" y="515842"/>
            <a:ext cx="1984726" cy="1552575"/>
          </a:xfrm>
          <a:prstGeom prst="rect">
            <a:avLst/>
          </a:prstGeom>
          <a:ln>
            <a:noFill/>
          </a:ln>
          <a:effectLst>
            <a:outerShdw blurRad="292100" dist="139700" dir="2700000" algn="tl" rotWithShape="0">
              <a:srgbClr val="333333">
                <a:alpha val="65000"/>
              </a:srgbClr>
            </a:outerShdw>
          </a:effectLst>
        </p:spPr>
      </p:pic>
      <p:sp>
        <p:nvSpPr>
          <p:cNvPr id="21" name="Google Shape;2507;p38">
            <a:extLst>
              <a:ext uri="{FF2B5EF4-FFF2-40B4-BE49-F238E27FC236}">
                <a16:creationId xmlns:a16="http://schemas.microsoft.com/office/drawing/2014/main" id="{4C74FDDF-C544-3CCD-8708-C0D1D9228E6E}"/>
              </a:ext>
            </a:extLst>
          </p:cNvPr>
          <p:cNvSpPr txBox="1"/>
          <p:nvPr/>
        </p:nvSpPr>
        <p:spPr>
          <a:xfrm>
            <a:off x="6872988" y="312569"/>
            <a:ext cx="2222205" cy="990625"/>
          </a:xfrm>
          <a:prstGeom prst="rect">
            <a:avLst/>
          </a:prstGeom>
          <a:ln/>
        </p:spPr>
        <p:style>
          <a:lnRef idx="2">
            <a:schemeClr val="accent2"/>
          </a:lnRef>
          <a:fillRef idx="1">
            <a:schemeClr val="lt1"/>
          </a:fillRef>
          <a:effectRef idx="0">
            <a:schemeClr val="accent2"/>
          </a:effectRef>
          <a:fontRef idx="minor">
            <a:schemeClr val="dk1"/>
          </a:fontRef>
        </p:style>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ar-SA" dirty="0">
                <a:solidFill>
                  <a:schemeClr val="tx1"/>
                </a:solidFill>
                <a:latin typeface="Calibri" panose="020F0502020204030204" pitchFamily="34" charset="0"/>
                <a:cs typeface="Calibri" panose="020F0502020204030204" pitchFamily="34" charset="0"/>
                <a:sym typeface="Fira Sans Extra Condensed"/>
              </a:rPr>
              <a:t>أمامك مجموعة من العبارات التي توضح معايير جودة المعلومات , اختر من القائمة المنسدلة المعيار المناسب لكل عبارة :</a:t>
            </a:r>
            <a:endParaRPr dirty="0">
              <a:solidFill>
                <a:schemeClr val="tx1"/>
              </a:solidFill>
              <a:latin typeface="Calibri" panose="020F0502020204030204" pitchFamily="34" charset="0"/>
              <a:cs typeface="Calibri" panose="020F0502020204030204" pitchFamily="34" charset="0"/>
              <a:sym typeface="Fira Sans Extra Condensed"/>
            </a:endParaRPr>
          </a:p>
        </p:txBody>
      </p:sp>
      <p:pic>
        <p:nvPicPr>
          <p:cNvPr id="23" name="صورة 22">
            <a:extLst>
              <a:ext uri="{FF2B5EF4-FFF2-40B4-BE49-F238E27FC236}">
                <a16:creationId xmlns:a16="http://schemas.microsoft.com/office/drawing/2014/main" id="{A11B4599-D682-7421-E42F-0374F9A98768}"/>
              </a:ext>
            </a:extLst>
          </p:cNvPr>
          <p:cNvPicPr>
            <a:picLocks noChangeAspect="1"/>
          </p:cNvPicPr>
          <p:nvPr/>
        </p:nvPicPr>
        <p:blipFill rotWithShape="1">
          <a:blip r:embed="rId6"/>
          <a:srcRect l="2700" t="3294" r="3437" b="3560"/>
          <a:stretch/>
        </p:blipFill>
        <p:spPr>
          <a:xfrm>
            <a:off x="4813101" y="2347044"/>
            <a:ext cx="1648907" cy="1908063"/>
          </a:xfrm>
          <a:prstGeom prst="rect">
            <a:avLst/>
          </a:prstGeom>
        </p:spPr>
      </p:pic>
      <p:pic>
        <p:nvPicPr>
          <p:cNvPr id="25" name="صورة 24">
            <a:extLst>
              <a:ext uri="{FF2B5EF4-FFF2-40B4-BE49-F238E27FC236}">
                <a16:creationId xmlns:a16="http://schemas.microsoft.com/office/drawing/2014/main" id="{20315752-BC12-7CCD-4D43-DDE8A5C02F6A}"/>
              </a:ext>
            </a:extLst>
          </p:cNvPr>
          <p:cNvPicPr>
            <a:picLocks noChangeAspect="1"/>
          </p:cNvPicPr>
          <p:nvPr/>
        </p:nvPicPr>
        <p:blipFill rotWithShape="1">
          <a:blip r:embed="rId6"/>
          <a:srcRect l="2700" t="3294" r="3437" b="3560"/>
          <a:stretch/>
        </p:blipFill>
        <p:spPr>
          <a:xfrm>
            <a:off x="2606705" y="2434954"/>
            <a:ext cx="1648907" cy="1908063"/>
          </a:xfrm>
          <a:prstGeom prst="rect">
            <a:avLst/>
          </a:prstGeom>
        </p:spPr>
      </p:pic>
      <p:pic>
        <p:nvPicPr>
          <p:cNvPr id="27" name="صورة 26">
            <a:extLst>
              <a:ext uri="{FF2B5EF4-FFF2-40B4-BE49-F238E27FC236}">
                <a16:creationId xmlns:a16="http://schemas.microsoft.com/office/drawing/2014/main" id="{52B9CCF1-E7D2-A045-A03B-E64A47A872CA}"/>
              </a:ext>
            </a:extLst>
          </p:cNvPr>
          <p:cNvPicPr>
            <a:picLocks noChangeAspect="1"/>
          </p:cNvPicPr>
          <p:nvPr/>
        </p:nvPicPr>
        <p:blipFill rotWithShape="1">
          <a:blip r:embed="rId6"/>
          <a:srcRect l="2700" t="3294" r="3437" b="3560"/>
          <a:stretch/>
        </p:blipFill>
        <p:spPr>
          <a:xfrm>
            <a:off x="309267" y="2404582"/>
            <a:ext cx="1648907" cy="1908063"/>
          </a:xfrm>
          <a:prstGeom prst="rect">
            <a:avLst/>
          </a:prstGeom>
        </p:spPr>
      </p:pic>
      <p:sp>
        <p:nvSpPr>
          <p:cNvPr id="30" name="مستطيل: زوايا مستديرة 29">
            <a:extLst>
              <a:ext uri="{FF2B5EF4-FFF2-40B4-BE49-F238E27FC236}">
                <a16:creationId xmlns:a16="http://schemas.microsoft.com/office/drawing/2014/main" id="{CB72137D-59C0-CFD0-9396-A760670253EF}"/>
              </a:ext>
            </a:extLst>
          </p:cNvPr>
          <p:cNvSpPr/>
          <p:nvPr/>
        </p:nvSpPr>
        <p:spPr>
          <a:xfrm>
            <a:off x="4813101" y="2380896"/>
            <a:ext cx="1648907" cy="374316"/>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31" name="مستطيل: زوايا مستديرة 30">
            <a:extLst>
              <a:ext uri="{FF2B5EF4-FFF2-40B4-BE49-F238E27FC236}">
                <a16:creationId xmlns:a16="http://schemas.microsoft.com/office/drawing/2014/main" id="{6B13DA77-30E5-427B-F3CE-BE26D321DBC0}"/>
              </a:ext>
            </a:extLst>
          </p:cNvPr>
          <p:cNvSpPr/>
          <p:nvPr/>
        </p:nvSpPr>
        <p:spPr>
          <a:xfrm>
            <a:off x="2589459" y="2852002"/>
            <a:ext cx="1648907" cy="374316"/>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2592" name="مستطيل: زوايا مستديرة 2591">
            <a:extLst>
              <a:ext uri="{FF2B5EF4-FFF2-40B4-BE49-F238E27FC236}">
                <a16:creationId xmlns:a16="http://schemas.microsoft.com/office/drawing/2014/main" id="{9DD974D1-FF57-40A3-481C-07040FDE0230}"/>
              </a:ext>
            </a:extLst>
          </p:cNvPr>
          <p:cNvSpPr/>
          <p:nvPr/>
        </p:nvSpPr>
        <p:spPr>
          <a:xfrm>
            <a:off x="252199" y="3165353"/>
            <a:ext cx="1648907" cy="374316"/>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2593" name="عنوان 1">
            <a:extLst>
              <a:ext uri="{FF2B5EF4-FFF2-40B4-BE49-F238E27FC236}">
                <a16:creationId xmlns:a16="http://schemas.microsoft.com/office/drawing/2014/main" id="{8C83DA0D-3F6A-E3E6-FB36-22E5206D39BC}"/>
              </a:ext>
            </a:extLst>
          </p:cNvPr>
          <p:cNvSpPr txBox="1">
            <a:spLocks/>
          </p:cNvSpPr>
          <p:nvPr/>
        </p:nvSpPr>
        <p:spPr>
          <a:xfrm>
            <a:off x="8147465" y="2587663"/>
            <a:ext cx="1125440" cy="710558"/>
          </a:xfrm>
          <a:prstGeom prst="rect">
            <a:avLst/>
          </a:prstGeom>
        </p:spPr>
        <p:txBody>
          <a:bodyPr vert="horz" lIns="91440" tIns="45720" rIns="91440" bIns="45720" rtlCol="1" anchor="ctr">
            <a:norm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algn="ctr"/>
            <a:r>
              <a:rPr lang="ar-SA" sz="2000" dirty="0">
                <a:latin typeface="Calibri" panose="020F0502020204030204" pitchFamily="34" charset="0"/>
                <a:ea typeface="+mn-ea"/>
                <a:cs typeface="Calibri" panose="020F0502020204030204" pitchFamily="34" charset="0"/>
              </a:rPr>
              <a:t>تقويم مرحلي</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593"/>
                                        </p:tgtEl>
                                        <p:attrNameLst>
                                          <p:attrName>style.visibility</p:attrName>
                                        </p:attrNameLst>
                                      </p:cBhvr>
                                      <p:to>
                                        <p:strVal val="visible"/>
                                      </p:to>
                                    </p:set>
                                    <p:anim calcmode="lin" valueType="num">
                                      <p:cBhvr additive="base">
                                        <p:cTn id="7" dur="500" fill="hold"/>
                                        <p:tgtEl>
                                          <p:spTgt spid="2593"/>
                                        </p:tgtEl>
                                        <p:attrNameLst>
                                          <p:attrName>ppt_x</p:attrName>
                                        </p:attrNameLst>
                                      </p:cBhvr>
                                      <p:tavLst>
                                        <p:tav tm="0">
                                          <p:val>
                                            <p:strVal val="#ppt_x"/>
                                          </p:val>
                                        </p:tav>
                                        <p:tav tm="100000">
                                          <p:val>
                                            <p:strVal val="#ppt_x"/>
                                          </p:val>
                                        </p:tav>
                                      </p:tavLst>
                                    </p:anim>
                                    <p:anim calcmode="lin" valueType="num">
                                      <p:cBhvr additive="base">
                                        <p:cTn id="8" dur="500" fill="hold"/>
                                        <p:tgtEl>
                                          <p:spTgt spid="259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additive="base">
                                        <p:cTn id="13" dur="500" fill="hold"/>
                                        <p:tgtEl>
                                          <p:spTgt spid="21"/>
                                        </p:tgtEl>
                                        <p:attrNameLst>
                                          <p:attrName>ppt_x</p:attrName>
                                        </p:attrNameLst>
                                      </p:cBhvr>
                                      <p:tavLst>
                                        <p:tav tm="0">
                                          <p:val>
                                            <p:strVal val="#ppt_x"/>
                                          </p:val>
                                        </p:tav>
                                        <p:tav tm="100000">
                                          <p:val>
                                            <p:strVal val="#ppt_x"/>
                                          </p:val>
                                        </p:tav>
                                      </p:tavLst>
                                    </p:anim>
                                    <p:anim calcmode="lin" valueType="num">
                                      <p:cBhvr additive="base">
                                        <p:cTn id="14"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0"/>
                                        </p:tgtEl>
                                        <p:attrNameLst>
                                          <p:attrName>style.visibility</p:attrName>
                                        </p:attrNameLst>
                                      </p:cBhvr>
                                      <p:to>
                                        <p:strVal val="visible"/>
                                      </p:to>
                                    </p:set>
                                    <p:anim calcmode="lin" valueType="num">
                                      <p:cBhvr additive="base">
                                        <p:cTn id="19" dur="500" fill="hold"/>
                                        <p:tgtEl>
                                          <p:spTgt spid="30"/>
                                        </p:tgtEl>
                                        <p:attrNameLst>
                                          <p:attrName>ppt_x</p:attrName>
                                        </p:attrNameLst>
                                      </p:cBhvr>
                                      <p:tavLst>
                                        <p:tav tm="0">
                                          <p:val>
                                            <p:strVal val="#ppt_x"/>
                                          </p:val>
                                        </p:tav>
                                        <p:tav tm="100000">
                                          <p:val>
                                            <p:strVal val="#ppt_x"/>
                                          </p:val>
                                        </p:tav>
                                      </p:tavLst>
                                    </p:anim>
                                    <p:anim calcmode="lin" valueType="num">
                                      <p:cBhvr additive="base">
                                        <p:cTn id="20"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1"/>
                                        </p:tgtEl>
                                        <p:attrNameLst>
                                          <p:attrName>style.visibility</p:attrName>
                                        </p:attrNameLst>
                                      </p:cBhvr>
                                      <p:to>
                                        <p:strVal val="visible"/>
                                      </p:to>
                                    </p:set>
                                    <p:anim calcmode="lin" valueType="num">
                                      <p:cBhvr additive="base">
                                        <p:cTn id="25" dur="500" fill="hold"/>
                                        <p:tgtEl>
                                          <p:spTgt spid="31"/>
                                        </p:tgtEl>
                                        <p:attrNameLst>
                                          <p:attrName>ppt_x</p:attrName>
                                        </p:attrNameLst>
                                      </p:cBhvr>
                                      <p:tavLst>
                                        <p:tav tm="0">
                                          <p:val>
                                            <p:strVal val="#ppt_x"/>
                                          </p:val>
                                        </p:tav>
                                        <p:tav tm="100000">
                                          <p:val>
                                            <p:strVal val="#ppt_x"/>
                                          </p:val>
                                        </p:tav>
                                      </p:tavLst>
                                    </p:anim>
                                    <p:anim calcmode="lin" valueType="num">
                                      <p:cBhvr additive="base">
                                        <p:cTn id="26"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592"/>
                                        </p:tgtEl>
                                        <p:attrNameLst>
                                          <p:attrName>style.visibility</p:attrName>
                                        </p:attrNameLst>
                                      </p:cBhvr>
                                      <p:to>
                                        <p:strVal val="visible"/>
                                      </p:to>
                                    </p:set>
                                    <p:anim calcmode="lin" valueType="num">
                                      <p:cBhvr additive="base">
                                        <p:cTn id="31" dur="500" fill="hold"/>
                                        <p:tgtEl>
                                          <p:spTgt spid="2592"/>
                                        </p:tgtEl>
                                        <p:attrNameLst>
                                          <p:attrName>ppt_x</p:attrName>
                                        </p:attrNameLst>
                                      </p:cBhvr>
                                      <p:tavLst>
                                        <p:tav tm="0">
                                          <p:val>
                                            <p:strVal val="#ppt_x"/>
                                          </p:val>
                                        </p:tav>
                                        <p:tav tm="100000">
                                          <p:val>
                                            <p:strVal val="#ppt_x"/>
                                          </p:val>
                                        </p:tav>
                                      </p:tavLst>
                                    </p:anim>
                                    <p:anim calcmode="lin" valueType="num">
                                      <p:cBhvr additive="base">
                                        <p:cTn id="32" dur="500" fill="hold"/>
                                        <p:tgtEl>
                                          <p:spTgt spid="259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30" grpId="0" animBg="1"/>
      <p:bldP spid="31" grpId="0" animBg="1"/>
      <p:bldP spid="2592" grpId="0" animBg="1"/>
      <p:bldP spid="259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4" name="Google Shape;154;p16"/>
          <p:cNvSpPr/>
          <p:nvPr/>
        </p:nvSpPr>
        <p:spPr>
          <a:xfrm>
            <a:off x="1427050" y="1754774"/>
            <a:ext cx="777600" cy="493200"/>
          </a:xfrm>
          <a:prstGeom prst="roundRect">
            <a:avLst>
              <a:gd name="adj" fmla="val 16667"/>
            </a:avLst>
          </a:prstGeom>
          <a:solidFill>
            <a:srgbClr val="57D5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5" name="Google Shape;155;p16"/>
          <p:cNvGrpSpPr/>
          <p:nvPr/>
        </p:nvGrpSpPr>
        <p:grpSpPr>
          <a:xfrm>
            <a:off x="1603384" y="1788750"/>
            <a:ext cx="424889" cy="425230"/>
            <a:chOff x="1248126" y="1178155"/>
            <a:chExt cx="464359" cy="464732"/>
          </a:xfrm>
        </p:grpSpPr>
        <p:sp>
          <p:nvSpPr>
            <p:cNvPr id="156" name="Google Shape;156;p16"/>
            <p:cNvSpPr/>
            <p:nvPr/>
          </p:nvSpPr>
          <p:spPr>
            <a:xfrm>
              <a:off x="1248995" y="1356273"/>
              <a:ext cx="462620" cy="286615"/>
            </a:xfrm>
            <a:custGeom>
              <a:avLst/>
              <a:gdLst/>
              <a:ahLst/>
              <a:cxnLst/>
              <a:rect l="l" t="t" r="r" b="b"/>
              <a:pathLst>
                <a:path w="7449" h="4615" extrusionOk="0">
                  <a:moveTo>
                    <a:pt x="1" y="0"/>
                  </a:moveTo>
                  <a:lnTo>
                    <a:pt x="1" y="4197"/>
                  </a:lnTo>
                  <a:cubicBezTo>
                    <a:pt x="1" y="4427"/>
                    <a:pt x="189" y="4615"/>
                    <a:pt x="418" y="4615"/>
                  </a:cubicBezTo>
                  <a:lnTo>
                    <a:pt x="7031" y="4615"/>
                  </a:lnTo>
                  <a:cubicBezTo>
                    <a:pt x="7260" y="4615"/>
                    <a:pt x="7448" y="4427"/>
                    <a:pt x="7448" y="4197"/>
                  </a:cubicBezTo>
                  <a:lnTo>
                    <a:pt x="7448" y="0"/>
                  </a:lnTo>
                  <a:close/>
                </a:path>
              </a:pathLst>
            </a:custGeom>
            <a:solidFill>
              <a:srgbClr val="11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16"/>
            <p:cNvSpPr/>
            <p:nvPr/>
          </p:nvSpPr>
          <p:spPr>
            <a:xfrm>
              <a:off x="1251169" y="1453095"/>
              <a:ext cx="458273" cy="182030"/>
            </a:xfrm>
            <a:custGeom>
              <a:avLst/>
              <a:gdLst/>
              <a:ahLst/>
              <a:cxnLst/>
              <a:rect l="l" t="t" r="r" b="b"/>
              <a:pathLst>
                <a:path w="7379" h="2931" extrusionOk="0">
                  <a:moveTo>
                    <a:pt x="7316" y="2924"/>
                  </a:moveTo>
                  <a:cubicBezTo>
                    <a:pt x="7302" y="2924"/>
                    <a:pt x="7288" y="2917"/>
                    <a:pt x="7274" y="2910"/>
                  </a:cubicBezTo>
                  <a:lnTo>
                    <a:pt x="3690" y="133"/>
                  </a:lnTo>
                  <a:lnTo>
                    <a:pt x="105" y="2910"/>
                  </a:lnTo>
                  <a:cubicBezTo>
                    <a:pt x="77" y="2931"/>
                    <a:pt x="42" y="2924"/>
                    <a:pt x="22" y="2896"/>
                  </a:cubicBezTo>
                  <a:cubicBezTo>
                    <a:pt x="1" y="2875"/>
                    <a:pt x="1" y="2833"/>
                    <a:pt x="29" y="2812"/>
                  </a:cubicBezTo>
                  <a:lnTo>
                    <a:pt x="3655" y="14"/>
                  </a:lnTo>
                  <a:cubicBezTo>
                    <a:pt x="3676" y="0"/>
                    <a:pt x="3703" y="0"/>
                    <a:pt x="3724" y="14"/>
                  </a:cubicBezTo>
                  <a:lnTo>
                    <a:pt x="7351" y="2812"/>
                  </a:lnTo>
                  <a:cubicBezTo>
                    <a:pt x="7378" y="2833"/>
                    <a:pt x="7378" y="2875"/>
                    <a:pt x="7358" y="2896"/>
                  </a:cubicBezTo>
                  <a:cubicBezTo>
                    <a:pt x="7351" y="2917"/>
                    <a:pt x="7330" y="2924"/>
                    <a:pt x="7316" y="2924"/>
                  </a:cubicBezTo>
                  <a:close/>
                </a:path>
              </a:pathLst>
            </a:custGeom>
            <a:solidFill>
              <a:srgbClr val="044B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16"/>
            <p:cNvSpPr/>
            <p:nvPr/>
          </p:nvSpPr>
          <p:spPr>
            <a:xfrm>
              <a:off x="1248126" y="1178155"/>
              <a:ext cx="464359" cy="357973"/>
            </a:xfrm>
            <a:custGeom>
              <a:avLst/>
              <a:gdLst/>
              <a:ahLst/>
              <a:cxnLst/>
              <a:rect l="l" t="t" r="r" b="b"/>
              <a:pathLst>
                <a:path w="7477" h="5764" extrusionOk="0">
                  <a:moveTo>
                    <a:pt x="7448" y="2868"/>
                  </a:moveTo>
                  <a:lnTo>
                    <a:pt x="5597" y="1434"/>
                  </a:lnTo>
                  <a:lnTo>
                    <a:pt x="3739" y="1"/>
                  </a:lnTo>
                  <a:lnTo>
                    <a:pt x="1880" y="1434"/>
                  </a:lnTo>
                  <a:lnTo>
                    <a:pt x="29" y="2868"/>
                  </a:lnTo>
                  <a:lnTo>
                    <a:pt x="1" y="2868"/>
                  </a:lnTo>
                  <a:lnTo>
                    <a:pt x="1866" y="4316"/>
                  </a:lnTo>
                  <a:lnTo>
                    <a:pt x="3739" y="5764"/>
                  </a:lnTo>
                  <a:lnTo>
                    <a:pt x="5611" y="4316"/>
                  </a:lnTo>
                  <a:lnTo>
                    <a:pt x="7476" y="2868"/>
                  </a:lnTo>
                  <a:close/>
                </a:path>
              </a:pathLst>
            </a:custGeom>
            <a:solidFill>
              <a:srgbClr val="044B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16"/>
            <p:cNvSpPr/>
            <p:nvPr/>
          </p:nvSpPr>
          <p:spPr>
            <a:xfrm>
              <a:off x="1329856" y="1235230"/>
              <a:ext cx="300899" cy="284938"/>
            </a:xfrm>
            <a:custGeom>
              <a:avLst/>
              <a:gdLst/>
              <a:ahLst/>
              <a:cxnLst/>
              <a:rect l="l" t="t" r="r" b="b"/>
              <a:pathLst>
                <a:path w="4845" h="4588" extrusionOk="0">
                  <a:moveTo>
                    <a:pt x="0" y="0"/>
                  </a:moveTo>
                  <a:lnTo>
                    <a:pt x="0" y="1789"/>
                  </a:lnTo>
                  <a:lnTo>
                    <a:pt x="0" y="2715"/>
                  </a:lnTo>
                  <a:lnTo>
                    <a:pt x="613" y="3188"/>
                  </a:lnTo>
                  <a:lnTo>
                    <a:pt x="2423" y="4587"/>
                  </a:lnTo>
                  <a:lnTo>
                    <a:pt x="4232" y="3188"/>
                  </a:lnTo>
                  <a:lnTo>
                    <a:pt x="4845" y="2715"/>
                  </a:lnTo>
                  <a:lnTo>
                    <a:pt x="4845" y="1789"/>
                  </a:lnTo>
                  <a:lnTo>
                    <a:pt x="484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16"/>
            <p:cNvSpPr/>
            <p:nvPr/>
          </p:nvSpPr>
          <p:spPr>
            <a:xfrm>
              <a:off x="1395564" y="1297459"/>
              <a:ext cx="169485" cy="147934"/>
            </a:xfrm>
            <a:custGeom>
              <a:avLst/>
              <a:gdLst/>
              <a:ahLst/>
              <a:cxnLst/>
              <a:rect l="l" t="t" r="r" b="b"/>
              <a:pathLst>
                <a:path w="2729" h="2382" extrusionOk="0">
                  <a:moveTo>
                    <a:pt x="1365" y="2061"/>
                  </a:moveTo>
                  <a:cubicBezTo>
                    <a:pt x="1232" y="2061"/>
                    <a:pt x="1128" y="1956"/>
                    <a:pt x="1128" y="1824"/>
                  </a:cubicBezTo>
                  <a:cubicBezTo>
                    <a:pt x="1128" y="1699"/>
                    <a:pt x="1232" y="1588"/>
                    <a:pt x="1365" y="1588"/>
                  </a:cubicBezTo>
                  <a:cubicBezTo>
                    <a:pt x="1497" y="1588"/>
                    <a:pt x="1601" y="1699"/>
                    <a:pt x="1601" y="1824"/>
                  </a:cubicBezTo>
                  <a:cubicBezTo>
                    <a:pt x="1601" y="1956"/>
                    <a:pt x="1497" y="2061"/>
                    <a:pt x="1365" y="2061"/>
                  </a:cubicBezTo>
                  <a:close/>
                  <a:moveTo>
                    <a:pt x="1365" y="488"/>
                  </a:moveTo>
                  <a:cubicBezTo>
                    <a:pt x="1455" y="488"/>
                    <a:pt x="1525" y="557"/>
                    <a:pt x="1525" y="648"/>
                  </a:cubicBezTo>
                  <a:lnTo>
                    <a:pt x="1525" y="1274"/>
                  </a:lnTo>
                  <a:cubicBezTo>
                    <a:pt x="1525" y="1365"/>
                    <a:pt x="1455" y="1434"/>
                    <a:pt x="1365" y="1434"/>
                  </a:cubicBezTo>
                  <a:cubicBezTo>
                    <a:pt x="1281" y="1434"/>
                    <a:pt x="1204" y="1365"/>
                    <a:pt x="1204" y="1274"/>
                  </a:cubicBezTo>
                  <a:lnTo>
                    <a:pt x="1204" y="648"/>
                  </a:lnTo>
                  <a:cubicBezTo>
                    <a:pt x="1204" y="557"/>
                    <a:pt x="1281" y="488"/>
                    <a:pt x="1365" y="488"/>
                  </a:cubicBezTo>
                  <a:close/>
                  <a:moveTo>
                    <a:pt x="2652" y="1782"/>
                  </a:moveTo>
                  <a:lnTo>
                    <a:pt x="1706" y="196"/>
                  </a:lnTo>
                  <a:cubicBezTo>
                    <a:pt x="1629" y="77"/>
                    <a:pt x="1504" y="1"/>
                    <a:pt x="1365" y="1"/>
                  </a:cubicBezTo>
                  <a:cubicBezTo>
                    <a:pt x="1225" y="1"/>
                    <a:pt x="1100" y="77"/>
                    <a:pt x="1024" y="196"/>
                  </a:cubicBezTo>
                  <a:lnTo>
                    <a:pt x="77" y="1782"/>
                  </a:lnTo>
                  <a:cubicBezTo>
                    <a:pt x="7" y="1908"/>
                    <a:pt x="0" y="2054"/>
                    <a:pt x="77" y="2179"/>
                  </a:cubicBezTo>
                  <a:cubicBezTo>
                    <a:pt x="147" y="2304"/>
                    <a:pt x="272" y="2381"/>
                    <a:pt x="418" y="2381"/>
                  </a:cubicBezTo>
                  <a:lnTo>
                    <a:pt x="2311" y="2381"/>
                  </a:lnTo>
                  <a:cubicBezTo>
                    <a:pt x="2457" y="2381"/>
                    <a:pt x="2583" y="2304"/>
                    <a:pt x="2652" y="2179"/>
                  </a:cubicBezTo>
                  <a:cubicBezTo>
                    <a:pt x="2729" y="2054"/>
                    <a:pt x="2722" y="1908"/>
                    <a:pt x="2652" y="1782"/>
                  </a:cubicBezTo>
                  <a:close/>
                </a:path>
              </a:pathLst>
            </a:custGeom>
            <a:solidFill>
              <a:srgbClr val="FDCD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16"/>
            <p:cNvSpPr/>
            <p:nvPr/>
          </p:nvSpPr>
          <p:spPr>
            <a:xfrm>
              <a:off x="1349730" y="1247775"/>
              <a:ext cx="47635" cy="11303"/>
            </a:xfrm>
            <a:custGeom>
              <a:avLst/>
              <a:gdLst/>
              <a:ahLst/>
              <a:cxnLst/>
              <a:rect l="l" t="t" r="r" b="b"/>
              <a:pathLst>
                <a:path w="767" h="182" extrusionOk="0">
                  <a:moveTo>
                    <a:pt x="683" y="181"/>
                  </a:moveTo>
                  <a:lnTo>
                    <a:pt x="91" y="181"/>
                  </a:lnTo>
                  <a:cubicBezTo>
                    <a:pt x="35" y="181"/>
                    <a:pt x="1" y="139"/>
                    <a:pt x="1" y="91"/>
                  </a:cubicBezTo>
                  <a:cubicBezTo>
                    <a:pt x="1" y="42"/>
                    <a:pt x="35" y="0"/>
                    <a:pt x="91" y="0"/>
                  </a:cubicBezTo>
                  <a:lnTo>
                    <a:pt x="683" y="0"/>
                  </a:lnTo>
                  <a:cubicBezTo>
                    <a:pt x="731" y="0"/>
                    <a:pt x="766" y="42"/>
                    <a:pt x="766" y="91"/>
                  </a:cubicBezTo>
                  <a:cubicBezTo>
                    <a:pt x="766" y="139"/>
                    <a:pt x="731" y="181"/>
                    <a:pt x="683" y="181"/>
                  </a:cubicBezTo>
                  <a:close/>
                </a:path>
              </a:pathLst>
            </a:custGeom>
            <a:solidFill>
              <a:srgbClr val="11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16"/>
            <p:cNvSpPr/>
            <p:nvPr/>
          </p:nvSpPr>
          <p:spPr>
            <a:xfrm>
              <a:off x="1349730" y="1268084"/>
              <a:ext cx="47635" cy="11303"/>
            </a:xfrm>
            <a:custGeom>
              <a:avLst/>
              <a:gdLst/>
              <a:ahLst/>
              <a:cxnLst/>
              <a:rect l="l" t="t" r="r" b="b"/>
              <a:pathLst>
                <a:path w="767" h="182" extrusionOk="0">
                  <a:moveTo>
                    <a:pt x="683" y="181"/>
                  </a:moveTo>
                  <a:lnTo>
                    <a:pt x="91" y="181"/>
                  </a:lnTo>
                  <a:cubicBezTo>
                    <a:pt x="35" y="181"/>
                    <a:pt x="1" y="140"/>
                    <a:pt x="1" y="91"/>
                  </a:cubicBezTo>
                  <a:cubicBezTo>
                    <a:pt x="1" y="42"/>
                    <a:pt x="35" y="0"/>
                    <a:pt x="91" y="0"/>
                  </a:cubicBezTo>
                  <a:lnTo>
                    <a:pt x="683" y="0"/>
                  </a:lnTo>
                  <a:cubicBezTo>
                    <a:pt x="731" y="0"/>
                    <a:pt x="766" y="42"/>
                    <a:pt x="766" y="91"/>
                  </a:cubicBezTo>
                  <a:cubicBezTo>
                    <a:pt x="766" y="140"/>
                    <a:pt x="731" y="181"/>
                    <a:pt x="683" y="181"/>
                  </a:cubicBezTo>
                  <a:close/>
                </a:path>
              </a:pathLst>
            </a:custGeom>
            <a:solidFill>
              <a:srgbClr val="11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16"/>
            <p:cNvSpPr/>
            <p:nvPr/>
          </p:nvSpPr>
          <p:spPr>
            <a:xfrm>
              <a:off x="1349730" y="1288392"/>
              <a:ext cx="25587" cy="10868"/>
            </a:xfrm>
            <a:custGeom>
              <a:avLst/>
              <a:gdLst/>
              <a:ahLst/>
              <a:cxnLst/>
              <a:rect l="l" t="t" r="r" b="b"/>
              <a:pathLst>
                <a:path w="412" h="175" extrusionOk="0">
                  <a:moveTo>
                    <a:pt x="328" y="175"/>
                  </a:moveTo>
                  <a:lnTo>
                    <a:pt x="91" y="175"/>
                  </a:lnTo>
                  <a:cubicBezTo>
                    <a:pt x="35" y="175"/>
                    <a:pt x="1" y="140"/>
                    <a:pt x="1" y="91"/>
                  </a:cubicBezTo>
                  <a:cubicBezTo>
                    <a:pt x="1" y="42"/>
                    <a:pt x="35" y="1"/>
                    <a:pt x="91" y="1"/>
                  </a:cubicBezTo>
                  <a:lnTo>
                    <a:pt x="328" y="1"/>
                  </a:lnTo>
                  <a:cubicBezTo>
                    <a:pt x="376" y="1"/>
                    <a:pt x="411" y="42"/>
                    <a:pt x="411" y="91"/>
                  </a:cubicBezTo>
                  <a:cubicBezTo>
                    <a:pt x="411" y="140"/>
                    <a:pt x="376" y="175"/>
                    <a:pt x="328" y="175"/>
                  </a:cubicBezTo>
                  <a:close/>
                </a:path>
              </a:pathLst>
            </a:custGeom>
            <a:solidFill>
              <a:srgbClr val="11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7" name="Google Shape;167;p16"/>
          <p:cNvSpPr/>
          <p:nvPr/>
        </p:nvSpPr>
        <p:spPr>
          <a:xfrm>
            <a:off x="4197150" y="1754806"/>
            <a:ext cx="777600" cy="493200"/>
          </a:xfrm>
          <a:prstGeom prst="roundRect">
            <a:avLst>
              <a:gd name="adj" fmla="val 16667"/>
            </a:avLst>
          </a:prstGeom>
          <a:solidFill>
            <a:srgbClr val="57D5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16"/>
          <p:cNvSpPr/>
          <p:nvPr/>
        </p:nvSpPr>
        <p:spPr>
          <a:xfrm>
            <a:off x="6936300" y="1754774"/>
            <a:ext cx="777600" cy="493200"/>
          </a:xfrm>
          <a:prstGeom prst="roundRect">
            <a:avLst>
              <a:gd name="adj" fmla="val 16667"/>
            </a:avLst>
          </a:prstGeom>
          <a:solidFill>
            <a:srgbClr val="57D5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16"/>
          <p:cNvSpPr/>
          <p:nvPr/>
        </p:nvSpPr>
        <p:spPr>
          <a:xfrm>
            <a:off x="1427050" y="3603624"/>
            <a:ext cx="777600" cy="493200"/>
          </a:xfrm>
          <a:prstGeom prst="roundRect">
            <a:avLst>
              <a:gd name="adj" fmla="val 16667"/>
            </a:avLst>
          </a:prstGeom>
          <a:solidFill>
            <a:srgbClr val="57D5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16"/>
          <p:cNvSpPr/>
          <p:nvPr/>
        </p:nvSpPr>
        <p:spPr>
          <a:xfrm>
            <a:off x="4197100" y="3603624"/>
            <a:ext cx="777600" cy="493200"/>
          </a:xfrm>
          <a:prstGeom prst="roundRect">
            <a:avLst>
              <a:gd name="adj" fmla="val 16667"/>
            </a:avLst>
          </a:prstGeom>
          <a:solidFill>
            <a:srgbClr val="57D5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16"/>
          <p:cNvSpPr/>
          <p:nvPr/>
        </p:nvSpPr>
        <p:spPr>
          <a:xfrm>
            <a:off x="6936350" y="3603656"/>
            <a:ext cx="777600" cy="493200"/>
          </a:xfrm>
          <a:prstGeom prst="roundRect">
            <a:avLst>
              <a:gd name="adj" fmla="val 16667"/>
            </a:avLst>
          </a:prstGeom>
          <a:solidFill>
            <a:srgbClr val="57D5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4" name="Google Shape;184;p16"/>
          <p:cNvGrpSpPr/>
          <p:nvPr/>
        </p:nvGrpSpPr>
        <p:grpSpPr>
          <a:xfrm>
            <a:off x="6967252" y="1793759"/>
            <a:ext cx="711500" cy="415297"/>
            <a:chOff x="1973040" y="2995574"/>
            <a:chExt cx="777680" cy="453926"/>
          </a:xfrm>
        </p:grpSpPr>
        <p:sp>
          <p:nvSpPr>
            <p:cNvPr id="185" name="Google Shape;185;p16"/>
            <p:cNvSpPr/>
            <p:nvPr/>
          </p:nvSpPr>
          <p:spPr>
            <a:xfrm>
              <a:off x="2085823" y="3152887"/>
              <a:ext cx="545158" cy="296613"/>
            </a:xfrm>
            <a:custGeom>
              <a:avLst/>
              <a:gdLst/>
              <a:ahLst/>
              <a:cxnLst/>
              <a:rect l="l" t="t" r="r" b="b"/>
              <a:pathLst>
                <a:path w="8778" h="4776" extrusionOk="0">
                  <a:moveTo>
                    <a:pt x="8047" y="1"/>
                  </a:moveTo>
                  <a:lnTo>
                    <a:pt x="1803" y="1"/>
                  </a:lnTo>
                  <a:cubicBezTo>
                    <a:pt x="1462" y="1"/>
                    <a:pt x="1170" y="223"/>
                    <a:pt x="1087" y="558"/>
                  </a:cubicBezTo>
                  <a:cubicBezTo>
                    <a:pt x="1087" y="558"/>
                    <a:pt x="1087" y="558"/>
                    <a:pt x="1087" y="558"/>
                  </a:cubicBezTo>
                  <a:lnTo>
                    <a:pt x="15" y="4191"/>
                  </a:lnTo>
                  <a:cubicBezTo>
                    <a:pt x="1" y="4232"/>
                    <a:pt x="1" y="4274"/>
                    <a:pt x="15" y="4309"/>
                  </a:cubicBezTo>
                  <a:cubicBezTo>
                    <a:pt x="133" y="4594"/>
                    <a:pt x="397" y="4775"/>
                    <a:pt x="697" y="4775"/>
                  </a:cubicBezTo>
                  <a:lnTo>
                    <a:pt x="6947" y="4775"/>
                  </a:lnTo>
                  <a:cubicBezTo>
                    <a:pt x="7274" y="4775"/>
                    <a:pt x="7560" y="4553"/>
                    <a:pt x="7650" y="4239"/>
                  </a:cubicBezTo>
                  <a:cubicBezTo>
                    <a:pt x="7650" y="4239"/>
                    <a:pt x="7650" y="4232"/>
                    <a:pt x="7650" y="4226"/>
                  </a:cubicBezTo>
                  <a:lnTo>
                    <a:pt x="8743" y="961"/>
                  </a:lnTo>
                  <a:cubicBezTo>
                    <a:pt x="8750" y="947"/>
                    <a:pt x="8750" y="940"/>
                    <a:pt x="8750" y="926"/>
                  </a:cubicBezTo>
                  <a:cubicBezTo>
                    <a:pt x="8771" y="857"/>
                    <a:pt x="8778" y="794"/>
                    <a:pt x="8778" y="732"/>
                  </a:cubicBezTo>
                  <a:cubicBezTo>
                    <a:pt x="8778" y="328"/>
                    <a:pt x="8450" y="1"/>
                    <a:pt x="8047" y="1"/>
                  </a:cubicBezTo>
                  <a:close/>
                </a:path>
              </a:pathLst>
            </a:custGeom>
            <a:solidFill>
              <a:srgbClr val="11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16"/>
            <p:cNvSpPr/>
            <p:nvPr/>
          </p:nvSpPr>
          <p:spPr>
            <a:xfrm>
              <a:off x="2105262" y="3067740"/>
              <a:ext cx="448336" cy="273697"/>
            </a:xfrm>
            <a:custGeom>
              <a:avLst/>
              <a:gdLst/>
              <a:ahLst/>
              <a:cxnLst/>
              <a:rect l="l" t="t" r="r" b="b"/>
              <a:pathLst>
                <a:path w="7219" h="4407" extrusionOk="0">
                  <a:moveTo>
                    <a:pt x="15" y="4406"/>
                  </a:moveTo>
                  <a:cubicBezTo>
                    <a:pt x="22" y="4406"/>
                    <a:pt x="342" y="3432"/>
                    <a:pt x="363" y="3362"/>
                  </a:cubicBezTo>
                  <a:lnTo>
                    <a:pt x="718" y="2158"/>
                  </a:lnTo>
                  <a:cubicBezTo>
                    <a:pt x="725" y="2158"/>
                    <a:pt x="725" y="2151"/>
                    <a:pt x="725" y="2151"/>
                  </a:cubicBezTo>
                  <a:cubicBezTo>
                    <a:pt x="843" y="1699"/>
                    <a:pt x="1254" y="1379"/>
                    <a:pt x="1720" y="1379"/>
                  </a:cubicBezTo>
                  <a:lnTo>
                    <a:pt x="7038" y="1379"/>
                  </a:lnTo>
                  <a:cubicBezTo>
                    <a:pt x="7093" y="1379"/>
                    <a:pt x="7205" y="1386"/>
                    <a:pt x="7205" y="1386"/>
                  </a:cubicBezTo>
                  <a:cubicBezTo>
                    <a:pt x="7205" y="1274"/>
                    <a:pt x="7219" y="1198"/>
                    <a:pt x="7198" y="1149"/>
                  </a:cubicBezTo>
                  <a:cubicBezTo>
                    <a:pt x="7100" y="871"/>
                    <a:pt x="6836" y="690"/>
                    <a:pt x="6550" y="690"/>
                  </a:cubicBezTo>
                  <a:lnTo>
                    <a:pt x="3349" y="690"/>
                  </a:lnTo>
                  <a:lnTo>
                    <a:pt x="2708" y="49"/>
                  </a:lnTo>
                  <a:cubicBezTo>
                    <a:pt x="2674" y="14"/>
                    <a:pt x="2632" y="1"/>
                    <a:pt x="2583" y="1"/>
                  </a:cubicBezTo>
                  <a:lnTo>
                    <a:pt x="690" y="1"/>
                  </a:lnTo>
                  <a:cubicBezTo>
                    <a:pt x="307" y="1"/>
                    <a:pt x="1" y="307"/>
                    <a:pt x="1" y="690"/>
                  </a:cubicBezTo>
                  <a:lnTo>
                    <a:pt x="1" y="3404"/>
                  </a:lnTo>
                  <a:cubicBezTo>
                    <a:pt x="1" y="3495"/>
                    <a:pt x="15" y="4058"/>
                    <a:pt x="15" y="4406"/>
                  </a:cubicBezTo>
                  <a:close/>
                </a:path>
              </a:pathLst>
            </a:custGeom>
            <a:solidFill>
              <a:srgbClr val="044B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16"/>
            <p:cNvSpPr/>
            <p:nvPr/>
          </p:nvSpPr>
          <p:spPr>
            <a:xfrm>
              <a:off x="2250961" y="3074634"/>
              <a:ext cx="229167" cy="229167"/>
            </a:xfrm>
            <a:custGeom>
              <a:avLst/>
              <a:gdLst/>
              <a:ahLst/>
              <a:cxnLst/>
              <a:rect l="l" t="t" r="r" b="b"/>
              <a:pathLst>
                <a:path w="3690" h="3690" extrusionOk="0">
                  <a:moveTo>
                    <a:pt x="1845" y="1"/>
                  </a:moveTo>
                  <a:cubicBezTo>
                    <a:pt x="829" y="1"/>
                    <a:pt x="1" y="829"/>
                    <a:pt x="1" y="1845"/>
                  </a:cubicBezTo>
                  <a:cubicBezTo>
                    <a:pt x="1" y="2862"/>
                    <a:pt x="829" y="3690"/>
                    <a:pt x="1845" y="3690"/>
                  </a:cubicBezTo>
                  <a:cubicBezTo>
                    <a:pt x="2861" y="3690"/>
                    <a:pt x="3689" y="2862"/>
                    <a:pt x="3689" y="1845"/>
                  </a:cubicBezTo>
                  <a:cubicBezTo>
                    <a:pt x="3689" y="829"/>
                    <a:pt x="2861" y="1"/>
                    <a:pt x="184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16"/>
            <p:cNvSpPr/>
            <p:nvPr/>
          </p:nvSpPr>
          <p:spPr>
            <a:xfrm>
              <a:off x="2312756" y="3127858"/>
              <a:ext cx="105578" cy="124086"/>
            </a:xfrm>
            <a:custGeom>
              <a:avLst/>
              <a:gdLst/>
              <a:ahLst/>
              <a:cxnLst/>
              <a:rect l="l" t="t" r="r" b="b"/>
              <a:pathLst>
                <a:path w="1700" h="1998" extrusionOk="0">
                  <a:moveTo>
                    <a:pt x="1636" y="1051"/>
                  </a:moveTo>
                  <a:lnTo>
                    <a:pt x="947" y="1935"/>
                  </a:lnTo>
                  <a:cubicBezTo>
                    <a:pt x="899" y="1998"/>
                    <a:pt x="801" y="1998"/>
                    <a:pt x="753" y="1935"/>
                  </a:cubicBezTo>
                  <a:lnTo>
                    <a:pt x="64" y="1051"/>
                  </a:lnTo>
                  <a:cubicBezTo>
                    <a:pt x="1" y="974"/>
                    <a:pt x="64" y="856"/>
                    <a:pt x="161" y="856"/>
                  </a:cubicBezTo>
                  <a:lnTo>
                    <a:pt x="509" y="856"/>
                  </a:lnTo>
                  <a:lnTo>
                    <a:pt x="509" y="118"/>
                  </a:lnTo>
                  <a:cubicBezTo>
                    <a:pt x="509" y="56"/>
                    <a:pt x="565" y="0"/>
                    <a:pt x="634" y="0"/>
                  </a:cubicBezTo>
                  <a:lnTo>
                    <a:pt x="1066" y="0"/>
                  </a:lnTo>
                  <a:cubicBezTo>
                    <a:pt x="1135" y="0"/>
                    <a:pt x="1191" y="56"/>
                    <a:pt x="1191" y="118"/>
                  </a:cubicBezTo>
                  <a:lnTo>
                    <a:pt x="1191" y="856"/>
                  </a:lnTo>
                  <a:lnTo>
                    <a:pt x="1539" y="856"/>
                  </a:lnTo>
                  <a:cubicBezTo>
                    <a:pt x="1636" y="856"/>
                    <a:pt x="1699" y="974"/>
                    <a:pt x="1636" y="1051"/>
                  </a:cubicBezTo>
                  <a:close/>
                </a:path>
              </a:pathLst>
            </a:custGeom>
            <a:solidFill>
              <a:srgbClr val="11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16"/>
            <p:cNvSpPr/>
            <p:nvPr/>
          </p:nvSpPr>
          <p:spPr>
            <a:xfrm>
              <a:off x="1973040" y="2995574"/>
              <a:ext cx="179421" cy="179856"/>
            </a:xfrm>
            <a:custGeom>
              <a:avLst/>
              <a:gdLst/>
              <a:ahLst/>
              <a:cxnLst/>
              <a:rect l="l" t="t" r="r" b="b"/>
              <a:pathLst>
                <a:path w="2889" h="2896" extrusionOk="0">
                  <a:moveTo>
                    <a:pt x="2889" y="1448"/>
                  </a:moveTo>
                  <a:cubicBezTo>
                    <a:pt x="2889" y="2241"/>
                    <a:pt x="2241" y="2896"/>
                    <a:pt x="1441" y="2896"/>
                  </a:cubicBezTo>
                  <a:cubicBezTo>
                    <a:pt x="647" y="2896"/>
                    <a:pt x="0" y="2241"/>
                    <a:pt x="0" y="1448"/>
                  </a:cubicBezTo>
                  <a:cubicBezTo>
                    <a:pt x="0" y="648"/>
                    <a:pt x="647" y="0"/>
                    <a:pt x="1441" y="0"/>
                  </a:cubicBezTo>
                  <a:cubicBezTo>
                    <a:pt x="2241" y="0"/>
                    <a:pt x="2889" y="648"/>
                    <a:pt x="2889" y="1448"/>
                  </a:cubicBezTo>
                  <a:close/>
                </a:path>
              </a:pathLst>
            </a:custGeom>
            <a:solidFill>
              <a:srgbClr val="01B8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16"/>
            <p:cNvSpPr/>
            <p:nvPr/>
          </p:nvSpPr>
          <p:spPr>
            <a:xfrm>
              <a:off x="2570865" y="3190088"/>
              <a:ext cx="179856" cy="179856"/>
            </a:xfrm>
            <a:custGeom>
              <a:avLst/>
              <a:gdLst/>
              <a:ahLst/>
              <a:cxnLst/>
              <a:rect l="l" t="t" r="r" b="b"/>
              <a:pathLst>
                <a:path w="2896" h="2896" extrusionOk="0">
                  <a:moveTo>
                    <a:pt x="2896" y="1448"/>
                  </a:moveTo>
                  <a:cubicBezTo>
                    <a:pt x="2896" y="2241"/>
                    <a:pt x="2248" y="2896"/>
                    <a:pt x="1448" y="2896"/>
                  </a:cubicBezTo>
                  <a:cubicBezTo>
                    <a:pt x="647" y="2896"/>
                    <a:pt x="0" y="2241"/>
                    <a:pt x="0" y="1448"/>
                  </a:cubicBezTo>
                  <a:cubicBezTo>
                    <a:pt x="0" y="648"/>
                    <a:pt x="647" y="0"/>
                    <a:pt x="1448" y="0"/>
                  </a:cubicBezTo>
                  <a:cubicBezTo>
                    <a:pt x="2248" y="0"/>
                    <a:pt x="2896" y="648"/>
                    <a:pt x="2896" y="1448"/>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16"/>
            <p:cNvSpPr/>
            <p:nvPr/>
          </p:nvSpPr>
          <p:spPr>
            <a:xfrm>
              <a:off x="2006329" y="3038365"/>
              <a:ext cx="107255" cy="97753"/>
            </a:xfrm>
            <a:custGeom>
              <a:avLst/>
              <a:gdLst/>
              <a:ahLst/>
              <a:cxnLst/>
              <a:rect l="l" t="t" r="r" b="b"/>
              <a:pathLst>
                <a:path w="1727" h="1574" extrusionOk="0">
                  <a:moveTo>
                    <a:pt x="1677" y="724"/>
                  </a:moveTo>
                  <a:lnTo>
                    <a:pt x="1378" y="724"/>
                  </a:lnTo>
                  <a:lnTo>
                    <a:pt x="1378" y="620"/>
                  </a:lnTo>
                  <a:cubicBezTo>
                    <a:pt x="1531" y="599"/>
                    <a:pt x="1650" y="467"/>
                    <a:pt x="1650" y="307"/>
                  </a:cubicBezTo>
                  <a:lnTo>
                    <a:pt x="1650" y="244"/>
                  </a:lnTo>
                  <a:cubicBezTo>
                    <a:pt x="1650" y="216"/>
                    <a:pt x="1622" y="195"/>
                    <a:pt x="1594" y="195"/>
                  </a:cubicBezTo>
                  <a:cubicBezTo>
                    <a:pt x="1566" y="195"/>
                    <a:pt x="1545" y="216"/>
                    <a:pt x="1545" y="244"/>
                  </a:cubicBezTo>
                  <a:lnTo>
                    <a:pt x="1545" y="307"/>
                  </a:lnTo>
                  <a:cubicBezTo>
                    <a:pt x="1545" y="411"/>
                    <a:pt x="1476" y="494"/>
                    <a:pt x="1378" y="522"/>
                  </a:cubicBezTo>
                  <a:lnTo>
                    <a:pt x="1378" y="474"/>
                  </a:lnTo>
                  <a:cubicBezTo>
                    <a:pt x="1378" y="432"/>
                    <a:pt x="1343" y="390"/>
                    <a:pt x="1295" y="390"/>
                  </a:cubicBezTo>
                  <a:lnTo>
                    <a:pt x="1246" y="390"/>
                  </a:lnTo>
                  <a:lnTo>
                    <a:pt x="1246" y="369"/>
                  </a:lnTo>
                  <a:cubicBezTo>
                    <a:pt x="1246" y="265"/>
                    <a:pt x="1169" y="181"/>
                    <a:pt x="1072" y="160"/>
                  </a:cubicBezTo>
                  <a:lnTo>
                    <a:pt x="1107" y="77"/>
                  </a:lnTo>
                  <a:cubicBezTo>
                    <a:pt x="1121" y="49"/>
                    <a:pt x="1107" y="21"/>
                    <a:pt x="1086" y="7"/>
                  </a:cubicBezTo>
                  <a:cubicBezTo>
                    <a:pt x="1058" y="0"/>
                    <a:pt x="1030" y="7"/>
                    <a:pt x="1016" y="35"/>
                  </a:cubicBezTo>
                  <a:lnTo>
                    <a:pt x="968" y="153"/>
                  </a:lnTo>
                  <a:lnTo>
                    <a:pt x="766" y="153"/>
                  </a:lnTo>
                  <a:lnTo>
                    <a:pt x="710" y="35"/>
                  </a:lnTo>
                  <a:cubicBezTo>
                    <a:pt x="696" y="7"/>
                    <a:pt x="668" y="0"/>
                    <a:pt x="647" y="7"/>
                  </a:cubicBezTo>
                  <a:cubicBezTo>
                    <a:pt x="620" y="21"/>
                    <a:pt x="606" y="49"/>
                    <a:pt x="620" y="77"/>
                  </a:cubicBezTo>
                  <a:lnTo>
                    <a:pt x="654" y="160"/>
                  </a:lnTo>
                  <a:cubicBezTo>
                    <a:pt x="557" y="181"/>
                    <a:pt x="480" y="265"/>
                    <a:pt x="480" y="369"/>
                  </a:cubicBezTo>
                  <a:lnTo>
                    <a:pt x="480" y="390"/>
                  </a:lnTo>
                  <a:lnTo>
                    <a:pt x="432" y="390"/>
                  </a:lnTo>
                  <a:cubicBezTo>
                    <a:pt x="383" y="390"/>
                    <a:pt x="348" y="432"/>
                    <a:pt x="348" y="474"/>
                  </a:cubicBezTo>
                  <a:lnTo>
                    <a:pt x="348" y="522"/>
                  </a:lnTo>
                  <a:cubicBezTo>
                    <a:pt x="251" y="494"/>
                    <a:pt x="181" y="411"/>
                    <a:pt x="181" y="307"/>
                  </a:cubicBezTo>
                  <a:lnTo>
                    <a:pt x="181" y="244"/>
                  </a:lnTo>
                  <a:cubicBezTo>
                    <a:pt x="181" y="216"/>
                    <a:pt x="160" y="195"/>
                    <a:pt x="132" y="195"/>
                  </a:cubicBezTo>
                  <a:cubicBezTo>
                    <a:pt x="104" y="195"/>
                    <a:pt x="84" y="216"/>
                    <a:pt x="84" y="244"/>
                  </a:cubicBezTo>
                  <a:lnTo>
                    <a:pt x="84" y="307"/>
                  </a:lnTo>
                  <a:cubicBezTo>
                    <a:pt x="84" y="467"/>
                    <a:pt x="195" y="599"/>
                    <a:pt x="348" y="620"/>
                  </a:cubicBezTo>
                  <a:lnTo>
                    <a:pt x="348" y="724"/>
                  </a:lnTo>
                  <a:lnTo>
                    <a:pt x="49" y="724"/>
                  </a:lnTo>
                  <a:cubicBezTo>
                    <a:pt x="21" y="724"/>
                    <a:pt x="0" y="745"/>
                    <a:pt x="0" y="773"/>
                  </a:cubicBezTo>
                  <a:cubicBezTo>
                    <a:pt x="0" y="801"/>
                    <a:pt x="21" y="822"/>
                    <a:pt x="49" y="822"/>
                  </a:cubicBezTo>
                  <a:lnTo>
                    <a:pt x="348" y="822"/>
                  </a:lnTo>
                  <a:lnTo>
                    <a:pt x="348" y="926"/>
                  </a:lnTo>
                  <a:cubicBezTo>
                    <a:pt x="195" y="954"/>
                    <a:pt x="84" y="1086"/>
                    <a:pt x="84" y="1239"/>
                  </a:cubicBezTo>
                  <a:lnTo>
                    <a:pt x="84" y="1309"/>
                  </a:lnTo>
                  <a:cubicBezTo>
                    <a:pt x="84" y="1337"/>
                    <a:pt x="104" y="1357"/>
                    <a:pt x="132" y="1357"/>
                  </a:cubicBezTo>
                  <a:cubicBezTo>
                    <a:pt x="160" y="1357"/>
                    <a:pt x="181" y="1337"/>
                    <a:pt x="181" y="1309"/>
                  </a:cubicBezTo>
                  <a:lnTo>
                    <a:pt x="181" y="1239"/>
                  </a:lnTo>
                  <a:cubicBezTo>
                    <a:pt x="181" y="1135"/>
                    <a:pt x="251" y="1051"/>
                    <a:pt x="348" y="1030"/>
                  </a:cubicBezTo>
                  <a:lnTo>
                    <a:pt x="348" y="1058"/>
                  </a:lnTo>
                  <a:cubicBezTo>
                    <a:pt x="348" y="1344"/>
                    <a:pt x="578" y="1573"/>
                    <a:pt x="863" y="1573"/>
                  </a:cubicBezTo>
                  <a:cubicBezTo>
                    <a:pt x="1149" y="1573"/>
                    <a:pt x="1378" y="1344"/>
                    <a:pt x="1378" y="1058"/>
                  </a:cubicBezTo>
                  <a:lnTo>
                    <a:pt x="1378" y="1030"/>
                  </a:lnTo>
                  <a:cubicBezTo>
                    <a:pt x="1476" y="1051"/>
                    <a:pt x="1545" y="1135"/>
                    <a:pt x="1545" y="1239"/>
                  </a:cubicBezTo>
                  <a:lnTo>
                    <a:pt x="1545" y="1309"/>
                  </a:lnTo>
                  <a:cubicBezTo>
                    <a:pt x="1545" y="1337"/>
                    <a:pt x="1566" y="1357"/>
                    <a:pt x="1594" y="1357"/>
                  </a:cubicBezTo>
                  <a:cubicBezTo>
                    <a:pt x="1622" y="1357"/>
                    <a:pt x="1650" y="1337"/>
                    <a:pt x="1650" y="1309"/>
                  </a:cubicBezTo>
                  <a:lnTo>
                    <a:pt x="1650" y="1239"/>
                  </a:lnTo>
                  <a:cubicBezTo>
                    <a:pt x="1650" y="1086"/>
                    <a:pt x="1531" y="954"/>
                    <a:pt x="1378" y="926"/>
                  </a:cubicBezTo>
                  <a:lnTo>
                    <a:pt x="1378" y="822"/>
                  </a:lnTo>
                  <a:lnTo>
                    <a:pt x="1677" y="822"/>
                  </a:lnTo>
                  <a:cubicBezTo>
                    <a:pt x="1705" y="822"/>
                    <a:pt x="1726" y="801"/>
                    <a:pt x="1726" y="773"/>
                  </a:cubicBezTo>
                  <a:cubicBezTo>
                    <a:pt x="1726" y="745"/>
                    <a:pt x="1705" y="724"/>
                    <a:pt x="1677" y="724"/>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16"/>
            <p:cNvSpPr/>
            <p:nvPr/>
          </p:nvSpPr>
          <p:spPr>
            <a:xfrm>
              <a:off x="2602849" y="3225550"/>
              <a:ext cx="115888" cy="101169"/>
            </a:xfrm>
            <a:custGeom>
              <a:avLst/>
              <a:gdLst/>
              <a:ahLst/>
              <a:cxnLst/>
              <a:rect l="l" t="t" r="r" b="b"/>
              <a:pathLst>
                <a:path w="1866" h="1629" extrusionOk="0">
                  <a:moveTo>
                    <a:pt x="933" y="1413"/>
                  </a:moveTo>
                  <a:cubicBezTo>
                    <a:pt x="842" y="1413"/>
                    <a:pt x="773" y="1343"/>
                    <a:pt x="773" y="1253"/>
                  </a:cubicBezTo>
                  <a:cubicBezTo>
                    <a:pt x="773" y="1162"/>
                    <a:pt x="842" y="1093"/>
                    <a:pt x="933" y="1093"/>
                  </a:cubicBezTo>
                  <a:cubicBezTo>
                    <a:pt x="1023" y="1093"/>
                    <a:pt x="1093" y="1162"/>
                    <a:pt x="1093" y="1253"/>
                  </a:cubicBezTo>
                  <a:cubicBezTo>
                    <a:pt x="1093" y="1343"/>
                    <a:pt x="1023" y="1413"/>
                    <a:pt x="933" y="1413"/>
                  </a:cubicBezTo>
                  <a:close/>
                  <a:moveTo>
                    <a:pt x="933" y="334"/>
                  </a:moveTo>
                  <a:cubicBezTo>
                    <a:pt x="988" y="334"/>
                    <a:pt x="1037" y="383"/>
                    <a:pt x="1037" y="445"/>
                  </a:cubicBezTo>
                  <a:lnTo>
                    <a:pt x="1037" y="877"/>
                  </a:lnTo>
                  <a:cubicBezTo>
                    <a:pt x="1037" y="933"/>
                    <a:pt x="988" y="981"/>
                    <a:pt x="933" y="981"/>
                  </a:cubicBezTo>
                  <a:cubicBezTo>
                    <a:pt x="870" y="981"/>
                    <a:pt x="821" y="933"/>
                    <a:pt x="821" y="877"/>
                  </a:cubicBezTo>
                  <a:lnTo>
                    <a:pt x="821" y="445"/>
                  </a:lnTo>
                  <a:cubicBezTo>
                    <a:pt x="821" y="383"/>
                    <a:pt x="870" y="334"/>
                    <a:pt x="933" y="334"/>
                  </a:cubicBezTo>
                  <a:close/>
                  <a:moveTo>
                    <a:pt x="1817" y="1225"/>
                  </a:moveTo>
                  <a:lnTo>
                    <a:pt x="1162" y="132"/>
                  </a:lnTo>
                  <a:cubicBezTo>
                    <a:pt x="1114" y="56"/>
                    <a:pt x="1030" y="0"/>
                    <a:pt x="933" y="0"/>
                  </a:cubicBezTo>
                  <a:cubicBezTo>
                    <a:pt x="835" y="0"/>
                    <a:pt x="752" y="56"/>
                    <a:pt x="696" y="132"/>
                  </a:cubicBezTo>
                  <a:lnTo>
                    <a:pt x="49" y="1225"/>
                  </a:lnTo>
                  <a:cubicBezTo>
                    <a:pt x="0" y="1309"/>
                    <a:pt x="0" y="1406"/>
                    <a:pt x="49" y="1496"/>
                  </a:cubicBezTo>
                  <a:cubicBezTo>
                    <a:pt x="98" y="1580"/>
                    <a:pt x="181" y="1629"/>
                    <a:pt x="279" y="1629"/>
                  </a:cubicBezTo>
                  <a:lnTo>
                    <a:pt x="1580" y="1629"/>
                  </a:lnTo>
                  <a:cubicBezTo>
                    <a:pt x="1678" y="1629"/>
                    <a:pt x="1768" y="1580"/>
                    <a:pt x="1817" y="1496"/>
                  </a:cubicBezTo>
                  <a:cubicBezTo>
                    <a:pt x="1865" y="1406"/>
                    <a:pt x="1865" y="1309"/>
                    <a:pt x="1817" y="1225"/>
                  </a:cubicBezTo>
                  <a:close/>
                </a:path>
              </a:pathLst>
            </a:custGeom>
            <a:solidFill>
              <a:srgbClr val="FDCD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3" name="Google Shape;193;p16"/>
          <p:cNvGrpSpPr/>
          <p:nvPr/>
        </p:nvGrpSpPr>
        <p:grpSpPr>
          <a:xfrm>
            <a:off x="4283310" y="1816663"/>
            <a:ext cx="574342" cy="369484"/>
            <a:chOff x="580270" y="3024080"/>
            <a:chExt cx="627696" cy="403808"/>
          </a:xfrm>
        </p:grpSpPr>
        <p:sp>
          <p:nvSpPr>
            <p:cNvPr id="194" name="Google Shape;194;p16"/>
            <p:cNvSpPr/>
            <p:nvPr/>
          </p:nvSpPr>
          <p:spPr>
            <a:xfrm>
              <a:off x="649455" y="3024080"/>
              <a:ext cx="127564" cy="55398"/>
            </a:xfrm>
            <a:custGeom>
              <a:avLst/>
              <a:gdLst/>
              <a:ahLst/>
              <a:cxnLst/>
              <a:rect l="l" t="t" r="r" b="b"/>
              <a:pathLst>
                <a:path w="2054" h="892" extrusionOk="0">
                  <a:moveTo>
                    <a:pt x="1865" y="891"/>
                  </a:moveTo>
                  <a:lnTo>
                    <a:pt x="188" y="891"/>
                  </a:lnTo>
                  <a:cubicBezTo>
                    <a:pt x="84" y="891"/>
                    <a:pt x="0" y="808"/>
                    <a:pt x="0" y="704"/>
                  </a:cubicBezTo>
                  <a:lnTo>
                    <a:pt x="0" y="189"/>
                  </a:lnTo>
                  <a:cubicBezTo>
                    <a:pt x="0" y="84"/>
                    <a:pt x="84" y="1"/>
                    <a:pt x="188" y="1"/>
                  </a:cubicBezTo>
                  <a:lnTo>
                    <a:pt x="1865" y="1"/>
                  </a:lnTo>
                  <a:cubicBezTo>
                    <a:pt x="1970" y="1"/>
                    <a:pt x="2053" y="84"/>
                    <a:pt x="2053" y="189"/>
                  </a:cubicBezTo>
                  <a:lnTo>
                    <a:pt x="2053" y="704"/>
                  </a:lnTo>
                  <a:cubicBezTo>
                    <a:pt x="2053" y="808"/>
                    <a:pt x="1970" y="891"/>
                    <a:pt x="1865" y="891"/>
                  </a:cubicBezTo>
                  <a:close/>
                </a:path>
              </a:pathLst>
            </a:custGeom>
            <a:solidFill>
              <a:srgbClr val="11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16"/>
            <p:cNvSpPr/>
            <p:nvPr/>
          </p:nvSpPr>
          <p:spPr>
            <a:xfrm>
              <a:off x="792918" y="3024080"/>
              <a:ext cx="128061" cy="55398"/>
            </a:xfrm>
            <a:custGeom>
              <a:avLst/>
              <a:gdLst/>
              <a:ahLst/>
              <a:cxnLst/>
              <a:rect l="l" t="t" r="r" b="b"/>
              <a:pathLst>
                <a:path w="2062" h="892" extrusionOk="0">
                  <a:moveTo>
                    <a:pt x="1866" y="891"/>
                  </a:moveTo>
                  <a:lnTo>
                    <a:pt x="189" y="891"/>
                  </a:lnTo>
                  <a:cubicBezTo>
                    <a:pt x="84" y="891"/>
                    <a:pt x="1" y="808"/>
                    <a:pt x="1" y="704"/>
                  </a:cubicBezTo>
                  <a:lnTo>
                    <a:pt x="1" y="189"/>
                  </a:lnTo>
                  <a:cubicBezTo>
                    <a:pt x="1" y="84"/>
                    <a:pt x="84" y="1"/>
                    <a:pt x="189" y="1"/>
                  </a:cubicBezTo>
                  <a:lnTo>
                    <a:pt x="1866" y="1"/>
                  </a:lnTo>
                  <a:cubicBezTo>
                    <a:pt x="1971" y="1"/>
                    <a:pt x="2061" y="84"/>
                    <a:pt x="2061" y="189"/>
                  </a:cubicBezTo>
                  <a:lnTo>
                    <a:pt x="2061" y="704"/>
                  </a:lnTo>
                  <a:cubicBezTo>
                    <a:pt x="2061" y="808"/>
                    <a:pt x="1971" y="891"/>
                    <a:pt x="1866" y="891"/>
                  </a:cubicBezTo>
                  <a:close/>
                </a:path>
              </a:pathLst>
            </a:custGeom>
            <a:solidFill>
              <a:srgbClr val="11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16"/>
            <p:cNvSpPr/>
            <p:nvPr/>
          </p:nvSpPr>
          <p:spPr>
            <a:xfrm>
              <a:off x="936443" y="3024080"/>
              <a:ext cx="127998" cy="55398"/>
            </a:xfrm>
            <a:custGeom>
              <a:avLst/>
              <a:gdLst/>
              <a:ahLst/>
              <a:cxnLst/>
              <a:rect l="l" t="t" r="r" b="b"/>
              <a:pathLst>
                <a:path w="2061" h="892" extrusionOk="0">
                  <a:moveTo>
                    <a:pt x="1873" y="891"/>
                  </a:moveTo>
                  <a:lnTo>
                    <a:pt x="196" y="891"/>
                  </a:lnTo>
                  <a:cubicBezTo>
                    <a:pt x="91" y="891"/>
                    <a:pt x="1" y="808"/>
                    <a:pt x="1" y="704"/>
                  </a:cubicBezTo>
                  <a:lnTo>
                    <a:pt x="1" y="189"/>
                  </a:lnTo>
                  <a:cubicBezTo>
                    <a:pt x="1" y="84"/>
                    <a:pt x="91" y="1"/>
                    <a:pt x="196" y="1"/>
                  </a:cubicBezTo>
                  <a:lnTo>
                    <a:pt x="1873" y="1"/>
                  </a:lnTo>
                  <a:cubicBezTo>
                    <a:pt x="1977" y="1"/>
                    <a:pt x="2061" y="84"/>
                    <a:pt x="2061" y="189"/>
                  </a:cubicBezTo>
                  <a:lnTo>
                    <a:pt x="2061" y="704"/>
                  </a:lnTo>
                  <a:cubicBezTo>
                    <a:pt x="2061" y="808"/>
                    <a:pt x="1977" y="891"/>
                    <a:pt x="1873" y="891"/>
                  </a:cubicBezTo>
                  <a:close/>
                </a:path>
              </a:pathLst>
            </a:custGeom>
            <a:solidFill>
              <a:srgbClr val="11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16"/>
            <p:cNvSpPr/>
            <p:nvPr/>
          </p:nvSpPr>
          <p:spPr>
            <a:xfrm>
              <a:off x="1080403" y="3024080"/>
              <a:ext cx="127564" cy="55398"/>
            </a:xfrm>
            <a:custGeom>
              <a:avLst/>
              <a:gdLst/>
              <a:ahLst/>
              <a:cxnLst/>
              <a:rect l="l" t="t" r="r" b="b"/>
              <a:pathLst>
                <a:path w="2054" h="892" extrusionOk="0">
                  <a:moveTo>
                    <a:pt x="1866" y="891"/>
                  </a:moveTo>
                  <a:lnTo>
                    <a:pt x="188" y="891"/>
                  </a:lnTo>
                  <a:cubicBezTo>
                    <a:pt x="84" y="891"/>
                    <a:pt x="0" y="808"/>
                    <a:pt x="0" y="704"/>
                  </a:cubicBezTo>
                  <a:lnTo>
                    <a:pt x="0" y="189"/>
                  </a:lnTo>
                  <a:cubicBezTo>
                    <a:pt x="0" y="84"/>
                    <a:pt x="84" y="1"/>
                    <a:pt x="188" y="1"/>
                  </a:cubicBezTo>
                  <a:lnTo>
                    <a:pt x="1866" y="1"/>
                  </a:lnTo>
                  <a:cubicBezTo>
                    <a:pt x="1970" y="1"/>
                    <a:pt x="2054" y="84"/>
                    <a:pt x="2054" y="189"/>
                  </a:cubicBezTo>
                  <a:lnTo>
                    <a:pt x="2054" y="704"/>
                  </a:lnTo>
                  <a:cubicBezTo>
                    <a:pt x="2054" y="808"/>
                    <a:pt x="1970" y="891"/>
                    <a:pt x="1866" y="891"/>
                  </a:cubicBezTo>
                  <a:close/>
                </a:path>
              </a:pathLst>
            </a:custGeom>
            <a:solidFill>
              <a:srgbClr val="11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16"/>
            <p:cNvSpPr/>
            <p:nvPr/>
          </p:nvSpPr>
          <p:spPr>
            <a:xfrm>
              <a:off x="580270" y="3094135"/>
              <a:ext cx="127564" cy="55398"/>
            </a:xfrm>
            <a:custGeom>
              <a:avLst/>
              <a:gdLst/>
              <a:ahLst/>
              <a:cxnLst/>
              <a:rect l="l" t="t" r="r" b="b"/>
              <a:pathLst>
                <a:path w="2054" h="892" extrusionOk="0">
                  <a:moveTo>
                    <a:pt x="1866" y="891"/>
                  </a:moveTo>
                  <a:lnTo>
                    <a:pt x="188" y="891"/>
                  </a:lnTo>
                  <a:cubicBezTo>
                    <a:pt x="84" y="891"/>
                    <a:pt x="0" y="808"/>
                    <a:pt x="0" y="703"/>
                  </a:cubicBezTo>
                  <a:lnTo>
                    <a:pt x="0" y="195"/>
                  </a:lnTo>
                  <a:cubicBezTo>
                    <a:pt x="0" y="91"/>
                    <a:pt x="84" y="0"/>
                    <a:pt x="188" y="0"/>
                  </a:cubicBezTo>
                  <a:lnTo>
                    <a:pt x="1866" y="0"/>
                  </a:lnTo>
                  <a:cubicBezTo>
                    <a:pt x="1970" y="0"/>
                    <a:pt x="2054" y="91"/>
                    <a:pt x="2054" y="195"/>
                  </a:cubicBezTo>
                  <a:lnTo>
                    <a:pt x="2054" y="703"/>
                  </a:lnTo>
                  <a:cubicBezTo>
                    <a:pt x="2054" y="808"/>
                    <a:pt x="1970" y="891"/>
                    <a:pt x="1866" y="891"/>
                  </a:cubicBezTo>
                  <a:close/>
                </a:path>
              </a:pathLst>
            </a:custGeom>
            <a:solidFill>
              <a:srgbClr val="11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16"/>
            <p:cNvSpPr/>
            <p:nvPr/>
          </p:nvSpPr>
          <p:spPr>
            <a:xfrm>
              <a:off x="723795" y="3094135"/>
              <a:ext cx="127998" cy="55398"/>
            </a:xfrm>
            <a:custGeom>
              <a:avLst/>
              <a:gdLst/>
              <a:ahLst/>
              <a:cxnLst/>
              <a:rect l="l" t="t" r="r" b="b"/>
              <a:pathLst>
                <a:path w="2061" h="892" extrusionOk="0">
                  <a:moveTo>
                    <a:pt x="1866" y="891"/>
                  </a:moveTo>
                  <a:lnTo>
                    <a:pt x="188" y="891"/>
                  </a:lnTo>
                  <a:cubicBezTo>
                    <a:pt x="91" y="891"/>
                    <a:pt x="0" y="808"/>
                    <a:pt x="0" y="703"/>
                  </a:cubicBezTo>
                  <a:lnTo>
                    <a:pt x="0" y="195"/>
                  </a:lnTo>
                  <a:cubicBezTo>
                    <a:pt x="0" y="91"/>
                    <a:pt x="91" y="0"/>
                    <a:pt x="188" y="0"/>
                  </a:cubicBezTo>
                  <a:lnTo>
                    <a:pt x="1866" y="0"/>
                  </a:lnTo>
                  <a:cubicBezTo>
                    <a:pt x="1970" y="0"/>
                    <a:pt x="2060" y="91"/>
                    <a:pt x="2060" y="195"/>
                  </a:cubicBezTo>
                  <a:lnTo>
                    <a:pt x="2060" y="703"/>
                  </a:lnTo>
                  <a:cubicBezTo>
                    <a:pt x="2060" y="808"/>
                    <a:pt x="1970" y="891"/>
                    <a:pt x="1866" y="891"/>
                  </a:cubicBezTo>
                  <a:close/>
                </a:path>
              </a:pathLst>
            </a:custGeom>
            <a:solidFill>
              <a:srgbClr val="11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16"/>
            <p:cNvSpPr/>
            <p:nvPr/>
          </p:nvSpPr>
          <p:spPr>
            <a:xfrm>
              <a:off x="867693" y="3094135"/>
              <a:ext cx="127626" cy="55398"/>
            </a:xfrm>
            <a:custGeom>
              <a:avLst/>
              <a:gdLst/>
              <a:ahLst/>
              <a:cxnLst/>
              <a:rect l="l" t="t" r="r" b="b"/>
              <a:pathLst>
                <a:path w="2055" h="892" extrusionOk="0">
                  <a:moveTo>
                    <a:pt x="1866" y="891"/>
                  </a:moveTo>
                  <a:lnTo>
                    <a:pt x="189" y="891"/>
                  </a:lnTo>
                  <a:cubicBezTo>
                    <a:pt x="85" y="891"/>
                    <a:pt x="1" y="808"/>
                    <a:pt x="1" y="703"/>
                  </a:cubicBezTo>
                  <a:lnTo>
                    <a:pt x="1" y="195"/>
                  </a:lnTo>
                  <a:cubicBezTo>
                    <a:pt x="1" y="91"/>
                    <a:pt x="85" y="0"/>
                    <a:pt x="189" y="0"/>
                  </a:cubicBezTo>
                  <a:lnTo>
                    <a:pt x="1866" y="0"/>
                  </a:lnTo>
                  <a:cubicBezTo>
                    <a:pt x="1971" y="0"/>
                    <a:pt x="2054" y="91"/>
                    <a:pt x="2054" y="195"/>
                  </a:cubicBezTo>
                  <a:lnTo>
                    <a:pt x="2054" y="703"/>
                  </a:lnTo>
                  <a:cubicBezTo>
                    <a:pt x="2054" y="808"/>
                    <a:pt x="1971" y="891"/>
                    <a:pt x="1866" y="891"/>
                  </a:cubicBezTo>
                  <a:close/>
                </a:path>
              </a:pathLst>
            </a:custGeom>
            <a:solidFill>
              <a:srgbClr val="11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16"/>
            <p:cNvSpPr/>
            <p:nvPr/>
          </p:nvSpPr>
          <p:spPr>
            <a:xfrm>
              <a:off x="1011218" y="3094135"/>
              <a:ext cx="127564" cy="55398"/>
            </a:xfrm>
            <a:custGeom>
              <a:avLst/>
              <a:gdLst/>
              <a:ahLst/>
              <a:cxnLst/>
              <a:rect l="l" t="t" r="r" b="b"/>
              <a:pathLst>
                <a:path w="2054" h="892" extrusionOk="0">
                  <a:moveTo>
                    <a:pt x="1866" y="891"/>
                  </a:moveTo>
                  <a:lnTo>
                    <a:pt x="189" y="891"/>
                  </a:lnTo>
                  <a:cubicBezTo>
                    <a:pt x="84" y="891"/>
                    <a:pt x="1" y="808"/>
                    <a:pt x="1" y="703"/>
                  </a:cubicBezTo>
                  <a:lnTo>
                    <a:pt x="1" y="195"/>
                  </a:lnTo>
                  <a:cubicBezTo>
                    <a:pt x="1" y="91"/>
                    <a:pt x="84" y="0"/>
                    <a:pt x="189" y="0"/>
                  </a:cubicBezTo>
                  <a:lnTo>
                    <a:pt x="1866" y="0"/>
                  </a:lnTo>
                  <a:cubicBezTo>
                    <a:pt x="1970" y="0"/>
                    <a:pt x="2054" y="91"/>
                    <a:pt x="2054" y="195"/>
                  </a:cubicBezTo>
                  <a:lnTo>
                    <a:pt x="2054" y="703"/>
                  </a:lnTo>
                  <a:cubicBezTo>
                    <a:pt x="2054" y="808"/>
                    <a:pt x="1970" y="891"/>
                    <a:pt x="1866" y="891"/>
                  </a:cubicBezTo>
                  <a:close/>
                </a:path>
              </a:pathLst>
            </a:custGeom>
            <a:solidFill>
              <a:srgbClr val="11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16"/>
            <p:cNvSpPr/>
            <p:nvPr/>
          </p:nvSpPr>
          <p:spPr>
            <a:xfrm>
              <a:off x="649455" y="3164562"/>
              <a:ext cx="127564" cy="54963"/>
            </a:xfrm>
            <a:custGeom>
              <a:avLst/>
              <a:gdLst/>
              <a:ahLst/>
              <a:cxnLst/>
              <a:rect l="l" t="t" r="r" b="b"/>
              <a:pathLst>
                <a:path w="2054" h="885" extrusionOk="0">
                  <a:moveTo>
                    <a:pt x="1865" y="885"/>
                  </a:moveTo>
                  <a:lnTo>
                    <a:pt x="188" y="885"/>
                  </a:lnTo>
                  <a:cubicBezTo>
                    <a:pt x="84" y="885"/>
                    <a:pt x="0" y="801"/>
                    <a:pt x="0" y="697"/>
                  </a:cubicBezTo>
                  <a:lnTo>
                    <a:pt x="0" y="189"/>
                  </a:lnTo>
                  <a:cubicBezTo>
                    <a:pt x="0" y="84"/>
                    <a:pt x="84" y="1"/>
                    <a:pt x="188" y="1"/>
                  </a:cubicBezTo>
                  <a:lnTo>
                    <a:pt x="1865" y="1"/>
                  </a:lnTo>
                  <a:cubicBezTo>
                    <a:pt x="1970" y="1"/>
                    <a:pt x="2053" y="84"/>
                    <a:pt x="2053" y="189"/>
                  </a:cubicBezTo>
                  <a:lnTo>
                    <a:pt x="2053" y="697"/>
                  </a:lnTo>
                  <a:cubicBezTo>
                    <a:pt x="2053" y="801"/>
                    <a:pt x="1970" y="885"/>
                    <a:pt x="1865" y="885"/>
                  </a:cubicBezTo>
                  <a:close/>
                </a:path>
              </a:pathLst>
            </a:custGeom>
            <a:solidFill>
              <a:srgbClr val="11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16"/>
            <p:cNvSpPr/>
            <p:nvPr/>
          </p:nvSpPr>
          <p:spPr>
            <a:xfrm>
              <a:off x="792918" y="3164562"/>
              <a:ext cx="128061" cy="54963"/>
            </a:xfrm>
            <a:custGeom>
              <a:avLst/>
              <a:gdLst/>
              <a:ahLst/>
              <a:cxnLst/>
              <a:rect l="l" t="t" r="r" b="b"/>
              <a:pathLst>
                <a:path w="2062" h="885" extrusionOk="0">
                  <a:moveTo>
                    <a:pt x="1866" y="885"/>
                  </a:moveTo>
                  <a:lnTo>
                    <a:pt x="189" y="885"/>
                  </a:lnTo>
                  <a:cubicBezTo>
                    <a:pt x="84" y="885"/>
                    <a:pt x="1" y="801"/>
                    <a:pt x="1" y="697"/>
                  </a:cubicBezTo>
                  <a:lnTo>
                    <a:pt x="1" y="189"/>
                  </a:lnTo>
                  <a:cubicBezTo>
                    <a:pt x="1" y="84"/>
                    <a:pt x="84" y="1"/>
                    <a:pt x="189" y="1"/>
                  </a:cubicBezTo>
                  <a:lnTo>
                    <a:pt x="1866" y="1"/>
                  </a:lnTo>
                  <a:cubicBezTo>
                    <a:pt x="1971" y="1"/>
                    <a:pt x="2061" y="84"/>
                    <a:pt x="2061" y="189"/>
                  </a:cubicBezTo>
                  <a:lnTo>
                    <a:pt x="2061" y="697"/>
                  </a:lnTo>
                  <a:cubicBezTo>
                    <a:pt x="2061" y="801"/>
                    <a:pt x="1971" y="885"/>
                    <a:pt x="1866" y="885"/>
                  </a:cubicBezTo>
                  <a:close/>
                </a:path>
              </a:pathLst>
            </a:custGeom>
            <a:solidFill>
              <a:srgbClr val="11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16"/>
            <p:cNvSpPr/>
            <p:nvPr/>
          </p:nvSpPr>
          <p:spPr>
            <a:xfrm>
              <a:off x="936443" y="3164562"/>
              <a:ext cx="127998" cy="54963"/>
            </a:xfrm>
            <a:custGeom>
              <a:avLst/>
              <a:gdLst/>
              <a:ahLst/>
              <a:cxnLst/>
              <a:rect l="l" t="t" r="r" b="b"/>
              <a:pathLst>
                <a:path w="2061" h="885" extrusionOk="0">
                  <a:moveTo>
                    <a:pt x="1873" y="885"/>
                  </a:moveTo>
                  <a:lnTo>
                    <a:pt x="196" y="885"/>
                  </a:lnTo>
                  <a:cubicBezTo>
                    <a:pt x="91" y="885"/>
                    <a:pt x="1" y="801"/>
                    <a:pt x="1" y="697"/>
                  </a:cubicBezTo>
                  <a:lnTo>
                    <a:pt x="1" y="189"/>
                  </a:lnTo>
                  <a:cubicBezTo>
                    <a:pt x="1" y="84"/>
                    <a:pt x="91" y="1"/>
                    <a:pt x="196" y="1"/>
                  </a:cubicBezTo>
                  <a:lnTo>
                    <a:pt x="1873" y="1"/>
                  </a:lnTo>
                  <a:cubicBezTo>
                    <a:pt x="1977" y="1"/>
                    <a:pt x="2061" y="84"/>
                    <a:pt x="2061" y="189"/>
                  </a:cubicBezTo>
                  <a:lnTo>
                    <a:pt x="2061" y="697"/>
                  </a:lnTo>
                  <a:cubicBezTo>
                    <a:pt x="2061" y="801"/>
                    <a:pt x="1977" y="885"/>
                    <a:pt x="1873" y="885"/>
                  </a:cubicBezTo>
                  <a:close/>
                </a:path>
              </a:pathLst>
            </a:custGeom>
            <a:solidFill>
              <a:srgbClr val="11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16"/>
            <p:cNvSpPr/>
            <p:nvPr/>
          </p:nvSpPr>
          <p:spPr>
            <a:xfrm>
              <a:off x="1080403" y="3164562"/>
              <a:ext cx="127564" cy="54963"/>
            </a:xfrm>
            <a:custGeom>
              <a:avLst/>
              <a:gdLst/>
              <a:ahLst/>
              <a:cxnLst/>
              <a:rect l="l" t="t" r="r" b="b"/>
              <a:pathLst>
                <a:path w="2054" h="885" extrusionOk="0">
                  <a:moveTo>
                    <a:pt x="1866" y="885"/>
                  </a:moveTo>
                  <a:lnTo>
                    <a:pt x="188" y="885"/>
                  </a:lnTo>
                  <a:cubicBezTo>
                    <a:pt x="84" y="885"/>
                    <a:pt x="0" y="801"/>
                    <a:pt x="0" y="697"/>
                  </a:cubicBezTo>
                  <a:lnTo>
                    <a:pt x="0" y="189"/>
                  </a:lnTo>
                  <a:cubicBezTo>
                    <a:pt x="0" y="84"/>
                    <a:pt x="84" y="1"/>
                    <a:pt x="188" y="1"/>
                  </a:cubicBezTo>
                  <a:lnTo>
                    <a:pt x="1866" y="1"/>
                  </a:lnTo>
                  <a:cubicBezTo>
                    <a:pt x="1970" y="1"/>
                    <a:pt x="2054" y="84"/>
                    <a:pt x="2054" y="189"/>
                  </a:cubicBezTo>
                  <a:lnTo>
                    <a:pt x="2054" y="697"/>
                  </a:lnTo>
                  <a:cubicBezTo>
                    <a:pt x="2054" y="801"/>
                    <a:pt x="1970" y="885"/>
                    <a:pt x="1866" y="885"/>
                  </a:cubicBezTo>
                  <a:close/>
                </a:path>
              </a:pathLst>
            </a:custGeom>
            <a:solidFill>
              <a:srgbClr val="11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16"/>
            <p:cNvSpPr/>
            <p:nvPr/>
          </p:nvSpPr>
          <p:spPr>
            <a:xfrm>
              <a:off x="580270" y="3234617"/>
              <a:ext cx="127564" cy="54963"/>
            </a:xfrm>
            <a:custGeom>
              <a:avLst/>
              <a:gdLst/>
              <a:ahLst/>
              <a:cxnLst/>
              <a:rect l="l" t="t" r="r" b="b"/>
              <a:pathLst>
                <a:path w="2054" h="885" extrusionOk="0">
                  <a:moveTo>
                    <a:pt x="1866" y="884"/>
                  </a:moveTo>
                  <a:lnTo>
                    <a:pt x="188" y="884"/>
                  </a:lnTo>
                  <a:cubicBezTo>
                    <a:pt x="84" y="884"/>
                    <a:pt x="0" y="801"/>
                    <a:pt x="0" y="696"/>
                  </a:cubicBezTo>
                  <a:lnTo>
                    <a:pt x="0" y="188"/>
                  </a:lnTo>
                  <a:cubicBezTo>
                    <a:pt x="0" y="84"/>
                    <a:pt x="84" y="0"/>
                    <a:pt x="188" y="0"/>
                  </a:cubicBezTo>
                  <a:lnTo>
                    <a:pt x="1866" y="0"/>
                  </a:lnTo>
                  <a:cubicBezTo>
                    <a:pt x="1970" y="0"/>
                    <a:pt x="2054" y="84"/>
                    <a:pt x="2054" y="188"/>
                  </a:cubicBezTo>
                  <a:lnTo>
                    <a:pt x="2054" y="696"/>
                  </a:lnTo>
                  <a:cubicBezTo>
                    <a:pt x="2054" y="801"/>
                    <a:pt x="1970" y="884"/>
                    <a:pt x="1866" y="884"/>
                  </a:cubicBezTo>
                  <a:close/>
                </a:path>
              </a:pathLst>
            </a:custGeom>
            <a:solidFill>
              <a:srgbClr val="11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16"/>
            <p:cNvSpPr/>
            <p:nvPr/>
          </p:nvSpPr>
          <p:spPr>
            <a:xfrm>
              <a:off x="723795" y="3234617"/>
              <a:ext cx="127998" cy="54963"/>
            </a:xfrm>
            <a:custGeom>
              <a:avLst/>
              <a:gdLst/>
              <a:ahLst/>
              <a:cxnLst/>
              <a:rect l="l" t="t" r="r" b="b"/>
              <a:pathLst>
                <a:path w="2061" h="885" extrusionOk="0">
                  <a:moveTo>
                    <a:pt x="1866" y="884"/>
                  </a:moveTo>
                  <a:lnTo>
                    <a:pt x="188" y="884"/>
                  </a:lnTo>
                  <a:cubicBezTo>
                    <a:pt x="91" y="884"/>
                    <a:pt x="0" y="801"/>
                    <a:pt x="0" y="696"/>
                  </a:cubicBezTo>
                  <a:lnTo>
                    <a:pt x="0" y="188"/>
                  </a:lnTo>
                  <a:cubicBezTo>
                    <a:pt x="0" y="84"/>
                    <a:pt x="91" y="0"/>
                    <a:pt x="188" y="0"/>
                  </a:cubicBezTo>
                  <a:lnTo>
                    <a:pt x="1866" y="0"/>
                  </a:lnTo>
                  <a:cubicBezTo>
                    <a:pt x="1970" y="0"/>
                    <a:pt x="2060" y="84"/>
                    <a:pt x="2060" y="188"/>
                  </a:cubicBezTo>
                  <a:lnTo>
                    <a:pt x="2060" y="696"/>
                  </a:lnTo>
                  <a:cubicBezTo>
                    <a:pt x="2060" y="801"/>
                    <a:pt x="1970" y="884"/>
                    <a:pt x="1866" y="884"/>
                  </a:cubicBezTo>
                  <a:close/>
                </a:path>
              </a:pathLst>
            </a:custGeom>
            <a:solidFill>
              <a:srgbClr val="11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16"/>
            <p:cNvSpPr/>
            <p:nvPr/>
          </p:nvSpPr>
          <p:spPr>
            <a:xfrm>
              <a:off x="867693" y="3234617"/>
              <a:ext cx="127626" cy="54963"/>
            </a:xfrm>
            <a:custGeom>
              <a:avLst/>
              <a:gdLst/>
              <a:ahLst/>
              <a:cxnLst/>
              <a:rect l="l" t="t" r="r" b="b"/>
              <a:pathLst>
                <a:path w="2055" h="885" extrusionOk="0">
                  <a:moveTo>
                    <a:pt x="1866" y="884"/>
                  </a:moveTo>
                  <a:lnTo>
                    <a:pt x="189" y="884"/>
                  </a:lnTo>
                  <a:cubicBezTo>
                    <a:pt x="85" y="884"/>
                    <a:pt x="1" y="801"/>
                    <a:pt x="1" y="696"/>
                  </a:cubicBezTo>
                  <a:lnTo>
                    <a:pt x="1" y="188"/>
                  </a:lnTo>
                  <a:cubicBezTo>
                    <a:pt x="1" y="84"/>
                    <a:pt x="85" y="0"/>
                    <a:pt x="189" y="0"/>
                  </a:cubicBezTo>
                  <a:lnTo>
                    <a:pt x="1866" y="0"/>
                  </a:lnTo>
                  <a:cubicBezTo>
                    <a:pt x="1971" y="0"/>
                    <a:pt x="2054" y="84"/>
                    <a:pt x="2054" y="188"/>
                  </a:cubicBezTo>
                  <a:lnTo>
                    <a:pt x="2054" y="696"/>
                  </a:lnTo>
                  <a:cubicBezTo>
                    <a:pt x="2054" y="801"/>
                    <a:pt x="1971" y="884"/>
                    <a:pt x="1866" y="884"/>
                  </a:cubicBezTo>
                  <a:close/>
                </a:path>
              </a:pathLst>
            </a:custGeom>
            <a:solidFill>
              <a:srgbClr val="11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16"/>
            <p:cNvSpPr/>
            <p:nvPr/>
          </p:nvSpPr>
          <p:spPr>
            <a:xfrm>
              <a:off x="1011218" y="3234617"/>
              <a:ext cx="127564" cy="54963"/>
            </a:xfrm>
            <a:custGeom>
              <a:avLst/>
              <a:gdLst/>
              <a:ahLst/>
              <a:cxnLst/>
              <a:rect l="l" t="t" r="r" b="b"/>
              <a:pathLst>
                <a:path w="2054" h="885" extrusionOk="0">
                  <a:moveTo>
                    <a:pt x="1866" y="884"/>
                  </a:moveTo>
                  <a:lnTo>
                    <a:pt x="189" y="884"/>
                  </a:lnTo>
                  <a:cubicBezTo>
                    <a:pt x="84" y="884"/>
                    <a:pt x="1" y="801"/>
                    <a:pt x="1" y="696"/>
                  </a:cubicBezTo>
                  <a:lnTo>
                    <a:pt x="1" y="188"/>
                  </a:lnTo>
                  <a:cubicBezTo>
                    <a:pt x="1" y="84"/>
                    <a:pt x="84" y="0"/>
                    <a:pt x="189" y="0"/>
                  </a:cubicBezTo>
                  <a:lnTo>
                    <a:pt x="1866" y="0"/>
                  </a:lnTo>
                  <a:cubicBezTo>
                    <a:pt x="1970" y="0"/>
                    <a:pt x="2054" y="84"/>
                    <a:pt x="2054" y="188"/>
                  </a:cubicBezTo>
                  <a:lnTo>
                    <a:pt x="2054" y="696"/>
                  </a:lnTo>
                  <a:cubicBezTo>
                    <a:pt x="2054" y="801"/>
                    <a:pt x="1970" y="884"/>
                    <a:pt x="1866" y="884"/>
                  </a:cubicBezTo>
                  <a:close/>
                </a:path>
              </a:pathLst>
            </a:custGeom>
            <a:solidFill>
              <a:srgbClr val="11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16"/>
            <p:cNvSpPr/>
            <p:nvPr/>
          </p:nvSpPr>
          <p:spPr>
            <a:xfrm>
              <a:off x="649455" y="3302436"/>
              <a:ext cx="127564" cy="55398"/>
            </a:xfrm>
            <a:custGeom>
              <a:avLst/>
              <a:gdLst/>
              <a:ahLst/>
              <a:cxnLst/>
              <a:rect l="l" t="t" r="r" b="b"/>
              <a:pathLst>
                <a:path w="2054" h="892" extrusionOk="0">
                  <a:moveTo>
                    <a:pt x="1865" y="892"/>
                  </a:moveTo>
                  <a:lnTo>
                    <a:pt x="188" y="892"/>
                  </a:lnTo>
                  <a:cubicBezTo>
                    <a:pt x="84" y="892"/>
                    <a:pt x="0" y="801"/>
                    <a:pt x="0" y="697"/>
                  </a:cubicBezTo>
                  <a:lnTo>
                    <a:pt x="0" y="189"/>
                  </a:lnTo>
                  <a:cubicBezTo>
                    <a:pt x="0" y="84"/>
                    <a:pt x="84" y="1"/>
                    <a:pt x="188" y="1"/>
                  </a:cubicBezTo>
                  <a:lnTo>
                    <a:pt x="1865" y="1"/>
                  </a:lnTo>
                  <a:cubicBezTo>
                    <a:pt x="1970" y="1"/>
                    <a:pt x="2053" y="84"/>
                    <a:pt x="2053" y="189"/>
                  </a:cubicBezTo>
                  <a:lnTo>
                    <a:pt x="2053" y="697"/>
                  </a:lnTo>
                  <a:cubicBezTo>
                    <a:pt x="2053" y="801"/>
                    <a:pt x="1970" y="892"/>
                    <a:pt x="1865" y="892"/>
                  </a:cubicBezTo>
                  <a:close/>
                </a:path>
              </a:pathLst>
            </a:custGeom>
            <a:solidFill>
              <a:srgbClr val="11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16"/>
            <p:cNvSpPr/>
            <p:nvPr/>
          </p:nvSpPr>
          <p:spPr>
            <a:xfrm>
              <a:off x="792918" y="3302436"/>
              <a:ext cx="128061" cy="55398"/>
            </a:xfrm>
            <a:custGeom>
              <a:avLst/>
              <a:gdLst/>
              <a:ahLst/>
              <a:cxnLst/>
              <a:rect l="l" t="t" r="r" b="b"/>
              <a:pathLst>
                <a:path w="2062" h="892" extrusionOk="0">
                  <a:moveTo>
                    <a:pt x="1866" y="892"/>
                  </a:moveTo>
                  <a:lnTo>
                    <a:pt x="189" y="892"/>
                  </a:lnTo>
                  <a:cubicBezTo>
                    <a:pt x="84" y="892"/>
                    <a:pt x="1" y="801"/>
                    <a:pt x="1" y="697"/>
                  </a:cubicBezTo>
                  <a:lnTo>
                    <a:pt x="1" y="189"/>
                  </a:lnTo>
                  <a:cubicBezTo>
                    <a:pt x="1" y="84"/>
                    <a:pt x="84" y="1"/>
                    <a:pt x="189" y="1"/>
                  </a:cubicBezTo>
                  <a:lnTo>
                    <a:pt x="1866" y="1"/>
                  </a:lnTo>
                  <a:cubicBezTo>
                    <a:pt x="1971" y="1"/>
                    <a:pt x="2061" y="84"/>
                    <a:pt x="2061" y="189"/>
                  </a:cubicBezTo>
                  <a:lnTo>
                    <a:pt x="2061" y="697"/>
                  </a:lnTo>
                  <a:cubicBezTo>
                    <a:pt x="2061" y="801"/>
                    <a:pt x="1971" y="892"/>
                    <a:pt x="1866" y="892"/>
                  </a:cubicBezTo>
                  <a:close/>
                </a:path>
              </a:pathLst>
            </a:custGeom>
            <a:solidFill>
              <a:srgbClr val="11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16"/>
            <p:cNvSpPr/>
            <p:nvPr/>
          </p:nvSpPr>
          <p:spPr>
            <a:xfrm>
              <a:off x="936443" y="3302436"/>
              <a:ext cx="127998" cy="55398"/>
            </a:xfrm>
            <a:custGeom>
              <a:avLst/>
              <a:gdLst/>
              <a:ahLst/>
              <a:cxnLst/>
              <a:rect l="l" t="t" r="r" b="b"/>
              <a:pathLst>
                <a:path w="2061" h="892" extrusionOk="0">
                  <a:moveTo>
                    <a:pt x="1873" y="892"/>
                  </a:moveTo>
                  <a:lnTo>
                    <a:pt x="196" y="892"/>
                  </a:lnTo>
                  <a:cubicBezTo>
                    <a:pt x="91" y="892"/>
                    <a:pt x="1" y="801"/>
                    <a:pt x="1" y="697"/>
                  </a:cubicBezTo>
                  <a:lnTo>
                    <a:pt x="1" y="189"/>
                  </a:lnTo>
                  <a:cubicBezTo>
                    <a:pt x="1" y="84"/>
                    <a:pt x="91" y="1"/>
                    <a:pt x="196" y="1"/>
                  </a:cubicBezTo>
                  <a:lnTo>
                    <a:pt x="1873" y="1"/>
                  </a:lnTo>
                  <a:cubicBezTo>
                    <a:pt x="1977" y="1"/>
                    <a:pt x="2061" y="84"/>
                    <a:pt x="2061" y="189"/>
                  </a:cubicBezTo>
                  <a:lnTo>
                    <a:pt x="2061" y="697"/>
                  </a:lnTo>
                  <a:cubicBezTo>
                    <a:pt x="2061" y="801"/>
                    <a:pt x="1977" y="892"/>
                    <a:pt x="1873" y="892"/>
                  </a:cubicBezTo>
                  <a:close/>
                </a:path>
              </a:pathLst>
            </a:custGeom>
            <a:solidFill>
              <a:srgbClr val="11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16"/>
            <p:cNvSpPr/>
            <p:nvPr/>
          </p:nvSpPr>
          <p:spPr>
            <a:xfrm>
              <a:off x="1080403" y="3302436"/>
              <a:ext cx="127564" cy="55398"/>
            </a:xfrm>
            <a:custGeom>
              <a:avLst/>
              <a:gdLst/>
              <a:ahLst/>
              <a:cxnLst/>
              <a:rect l="l" t="t" r="r" b="b"/>
              <a:pathLst>
                <a:path w="2054" h="892" extrusionOk="0">
                  <a:moveTo>
                    <a:pt x="1866" y="892"/>
                  </a:moveTo>
                  <a:lnTo>
                    <a:pt x="188" y="892"/>
                  </a:lnTo>
                  <a:cubicBezTo>
                    <a:pt x="84" y="892"/>
                    <a:pt x="0" y="801"/>
                    <a:pt x="0" y="697"/>
                  </a:cubicBezTo>
                  <a:lnTo>
                    <a:pt x="0" y="189"/>
                  </a:lnTo>
                  <a:cubicBezTo>
                    <a:pt x="0" y="84"/>
                    <a:pt x="84" y="1"/>
                    <a:pt x="188" y="1"/>
                  </a:cubicBezTo>
                  <a:lnTo>
                    <a:pt x="1866" y="1"/>
                  </a:lnTo>
                  <a:cubicBezTo>
                    <a:pt x="1970" y="1"/>
                    <a:pt x="2054" y="84"/>
                    <a:pt x="2054" y="189"/>
                  </a:cubicBezTo>
                  <a:lnTo>
                    <a:pt x="2054" y="697"/>
                  </a:lnTo>
                  <a:cubicBezTo>
                    <a:pt x="2054" y="801"/>
                    <a:pt x="1970" y="892"/>
                    <a:pt x="1866" y="892"/>
                  </a:cubicBezTo>
                  <a:close/>
                </a:path>
              </a:pathLst>
            </a:custGeom>
            <a:solidFill>
              <a:srgbClr val="11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16"/>
            <p:cNvSpPr/>
            <p:nvPr/>
          </p:nvSpPr>
          <p:spPr>
            <a:xfrm>
              <a:off x="580270" y="3372490"/>
              <a:ext cx="127564" cy="55398"/>
            </a:xfrm>
            <a:custGeom>
              <a:avLst/>
              <a:gdLst/>
              <a:ahLst/>
              <a:cxnLst/>
              <a:rect l="l" t="t" r="r" b="b"/>
              <a:pathLst>
                <a:path w="2054" h="892" extrusionOk="0">
                  <a:moveTo>
                    <a:pt x="1866" y="891"/>
                  </a:moveTo>
                  <a:lnTo>
                    <a:pt x="188" y="891"/>
                  </a:lnTo>
                  <a:cubicBezTo>
                    <a:pt x="84" y="891"/>
                    <a:pt x="0" y="808"/>
                    <a:pt x="0" y="703"/>
                  </a:cubicBezTo>
                  <a:lnTo>
                    <a:pt x="0" y="188"/>
                  </a:lnTo>
                  <a:cubicBezTo>
                    <a:pt x="0" y="84"/>
                    <a:pt x="84" y="0"/>
                    <a:pt x="188" y="0"/>
                  </a:cubicBezTo>
                  <a:lnTo>
                    <a:pt x="1866" y="0"/>
                  </a:lnTo>
                  <a:cubicBezTo>
                    <a:pt x="1970" y="0"/>
                    <a:pt x="2054" y="84"/>
                    <a:pt x="2054" y="188"/>
                  </a:cubicBezTo>
                  <a:lnTo>
                    <a:pt x="2054" y="703"/>
                  </a:lnTo>
                  <a:cubicBezTo>
                    <a:pt x="2054" y="808"/>
                    <a:pt x="1970" y="891"/>
                    <a:pt x="1866" y="891"/>
                  </a:cubicBezTo>
                  <a:close/>
                </a:path>
              </a:pathLst>
            </a:custGeom>
            <a:solidFill>
              <a:srgbClr val="11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16"/>
            <p:cNvSpPr/>
            <p:nvPr/>
          </p:nvSpPr>
          <p:spPr>
            <a:xfrm>
              <a:off x="723795" y="3372490"/>
              <a:ext cx="127998" cy="55398"/>
            </a:xfrm>
            <a:custGeom>
              <a:avLst/>
              <a:gdLst/>
              <a:ahLst/>
              <a:cxnLst/>
              <a:rect l="l" t="t" r="r" b="b"/>
              <a:pathLst>
                <a:path w="2061" h="892" extrusionOk="0">
                  <a:moveTo>
                    <a:pt x="1866" y="891"/>
                  </a:moveTo>
                  <a:lnTo>
                    <a:pt x="188" y="891"/>
                  </a:lnTo>
                  <a:cubicBezTo>
                    <a:pt x="91" y="891"/>
                    <a:pt x="0" y="808"/>
                    <a:pt x="0" y="703"/>
                  </a:cubicBezTo>
                  <a:lnTo>
                    <a:pt x="0" y="188"/>
                  </a:lnTo>
                  <a:cubicBezTo>
                    <a:pt x="0" y="84"/>
                    <a:pt x="91" y="0"/>
                    <a:pt x="188" y="0"/>
                  </a:cubicBezTo>
                  <a:lnTo>
                    <a:pt x="1866" y="0"/>
                  </a:lnTo>
                  <a:cubicBezTo>
                    <a:pt x="1970" y="0"/>
                    <a:pt x="2060" y="84"/>
                    <a:pt x="2060" y="188"/>
                  </a:cubicBezTo>
                  <a:lnTo>
                    <a:pt x="2060" y="703"/>
                  </a:lnTo>
                  <a:cubicBezTo>
                    <a:pt x="2060" y="808"/>
                    <a:pt x="1970" y="891"/>
                    <a:pt x="1866" y="891"/>
                  </a:cubicBezTo>
                  <a:close/>
                </a:path>
              </a:pathLst>
            </a:custGeom>
            <a:solidFill>
              <a:srgbClr val="11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16"/>
            <p:cNvSpPr/>
            <p:nvPr/>
          </p:nvSpPr>
          <p:spPr>
            <a:xfrm>
              <a:off x="867693" y="3372490"/>
              <a:ext cx="127626" cy="55398"/>
            </a:xfrm>
            <a:custGeom>
              <a:avLst/>
              <a:gdLst/>
              <a:ahLst/>
              <a:cxnLst/>
              <a:rect l="l" t="t" r="r" b="b"/>
              <a:pathLst>
                <a:path w="2055" h="892" extrusionOk="0">
                  <a:moveTo>
                    <a:pt x="1866" y="891"/>
                  </a:moveTo>
                  <a:lnTo>
                    <a:pt x="189" y="891"/>
                  </a:lnTo>
                  <a:cubicBezTo>
                    <a:pt x="85" y="891"/>
                    <a:pt x="1" y="808"/>
                    <a:pt x="1" y="703"/>
                  </a:cubicBezTo>
                  <a:lnTo>
                    <a:pt x="1" y="188"/>
                  </a:lnTo>
                  <a:cubicBezTo>
                    <a:pt x="1" y="84"/>
                    <a:pt x="85" y="0"/>
                    <a:pt x="189" y="0"/>
                  </a:cubicBezTo>
                  <a:lnTo>
                    <a:pt x="1866" y="0"/>
                  </a:lnTo>
                  <a:cubicBezTo>
                    <a:pt x="1971" y="0"/>
                    <a:pt x="2054" y="84"/>
                    <a:pt x="2054" y="188"/>
                  </a:cubicBezTo>
                  <a:lnTo>
                    <a:pt x="2054" y="703"/>
                  </a:lnTo>
                  <a:cubicBezTo>
                    <a:pt x="2054" y="808"/>
                    <a:pt x="1971" y="891"/>
                    <a:pt x="1866" y="891"/>
                  </a:cubicBezTo>
                  <a:close/>
                </a:path>
              </a:pathLst>
            </a:custGeom>
            <a:solidFill>
              <a:srgbClr val="11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16"/>
            <p:cNvSpPr/>
            <p:nvPr/>
          </p:nvSpPr>
          <p:spPr>
            <a:xfrm>
              <a:off x="1011218" y="3372490"/>
              <a:ext cx="127564" cy="55398"/>
            </a:xfrm>
            <a:custGeom>
              <a:avLst/>
              <a:gdLst/>
              <a:ahLst/>
              <a:cxnLst/>
              <a:rect l="l" t="t" r="r" b="b"/>
              <a:pathLst>
                <a:path w="2054" h="892" extrusionOk="0">
                  <a:moveTo>
                    <a:pt x="1866" y="891"/>
                  </a:moveTo>
                  <a:lnTo>
                    <a:pt x="189" y="891"/>
                  </a:lnTo>
                  <a:cubicBezTo>
                    <a:pt x="84" y="891"/>
                    <a:pt x="1" y="808"/>
                    <a:pt x="1" y="703"/>
                  </a:cubicBezTo>
                  <a:lnTo>
                    <a:pt x="1" y="188"/>
                  </a:lnTo>
                  <a:cubicBezTo>
                    <a:pt x="1" y="84"/>
                    <a:pt x="84" y="0"/>
                    <a:pt x="189" y="0"/>
                  </a:cubicBezTo>
                  <a:lnTo>
                    <a:pt x="1866" y="0"/>
                  </a:lnTo>
                  <a:cubicBezTo>
                    <a:pt x="1970" y="0"/>
                    <a:pt x="2054" y="84"/>
                    <a:pt x="2054" y="188"/>
                  </a:cubicBezTo>
                  <a:lnTo>
                    <a:pt x="2054" y="703"/>
                  </a:lnTo>
                  <a:cubicBezTo>
                    <a:pt x="2054" y="808"/>
                    <a:pt x="1970" y="891"/>
                    <a:pt x="1866" y="891"/>
                  </a:cubicBezTo>
                  <a:close/>
                </a:path>
              </a:pathLst>
            </a:custGeom>
            <a:solidFill>
              <a:srgbClr val="11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16"/>
            <p:cNvSpPr/>
            <p:nvPr/>
          </p:nvSpPr>
          <p:spPr>
            <a:xfrm>
              <a:off x="703487" y="3112270"/>
              <a:ext cx="381263" cy="250780"/>
            </a:xfrm>
            <a:custGeom>
              <a:avLst/>
              <a:gdLst/>
              <a:ahLst/>
              <a:cxnLst/>
              <a:rect l="l" t="t" r="r" b="b"/>
              <a:pathLst>
                <a:path w="6139" h="4038" extrusionOk="0">
                  <a:moveTo>
                    <a:pt x="0" y="0"/>
                  </a:moveTo>
                  <a:lnTo>
                    <a:pt x="0" y="3550"/>
                  </a:lnTo>
                  <a:cubicBezTo>
                    <a:pt x="0" y="3815"/>
                    <a:pt x="216" y="4037"/>
                    <a:pt x="487" y="4037"/>
                  </a:cubicBezTo>
                  <a:lnTo>
                    <a:pt x="5652" y="4037"/>
                  </a:lnTo>
                  <a:cubicBezTo>
                    <a:pt x="5923" y="4037"/>
                    <a:pt x="6139" y="3815"/>
                    <a:pt x="6139" y="3550"/>
                  </a:cubicBezTo>
                  <a:lnTo>
                    <a:pt x="613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16"/>
            <p:cNvSpPr/>
            <p:nvPr/>
          </p:nvSpPr>
          <p:spPr>
            <a:xfrm>
              <a:off x="703487" y="3059543"/>
              <a:ext cx="381263" cy="52789"/>
            </a:xfrm>
            <a:custGeom>
              <a:avLst/>
              <a:gdLst/>
              <a:ahLst/>
              <a:cxnLst/>
              <a:rect l="l" t="t" r="r" b="b"/>
              <a:pathLst>
                <a:path w="6139" h="850" extrusionOk="0">
                  <a:moveTo>
                    <a:pt x="6139" y="488"/>
                  </a:moveTo>
                  <a:cubicBezTo>
                    <a:pt x="6139" y="216"/>
                    <a:pt x="5923" y="0"/>
                    <a:pt x="5652" y="0"/>
                  </a:cubicBezTo>
                  <a:lnTo>
                    <a:pt x="487" y="0"/>
                  </a:lnTo>
                  <a:cubicBezTo>
                    <a:pt x="216" y="0"/>
                    <a:pt x="0" y="216"/>
                    <a:pt x="0" y="488"/>
                  </a:cubicBezTo>
                  <a:lnTo>
                    <a:pt x="0" y="849"/>
                  </a:lnTo>
                  <a:lnTo>
                    <a:pt x="6139" y="849"/>
                  </a:lnTo>
                  <a:close/>
                </a:path>
              </a:pathLst>
            </a:custGeom>
            <a:solidFill>
              <a:srgbClr val="01B8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16"/>
            <p:cNvSpPr/>
            <p:nvPr/>
          </p:nvSpPr>
          <p:spPr>
            <a:xfrm>
              <a:off x="971471" y="3072088"/>
              <a:ext cx="22109" cy="21675"/>
            </a:xfrm>
            <a:custGeom>
              <a:avLst/>
              <a:gdLst/>
              <a:ahLst/>
              <a:cxnLst/>
              <a:rect l="l" t="t" r="r" b="b"/>
              <a:pathLst>
                <a:path w="356" h="349" extrusionOk="0">
                  <a:moveTo>
                    <a:pt x="355" y="174"/>
                  </a:moveTo>
                  <a:cubicBezTo>
                    <a:pt x="355" y="272"/>
                    <a:pt x="279" y="348"/>
                    <a:pt x="181" y="348"/>
                  </a:cubicBezTo>
                  <a:cubicBezTo>
                    <a:pt x="84" y="348"/>
                    <a:pt x="0" y="272"/>
                    <a:pt x="0" y="174"/>
                  </a:cubicBezTo>
                  <a:cubicBezTo>
                    <a:pt x="0" y="77"/>
                    <a:pt x="84" y="0"/>
                    <a:pt x="181" y="0"/>
                  </a:cubicBezTo>
                  <a:cubicBezTo>
                    <a:pt x="279" y="0"/>
                    <a:pt x="355" y="77"/>
                    <a:pt x="355" y="174"/>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16"/>
            <p:cNvSpPr/>
            <p:nvPr/>
          </p:nvSpPr>
          <p:spPr>
            <a:xfrm>
              <a:off x="1004324" y="3072088"/>
              <a:ext cx="22109" cy="21675"/>
            </a:xfrm>
            <a:custGeom>
              <a:avLst/>
              <a:gdLst/>
              <a:ahLst/>
              <a:cxnLst/>
              <a:rect l="l" t="t" r="r" b="b"/>
              <a:pathLst>
                <a:path w="356" h="349" extrusionOk="0">
                  <a:moveTo>
                    <a:pt x="355" y="174"/>
                  </a:moveTo>
                  <a:cubicBezTo>
                    <a:pt x="355" y="272"/>
                    <a:pt x="272" y="348"/>
                    <a:pt x="174" y="348"/>
                  </a:cubicBezTo>
                  <a:cubicBezTo>
                    <a:pt x="77" y="348"/>
                    <a:pt x="0" y="272"/>
                    <a:pt x="0" y="174"/>
                  </a:cubicBezTo>
                  <a:cubicBezTo>
                    <a:pt x="0" y="77"/>
                    <a:pt x="77" y="0"/>
                    <a:pt x="174" y="0"/>
                  </a:cubicBezTo>
                  <a:cubicBezTo>
                    <a:pt x="272" y="0"/>
                    <a:pt x="355" y="77"/>
                    <a:pt x="355" y="174"/>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16"/>
            <p:cNvSpPr/>
            <p:nvPr/>
          </p:nvSpPr>
          <p:spPr>
            <a:xfrm>
              <a:off x="1036743" y="3072088"/>
              <a:ext cx="22109" cy="21675"/>
            </a:xfrm>
            <a:custGeom>
              <a:avLst/>
              <a:gdLst/>
              <a:ahLst/>
              <a:cxnLst/>
              <a:rect l="l" t="t" r="r" b="b"/>
              <a:pathLst>
                <a:path w="356" h="349" extrusionOk="0">
                  <a:moveTo>
                    <a:pt x="355" y="174"/>
                  </a:moveTo>
                  <a:cubicBezTo>
                    <a:pt x="355" y="272"/>
                    <a:pt x="279" y="348"/>
                    <a:pt x="181" y="348"/>
                  </a:cubicBezTo>
                  <a:cubicBezTo>
                    <a:pt x="84" y="348"/>
                    <a:pt x="0" y="272"/>
                    <a:pt x="0" y="174"/>
                  </a:cubicBezTo>
                  <a:cubicBezTo>
                    <a:pt x="0" y="77"/>
                    <a:pt x="84" y="0"/>
                    <a:pt x="181" y="0"/>
                  </a:cubicBezTo>
                  <a:cubicBezTo>
                    <a:pt x="279" y="0"/>
                    <a:pt x="355" y="77"/>
                    <a:pt x="355" y="174"/>
                  </a:cubicBezTo>
                  <a:close/>
                </a:path>
              </a:pathLst>
            </a:custGeom>
            <a:solidFill>
              <a:srgbClr val="11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16"/>
            <p:cNvSpPr/>
            <p:nvPr/>
          </p:nvSpPr>
          <p:spPr>
            <a:xfrm>
              <a:off x="823660" y="3137795"/>
              <a:ext cx="140978" cy="188923"/>
            </a:xfrm>
            <a:custGeom>
              <a:avLst/>
              <a:gdLst/>
              <a:ahLst/>
              <a:cxnLst/>
              <a:rect l="l" t="t" r="r" b="b"/>
              <a:pathLst>
                <a:path w="2270" h="3042" extrusionOk="0">
                  <a:moveTo>
                    <a:pt x="1135" y="2909"/>
                  </a:moveTo>
                  <a:cubicBezTo>
                    <a:pt x="926" y="2909"/>
                    <a:pt x="759" y="2728"/>
                    <a:pt x="759" y="2506"/>
                  </a:cubicBezTo>
                  <a:cubicBezTo>
                    <a:pt x="759" y="2499"/>
                    <a:pt x="752" y="2492"/>
                    <a:pt x="759" y="2485"/>
                  </a:cubicBezTo>
                  <a:cubicBezTo>
                    <a:pt x="759" y="2387"/>
                    <a:pt x="780" y="2325"/>
                    <a:pt x="794" y="2283"/>
                  </a:cubicBezTo>
                  <a:cubicBezTo>
                    <a:pt x="835" y="2360"/>
                    <a:pt x="898" y="2436"/>
                    <a:pt x="1002" y="2436"/>
                  </a:cubicBezTo>
                  <a:cubicBezTo>
                    <a:pt x="1037" y="2436"/>
                    <a:pt x="1065" y="2408"/>
                    <a:pt x="1065" y="2374"/>
                  </a:cubicBezTo>
                  <a:cubicBezTo>
                    <a:pt x="1065" y="2283"/>
                    <a:pt x="1072" y="2179"/>
                    <a:pt x="1093" y="2081"/>
                  </a:cubicBezTo>
                  <a:cubicBezTo>
                    <a:pt x="1114" y="1998"/>
                    <a:pt x="1162" y="1914"/>
                    <a:pt x="1218" y="1838"/>
                  </a:cubicBezTo>
                  <a:cubicBezTo>
                    <a:pt x="1246" y="1935"/>
                    <a:pt x="1302" y="2005"/>
                    <a:pt x="1350" y="2081"/>
                  </a:cubicBezTo>
                  <a:cubicBezTo>
                    <a:pt x="1420" y="2186"/>
                    <a:pt x="1496" y="2290"/>
                    <a:pt x="1510" y="2478"/>
                  </a:cubicBezTo>
                  <a:cubicBezTo>
                    <a:pt x="1510" y="2485"/>
                    <a:pt x="1517" y="2499"/>
                    <a:pt x="1517" y="2506"/>
                  </a:cubicBezTo>
                  <a:cubicBezTo>
                    <a:pt x="1517" y="2728"/>
                    <a:pt x="1343" y="2909"/>
                    <a:pt x="1135" y="2909"/>
                  </a:cubicBezTo>
                  <a:close/>
                  <a:moveTo>
                    <a:pt x="2269" y="1782"/>
                  </a:moveTo>
                  <a:cubicBezTo>
                    <a:pt x="2234" y="1329"/>
                    <a:pt x="2018" y="1044"/>
                    <a:pt x="1838" y="794"/>
                  </a:cubicBezTo>
                  <a:cubicBezTo>
                    <a:pt x="1664" y="564"/>
                    <a:pt x="1517" y="362"/>
                    <a:pt x="1517" y="70"/>
                  </a:cubicBezTo>
                  <a:cubicBezTo>
                    <a:pt x="1517" y="42"/>
                    <a:pt x="1503" y="21"/>
                    <a:pt x="1483" y="14"/>
                  </a:cubicBezTo>
                  <a:cubicBezTo>
                    <a:pt x="1462" y="0"/>
                    <a:pt x="1434" y="0"/>
                    <a:pt x="1413" y="14"/>
                  </a:cubicBezTo>
                  <a:cubicBezTo>
                    <a:pt x="1135" y="216"/>
                    <a:pt x="905" y="550"/>
                    <a:pt x="821" y="877"/>
                  </a:cubicBezTo>
                  <a:cubicBezTo>
                    <a:pt x="766" y="1100"/>
                    <a:pt x="759" y="1350"/>
                    <a:pt x="759" y="1517"/>
                  </a:cubicBezTo>
                  <a:cubicBezTo>
                    <a:pt x="494" y="1462"/>
                    <a:pt x="439" y="1072"/>
                    <a:pt x="439" y="1072"/>
                  </a:cubicBezTo>
                  <a:cubicBezTo>
                    <a:pt x="439" y="1051"/>
                    <a:pt x="425" y="1030"/>
                    <a:pt x="404" y="1023"/>
                  </a:cubicBezTo>
                  <a:cubicBezTo>
                    <a:pt x="390" y="1016"/>
                    <a:pt x="369" y="1016"/>
                    <a:pt x="348" y="1023"/>
                  </a:cubicBezTo>
                  <a:cubicBezTo>
                    <a:pt x="334" y="1030"/>
                    <a:pt x="14" y="1190"/>
                    <a:pt x="0" y="1838"/>
                  </a:cubicBezTo>
                  <a:cubicBezTo>
                    <a:pt x="0" y="1858"/>
                    <a:pt x="0" y="1879"/>
                    <a:pt x="0" y="1900"/>
                  </a:cubicBezTo>
                  <a:cubicBezTo>
                    <a:pt x="0" y="2527"/>
                    <a:pt x="508" y="3042"/>
                    <a:pt x="1135" y="3042"/>
                  </a:cubicBezTo>
                  <a:cubicBezTo>
                    <a:pt x="1135" y="3042"/>
                    <a:pt x="1135" y="3042"/>
                    <a:pt x="1135" y="3042"/>
                  </a:cubicBezTo>
                  <a:lnTo>
                    <a:pt x="1135" y="3042"/>
                  </a:lnTo>
                  <a:cubicBezTo>
                    <a:pt x="1761" y="3035"/>
                    <a:pt x="2269" y="2527"/>
                    <a:pt x="2269" y="1900"/>
                  </a:cubicBezTo>
                  <a:cubicBezTo>
                    <a:pt x="2269" y="1872"/>
                    <a:pt x="2269" y="1782"/>
                    <a:pt x="2269" y="1782"/>
                  </a:cubicBezTo>
                  <a:close/>
                </a:path>
              </a:pathLst>
            </a:custGeom>
            <a:solidFill>
              <a:srgbClr val="FDCD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4" name="Google Shape;224;p16"/>
          <p:cNvGrpSpPr/>
          <p:nvPr/>
        </p:nvGrpSpPr>
        <p:grpSpPr>
          <a:xfrm>
            <a:off x="1502922" y="3652498"/>
            <a:ext cx="653770" cy="395523"/>
            <a:chOff x="4211245" y="1370220"/>
            <a:chExt cx="714581" cy="432313"/>
          </a:xfrm>
        </p:grpSpPr>
        <p:sp>
          <p:nvSpPr>
            <p:cNvPr id="225" name="Google Shape;225;p16"/>
            <p:cNvSpPr/>
            <p:nvPr/>
          </p:nvSpPr>
          <p:spPr>
            <a:xfrm>
              <a:off x="4370296" y="1370220"/>
              <a:ext cx="371823" cy="432313"/>
            </a:xfrm>
            <a:custGeom>
              <a:avLst/>
              <a:gdLst/>
              <a:ahLst/>
              <a:cxnLst/>
              <a:rect l="l" t="t" r="r" b="b"/>
              <a:pathLst>
                <a:path w="5987" h="6961" extrusionOk="0">
                  <a:moveTo>
                    <a:pt x="4351" y="3370"/>
                  </a:moveTo>
                  <a:cubicBezTo>
                    <a:pt x="4052" y="3370"/>
                    <a:pt x="3808" y="3126"/>
                    <a:pt x="3808" y="2827"/>
                  </a:cubicBezTo>
                  <a:cubicBezTo>
                    <a:pt x="3808" y="2611"/>
                    <a:pt x="3919" y="2416"/>
                    <a:pt x="4135" y="2325"/>
                  </a:cubicBezTo>
                  <a:lnTo>
                    <a:pt x="4135" y="2827"/>
                  </a:lnTo>
                  <a:cubicBezTo>
                    <a:pt x="4135" y="2945"/>
                    <a:pt x="4233" y="3042"/>
                    <a:pt x="4351" y="3042"/>
                  </a:cubicBezTo>
                  <a:cubicBezTo>
                    <a:pt x="4469" y="3042"/>
                    <a:pt x="4567" y="2945"/>
                    <a:pt x="4567" y="2827"/>
                  </a:cubicBezTo>
                  <a:lnTo>
                    <a:pt x="4567" y="2325"/>
                  </a:lnTo>
                  <a:cubicBezTo>
                    <a:pt x="4789" y="2416"/>
                    <a:pt x="4894" y="2611"/>
                    <a:pt x="4894" y="2827"/>
                  </a:cubicBezTo>
                  <a:cubicBezTo>
                    <a:pt x="4894" y="3126"/>
                    <a:pt x="4650" y="3370"/>
                    <a:pt x="4351" y="3370"/>
                  </a:cubicBezTo>
                  <a:close/>
                  <a:moveTo>
                    <a:pt x="1636" y="3370"/>
                  </a:moveTo>
                  <a:cubicBezTo>
                    <a:pt x="1330" y="3370"/>
                    <a:pt x="1087" y="3126"/>
                    <a:pt x="1087" y="2827"/>
                  </a:cubicBezTo>
                  <a:cubicBezTo>
                    <a:pt x="1087" y="2611"/>
                    <a:pt x="1198" y="2416"/>
                    <a:pt x="1414" y="2325"/>
                  </a:cubicBezTo>
                  <a:lnTo>
                    <a:pt x="1414" y="2827"/>
                  </a:lnTo>
                  <a:cubicBezTo>
                    <a:pt x="1414" y="2945"/>
                    <a:pt x="1511" y="3042"/>
                    <a:pt x="1636" y="3042"/>
                  </a:cubicBezTo>
                  <a:cubicBezTo>
                    <a:pt x="1755" y="3042"/>
                    <a:pt x="1852" y="2945"/>
                    <a:pt x="1852" y="2827"/>
                  </a:cubicBezTo>
                  <a:lnTo>
                    <a:pt x="1852" y="2325"/>
                  </a:lnTo>
                  <a:cubicBezTo>
                    <a:pt x="2068" y="2416"/>
                    <a:pt x="2179" y="2611"/>
                    <a:pt x="2179" y="2827"/>
                  </a:cubicBezTo>
                  <a:cubicBezTo>
                    <a:pt x="2179" y="3126"/>
                    <a:pt x="1936" y="3370"/>
                    <a:pt x="1636" y="3370"/>
                  </a:cubicBezTo>
                  <a:close/>
                  <a:moveTo>
                    <a:pt x="1852" y="1574"/>
                  </a:moveTo>
                  <a:cubicBezTo>
                    <a:pt x="1852" y="947"/>
                    <a:pt x="2360" y="432"/>
                    <a:pt x="2994" y="432"/>
                  </a:cubicBezTo>
                  <a:cubicBezTo>
                    <a:pt x="3620" y="432"/>
                    <a:pt x="4135" y="947"/>
                    <a:pt x="4135" y="1574"/>
                  </a:cubicBezTo>
                  <a:lnTo>
                    <a:pt x="4135" y="1845"/>
                  </a:lnTo>
                  <a:lnTo>
                    <a:pt x="1852" y="1845"/>
                  </a:lnTo>
                  <a:close/>
                  <a:moveTo>
                    <a:pt x="5604" y="1901"/>
                  </a:moveTo>
                  <a:cubicBezTo>
                    <a:pt x="5604" y="1866"/>
                    <a:pt x="5576" y="1845"/>
                    <a:pt x="5548" y="1845"/>
                  </a:cubicBezTo>
                  <a:lnTo>
                    <a:pt x="4567" y="1845"/>
                  </a:lnTo>
                  <a:lnTo>
                    <a:pt x="4567" y="1574"/>
                  </a:lnTo>
                  <a:cubicBezTo>
                    <a:pt x="4567" y="704"/>
                    <a:pt x="3864" y="1"/>
                    <a:pt x="2994" y="1"/>
                  </a:cubicBezTo>
                  <a:cubicBezTo>
                    <a:pt x="2124" y="1"/>
                    <a:pt x="1414" y="704"/>
                    <a:pt x="1414" y="1574"/>
                  </a:cubicBezTo>
                  <a:lnTo>
                    <a:pt x="1414" y="1845"/>
                  </a:lnTo>
                  <a:lnTo>
                    <a:pt x="439" y="1845"/>
                  </a:lnTo>
                  <a:cubicBezTo>
                    <a:pt x="411" y="1845"/>
                    <a:pt x="384" y="1866"/>
                    <a:pt x="384" y="1901"/>
                  </a:cubicBezTo>
                  <a:lnTo>
                    <a:pt x="1" y="6898"/>
                  </a:lnTo>
                  <a:cubicBezTo>
                    <a:pt x="1" y="6912"/>
                    <a:pt x="8" y="6933"/>
                    <a:pt x="15" y="6940"/>
                  </a:cubicBezTo>
                  <a:cubicBezTo>
                    <a:pt x="29" y="6954"/>
                    <a:pt x="43" y="6961"/>
                    <a:pt x="56" y="6961"/>
                  </a:cubicBezTo>
                  <a:lnTo>
                    <a:pt x="5931" y="6961"/>
                  </a:lnTo>
                  <a:cubicBezTo>
                    <a:pt x="5945" y="6961"/>
                    <a:pt x="5959" y="6954"/>
                    <a:pt x="5966" y="6940"/>
                  </a:cubicBezTo>
                  <a:cubicBezTo>
                    <a:pt x="5980" y="6933"/>
                    <a:pt x="5987" y="6912"/>
                    <a:pt x="5987" y="6898"/>
                  </a:cubicBezTo>
                  <a:close/>
                </a:path>
              </a:pathLst>
            </a:custGeom>
            <a:solidFill>
              <a:srgbClr val="11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16"/>
            <p:cNvSpPr/>
            <p:nvPr/>
          </p:nvSpPr>
          <p:spPr>
            <a:xfrm>
              <a:off x="4211245" y="1485239"/>
              <a:ext cx="279286" cy="279286"/>
            </a:xfrm>
            <a:custGeom>
              <a:avLst/>
              <a:gdLst/>
              <a:ahLst/>
              <a:cxnLst/>
              <a:rect l="l" t="t" r="r" b="b"/>
              <a:pathLst>
                <a:path w="4497" h="4497" extrusionOk="0">
                  <a:moveTo>
                    <a:pt x="3446" y="1344"/>
                  </a:moveTo>
                  <a:cubicBezTo>
                    <a:pt x="3286" y="1344"/>
                    <a:pt x="3160" y="1211"/>
                    <a:pt x="3160" y="1058"/>
                  </a:cubicBezTo>
                  <a:cubicBezTo>
                    <a:pt x="3160" y="898"/>
                    <a:pt x="3286" y="766"/>
                    <a:pt x="3446" y="766"/>
                  </a:cubicBezTo>
                  <a:cubicBezTo>
                    <a:pt x="3606" y="766"/>
                    <a:pt x="3731" y="898"/>
                    <a:pt x="3731" y="1058"/>
                  </a:cubicBezTo>
                  <a:cubicBezTo>
                    <a:pt x="3731" y="1211"/>
                    <a:pt x="3606" y="1344"/>
                    <a:pt x="3446" y="1344"/>
                  </a:cubicBezTo>
                  <a:close/>
                  <a:moveTo>
                    <a:pt x="4114" y="0"/>
                  </a:moveTo>
                  <a:lnTo>
                    <a:pt x="2513" y="0"/>
                  </a:lnTo>
                  <a:cubicBezTo>
                    <a:pt x="2409" y="0"/>
                    <a:pt x="2311" y="42"/>
                    <a:pt x="2242" y="112"/>
                  </a:cubicBezTo>
                  <a:lnTo>
                    <a:pt x="154" y="2200"/>
                  </a:lnTo>
                  <a:cubicBezTo>
                    <a:pt x="0" y="2353"/>
                    <a:pt x="0" y="2596"/>
                    <a:pt x="154" y="2743"/>
                  </a:cubicBezTo>
                  <a:lnTo>
                    <a:pt x="1754" y="4343"/>
                  </a:lnTo>
                  <a:cubicBezTo>
                    <a:pt x="1908" y="4496"/>
                    <a:pt x="2151" y="4496"/>
                    <a:pt x="2297" y="4343"/>
                  </a:cubicBezTo>
                  <a:lnTo>
                    <a:pt x="4385" y="2262"/>
                  </a:lnTo>
                  <a:cubicBezTo>
                    <a:pt x="4455" y="2186"/>
                    <a:pt x="4497" y="2088"/>
                    <a:pt x="4497" y="1991"/>
                  </a:cubicBezTo>
                  <a:lnTo>
                    <a:pt x="4497" y="383"/>
                  </a:lnTo>
                  <a:cubicBezTo>
                    <a:pt x="4497" y="174"/>
                    <a:pt x="4323" y="0"/>
                    <a:pt x="41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16"/>
            <p:cNvSpPr/>
            <p:nvPr/>
          </p:nvSpPr>
          <p:spPr>
            <a:xfrm>
              <a:off x="4349988" y="1500330"/>
              <a:ext cx="161721" cy="268542"/>
            </a:xfrm>
            <a:custGeom>
              <a:avLst/>
              <a:gdLst/>
              <a:ahLst/>
              <a:cxnLst/>
              <a:rect l="l" t="t" r="r" b="b"/>
              <a:pathLst>
                <a:path w="2604" h="4324" extrusionOk="0">
                  <a:moveTo>
                    <a:pt x="2221" y="1"/>
                  </a:moveTo>
                  <a:lnTo>
                    <a:pt x="2221" y="1783"/>
                  </a:lnTo>
                  <a:cubicBezTo>
                    <a:pt x="2221" y="1873"/>
                    <a:pt x="2186" y="1957"/>
                    <a:pt x="2123" y="2019"/>
                  </a:cubicBezTo>
                  <a:lnTo>
                    <a:pt x="1" y="4142"/>
                  </a:lnTo>
                  <a:lnTo>
                    <a:pt x="35" y="4170"/>
                  </a:lnTo>
                  <a:cubicBezTo>
                    <a:pt x="182" y="4323"/>
                    <a:pt x="425" y="4323"/>
                    <a:pt x="578" y="4170"/>
                  </a:cubicBezTo>
                  <a:lnTo>
                    <a:pt x="2492" y="2256"/>
                  </a:lnTo>
                  <a:cubicBezTo>
                    <a:pt x="2562" y="2186"/>
                    <a:pt x="2604" y="2089"/>
                    <a:pt x="2604" y="1984"/>
                  </a:cubicBezTo>
                  <a:lnTo>
                    <a:pt x="2604" y="384"/>
                  </a:lnTo>
                  <a:cubicBezTo>
                    <a:pt x="2604" y="175"/>
                    <a:pt x="2430" y="1"/>
                    <a:pt x="2221" y="1"/>
                  </a:cubicBezTo>
                  <a:close/>
                </a:path>
              </a:pathLst>
            </a:custGeom>
            <a:solidFill>
              <a:srgbClr val="044B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16"/>
            <p:cNvSpPr/>
            <p:nvPr/>
          </p:nvSpPr>
          <p:spPr>
            <a:xfrm>
              <a:off x="4279126" y="1566038"/>
              <a:ext cx="126694" cy="126756"/>
            </a:xfrm>
            <a:custGeom>
              <a:avLst/>
              <a:gdLst/>
              <a:ahLst/>
              <a:cxnLst/>
              <a:rect l="l" t="t" r="r" b="b"/>
              <a:pathLst>
                <a:path w="2040" h="2041" extrusionOk="0">
                  <a:moveTo>
                    <a:pt x="1072" y="1490"/>
                  </a:moveTo>
                  <a:cubicBezTo>
                    <a:pt x="954" y="1372"/>
                    <a:pt x="954" y="1177"/>
                    <a:pt x="1072" y="1052"/>
                  </a:cubicBezTo>
                  <a:cubicBezTo>
                    <a:pt x="1190" y="933"/>
                    <a:pt x="1385" y="933"/>
                    <a:pt x="1511" y="1052"/>
                  </a:cubicBezTo>
                  <a:cubicBezTo>
                    <a:pt x="1629" y="1177"/>
                    <a:pt x="1629" y="1372"/>
                    <a:pt x="1511" y="1490"/>
                  </a:cubicBezTo>
                  <a:cubicBezTo>
                    <a:pt x="1385" y="1616"/>
                    <a:pt x="1190" y="1616"/>
                    <a:pt x="1072" y="1490"/>
                  </a:cubicBezTo>
                  <a:close/>
                  <a:moveTo>
                    <a:pt x="724" y="1490"/>
                  </a:moveTo>
                  <a:lnTo>
                    <a:pt x="550" y="1316"/>
                  </a:lnTo>
                  <a:cubicBezTo>
                    <a:pt x="508" y="1281"/>
                    <a:pt x="536" y="1212"/>
                    <a:pt x="592" y="1212"/>
                  </a:cubicBezTo>
                  <a:lnTo>
                    <a:pt x="766" y="1212"/>
                  </a:lnTo>
                  <a:cubicBezTo>
                    <a:pt x="801" y="1212"/>
                    <a:pt x="828" y="1240"/>
                    <a:pt x="828" y="1274"/>
                  </a:cubicBezTo>
                  <a:lnTo>
                    <a:pt x="828" y="1448"/>
                  </a:lnTo>
                  <a:cubicBezTo>
                    <a:pt x="828" y="1504"/>
                    <a:pt x="759" y="1532"/>
                    <a:pt x="724" y="1490"/>
                  </a:cubicBezTo>
                  <a:close/>
                  <a:moveTo>
                    <a:pt x="550" y="968"/>
                  </a:moveTo>
                  <a:cubicBezTo>
                    <a:pt x="425" y="850"/>
                    <a:pt x="425" y="648"/>
                    <a:pt x="550" y="530"/>
                  </a:cubicBezTo>
                  <a:cubicBezTo>
                    <a:pt x="668" y="411"/>
                    <a:pt x="863" y="411"/>
                    <a:pt x="982" y="530"/>
                  </a:cubicBezTo>
                  <a:cubicBezTo>
                    <a:pt x="1107" y="648"/>
                    <a:pt x="1107" y="850"/>
                    <a:pt x="982" y="968"/>
                  </a:cubicBezTo>
                  <a:cubicBezTo>
                    <a:pt x="863" y="1087"/>
                    <a:pt x="668" y="1087"/>
                    <a:pt x="550" y="968"/>
                  </a:cubicBezTo>
                  <a:close/>
                  <a:moveTo>
                    <a:pt x="1622" y="1699"/>
                  </a:moveTo>
                  <a:cubicBezTo>
                    <a:pt x="1886" y="1525"/>
                    <a:pt x="2039" y="1240"/>
                    <a:pt x="2039" y="926"/>
                  </a:cubicBezTo>
                  <a:cubicBezTo>
                    <a:pt x="2039" y="676"/>
                    <a:pt x="1942" y="446"/>
                    <a:pt x="1768" y="272"/>
                  </a:cubicBezTo>
                  <a:cubicBezTo>
                    <a:pt x="1594" y="91"/>
                    <a:pt x="1364" y="1"/>
                    <a:pt x="1114" y="1"/>
                  </a:cubicBezTo>
                  <a:cubicBezTo>
                    <a:pt x="801" y="1"/>
                    <a:pt x="515" y="154"/>
                    <a:pt x="341" y="418"/>
                  </a:cubicBezTo>
                  <a:cubicBezTo>
                    <a:pt x="272" y="453"/>
                    <a:pt x="216" y="509"/>
                    <a:pt x="174" y="578"/>
                  </a:cubicBezTo>
                  <a:cubicBezTo>
                    <a:pt x="105" y="704"/>
                    <a:pt x="118" y="864"/>
                    <a:pt x="244" y="1010"/>
                  </a:cubicBezTo>
                  <a:lnTo>
                    <a:pt x="70" y="1184"/>
                  </a:lnTo>
                  <a:cubicBezTo>
                    <a:pt x="14" y="1233"/>
                    <a:pt x="0" y="1316"/>
                    <a:pt x="28" y="1386"/>
                  </a:cubicBezTo>
                  <a:cubicBezTo>
                    <a:pt x="42" y="1421"/>
                    <a:pt x="63" y="1462"/>
                    <a:pt x="91" y="1511"/>
                  </a:cubicBezTo>
                  <a:lnTo>
                    <a:pt x="195" y="1407"/>
                  </a:lnTo>
                  <a:cubicBezTo>
                    <a:pt x="223" y="1379"/>
                    <a:pt x="265" y="1379"/>
                    <a:pt x="286" y="1407"/>
                  </a:cubicBezTo>
                  <a:cubicBezTo>
                    <a:pt x="306" y="1428"/>
                    <a:pt x="306" y="1469"/>
                    <a:pt x="286" y="1490"/>
                  </a:cubicBezTo>
                  <a:lnTo>
                    <a:pt x="160" y="1616"/>
                  </a:lnTo>
                  <a:cubicBezTo>
                    <a:pt x="181" y="1650"/>
                    <a:pt x="209" y="1685"/>
                    <a:pt x="237" y="1713"/>
                  </a:cubicBezTo>
                  <a:lnTo>
                    <a:pt x="369" y="1581"/>
                  </a:lnTo>
                  <a:cubicBezTo>
                    <a:pt x="397" y="1553"/>
                    <a:pt x="439" y="1553"/>
                    <a:pt x="460" y="1581"/>
                  </a:cubicBezTo>
                  <a:cubicBezTo>
                    <a:pt x="487" y="1602"/>
                    <a:pt x="487" y="1643"/>
                    <a:pt x="460" y="1664"/>
                  </a:cubicBezTo>
                  <a:lnTo>
                    <a:pt x="320" y="1803"/>
                  </a:lnTo>
                  <a:cubicBezTo>
                    <a:pt x="355" y="1831"/>
                    <a:pt x="390" y="1859"/>
                    <a:pt x="418" y="1880"/>
                  </a:cubicBezTo>
                  <a:lnTo>
                    <a:pt x="550" y="1755"/>
                  </a:lnTo>
                  <a:cubicBezTo>
                    <a:pt x="571" y="1727"/>
                    <a:pt x="613" y="1727"/>
                    <a:pt x="634" y="1755"/>
                  </a:cubicBezTo>
                  <a:cubicBezTo>
                    <a:pt x="661" y="1776"/>
                    <a:pt x="661" y="1817"/>
                    <a:pt x="634" y="1838"/>
                  </a:cubicBezTo>
                  <a:lnTo>
                    <a:pt x="529" y="1950"/>
                  </a:lnTo>
                  <a:cubicBezTo>
                    <a:pt x="578" y="1970"/>
                    <a:pt x="620" y="1998"/>
                    <a:pt x="654" y="2012"/>
                  </a:cubicBezTo>
                  <a:cubicBezTo>
                    <a:pt x="724" y="2040"/>
                    <a:pt x="801" y="2019"/>
                    <a:pt x="856" y="1970"/>
                  </a:cubicBezTo>
                  <a:lnTo>
                    <a:pt x="1030" y="1796"/>
                  </a:lnTo>
                  <a:cubicBezTo>
                    <a:pt x="1176" y="1929"/>
                    <a:pt x="1337" y="1936"/>
                    <a:pt x="1469" y="1859"/>
                  </a:cubicBezTo>
                  <a:cubicBezTo>
                    <a:pt x="1538" y="1824"/>
                    <a:pt x="1587" y="1769"/>
                    <a:pt x="1622" y="1699"/>
                  </a:cubicBezTo>
                  <a:close/>
                </a:path>
              </a:pathLst>
            </a:custGeom>
            <a:solidFill>
              <a:srgbClr val="FDCD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16"/>
            <p:cNvSpPr/>
            <p:nvPr/>
          </p:nvSpPr>
          <p:spPr>
            <a:xfrm>
              <a:off x="4663805" y="1586346"/>
              <a:ext cx="262021" cy="171720"/>
            </a:xfrm>
            <a:custGeom>
              <a:avLst/>
              <a:gdLst/>
              <a:ahLst/>
              <a:cxnLst/>
              <a:rect l="l" t="t" r="r" b="b"/>
              <a:pathLst>
                <a:path w="4219" h="2765" extrusionOk="0">
                  <a:moveTo>
                    <a:pt x="3850" y="2764"/>
                  </a:moveTo>
                  <a:lnTo>
                    <a:pt x="370" y="2764"/>
                  </a:lnTo>
                  <a:cubicBezTo>
                    <a:pt x="168" y="2764"/>
                    <a:pt x="1" y="2597"/>
                    <a:pt x="1" y="2395"/>
                  </a:cubicBezTo>
                  <a:lnTo>
                    <a:pt x="1" y="363"/>
                  </a:lnTo>
                  <a:cubicBezTo>
                    <a:pt x="1" y="161"/>
                    <a:pt x="168" y="1"/>
                    <a:pt x="370" y="1"/>
                  </a:cubicBezTo>
                  <a:lnTo>
                    <a:pt x="3850" y="1"/>
                  </a:lnTo>
                  <a:cubicBezTo>
                    <a:pt x="4052" y="1"/>
                    <a:pt x="4219" y="161"/>
                    <a:pt x="4219" y="363"/>
                  </a:cubicBezTo>
                  <a:lnTo>
                    <a:pt x="4219" y="2395"/>
                  </a:lnTo>
                  <a:cubicBezTo>
                    <a:pt x="4219" y="2597"/>
                    <a:pt x="4052" y="2764"/>
                    <a:pt x="3850" y="2764"/>
                  </a:cubicBezTo>
                  <a:close/>
                </a:path>
              </a:pathLst>
            </a:custGeom>
            <a:solidFill>
              <a:srgbClr val="01B8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16"/>
            <p:cNvSpPr/>
            <p:nvPr/>
          </p:nvSpPr>
          <p:spPr>
            <a:xfrm>
              <a:off x="4757646" y="1677144"/>
              <a:ext cx="143959" cy="23848"/>
            </a:xfrm>
            <a:custGeom>
              <a:avLst/>
              <a:gdLst/>
              <a:ahLst/>
              <a:cxnLst/>
              <a:rect l="l" t="t" r="r" b="b"/>
              <a:pathLst>
                <a:path w="2318" h="384" extrusionOk="0">
                  <a:moveTo>
                    <a:pt x="2186" y="383"/>
                  </a:moveTo>
                  <a:lnTo>
                    <a:pt x="132" y="383"/>
                  </a:lnTo>
                  <a:cubicBezTo>
                    <a:pt x="63" y="383"/>
                    <a:pt x="0" y="321"/>
                    <a:pt x="0" y="251"/>
                  </a:cubicBezTo>
                  <a:lnTo>
                    <a:pt x="0" y="133"/>
                  </a:lnTo>
                  <a:cubicBezTo>
                    <a:pt x="0" y="56"/>
                    <a:pt x="63" y="1"/>
                    <a:pt x="132" y="1"/>
                  </a:cubicBezTo>
                  <a:lnTo>
                    <a:pt x="2186" y="1"/>
                  </a:lnTo>
                  <a:cubicBezTo>
                    <a:pt x="2262" y="1"/>
                    <a:pt x="2318" y="56"/>
                    <a:pt x="2318" y="133"/>
                  </a:cubicBezTo>
                  <a:lnTo>
                    <a:pt x="2318" y="251"/>
                  </a:lnTo>
                  <a:cubicBezTo>
                    <a:pt x="2318" y="321"/>
                    <a:pt x="2262" y="383"/>
                    <a:pt x="2186" y="383"/>
                  </a:cubicBezTo>
                  <a:close/>
                </a:path>
              </a:pathLst>
            </a:custGeom>
            <a:solidFill>
              <a:srgbClr val="11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16"/>
            <p:cNvSpPr/>
            <p:nvPr/>
          </p:nvSpPr>
          <p:spPr>
            <a:xfrm>
              <a:off x="4757646" y="1613610"/>
              <a:ext cx="32046" cy="7825"/>
            </a:xfrm>
            <a:custGeom>
              <a:avLst/>
              <a:gdLst/>
              <a:ahLst/>
              <a:cxnLst/>
              <a:rect l="l" t="t" r="r" b="b"/>
              <a:pathLst>
                <a:path w="516" h="126" extrusionOk="0">
                  <a:moveTo>
                    <a:pt x="466" y="126"/>
                  </a:moveTo>
                  <a:lnTo>
                    <a:pt x="42" y="126"/>
                  </a:lnTo>
                  <a:cubicBezTo>
                    <a:pt x="21" y="126"/>
                    <a:pt x="0" y="105"/>
                    <a:pt x="0" y="84"/>
                  </a:cubicBezTo>
                  <a:lnTo>
                    <a:pt x="0" y="42"/>
                  </a:lnTo>
                  <a:cubicBezTo>
                    <a:pt x="0" y="14"/>
                    <a:pt x="21" y="0"/>
                    <a:pt x="42" y="0"/>
                  </a:cubicBezTo>
                  <a:lnTo>
                    <a:pt x="466" y="0"/>
                  </a:lnTo>
                  <a:cubicBezTo>
                    <a:pt x="494" y="0"/>
                    <a:pt x="515" y="14"/>
                    <a:pt x="515" y="42"/>
                  </a:cubicBezTo>
                  <a:lnTo>
                    <a:pt x="515" y="84"/>
                  </a:lnTo>
                  <a:cubicBezTo>
                    <a:pt x="515" y="105"/>
                    <a:pt x="494" y="126"/>
                    <a:pt x="466" y="126"/>
                  </a:cubicBezTo>
                  <a:close/>
                </a:path>
              </a:pathLst>
            </a:custGeom>
            <a:solidFill>
              <a:srgbClr val="11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16"/>
            <p:cNvSpPr/>
            <p:nvPr/>
          </p:nvSpPr>
          <p:spPr>
            <a:xfrm>
              <a:off x="4757646" y="1716456"/>
              <a:ext cx="87382" cy="8322"/>
            </a:xfrm>
            <a:custGeom>
              <a:avLst/>
              <a:gdLst/>
              <a:ahLst/>
              <a:cxnLst/>
              <a:rect l="l" t="t" r="r" b="b"/>
              <a:pathLst>
                <a:path w="1407" h="134" extrusionOk="0">
                  <a:moveTo>
                    <a:pt x="1364" y="133"/>
                  </a:moveTo>
                  <a:lnTo>
                    <a:pt x="42" y="133"/>
                  </a:lnTo>
                  <a:cubicBezTo>
                    <a:pt x="21" y="133"/>
                    <a:pt x="0" y="112"/>
                    <a:pt x="0" y="84"/>
                  </a:cubicBezTo>
                  <a:lnTo>
                    <a:pt x="0" y="50"/>
                  </a:lnTo>
                  <a:cubicBezTo>
                    <a:pt x="0" y="22"/>
                    <a:pt x="21" y="1"/>
                    <a:pt x="42" y="1"/>
                  </a:cubicBezTo>
                  <a:lnTo>
                    <a:pt x="1364" y="1"/>
                  </a:lnTo>
                  <a:cubicBezTo>
                    <a:pt x="1385" y="1"/>
                    <a:pt x="1406" y="22"/>
                    <a:pt x="1406" y="50"/>
                  </a:cubicBezTo>
                  <a:lnTo>
                    <a:pt x="1406" y="84"/>
                  </a:lnTo>
                  <a:cubicBezTo>
                    <a:pt x="1406" y="112"/>
                    <a:pt x="1385" y="133"/>
                    <a:pt x="1364" y="133"/>
                  </a:cubicBezTo>
                  <a:close/>
                </a:path>
              </a:pathLst>
            </a:custGeom>
            <a:solidFill>
              <a:srgbClr val="11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16"/>
            <p:cNvSpPr/>
            <p:nvPr/>
          </p:nvSpPr>
          <p:spPr>
            <a:xfrm>
              <a:off x="4692808" y="1607958"/>
              <a:ext cx="33288" cy="122409"/>
            </a:xfrm>
            <a:custGeom>
              <a:avLst/>
              <a:gdLst/>
              <a:ahLst/>
              <a:cxnLst/>
              <a:rect l="l" t="t" r="r" b="b"/>
              <a:pathLst>
                <a:path w="536" h="1971" extrusionOk="0">
                  <a:moveTo>
                    <a:pt x="265" y="1971"/>
                  </a:moveTo>
                  <a:cubicBezTo>
                    <a:pt x="118" y="1971"/>
                    <a:pt x="0" y="1852"/>
                    <a:pt x="0" y="1706"/>
                  </a:cubicBezTo>
                  <a:cubicBezTo>
                    <a:pt x="0" y="1553"/>
                    <a:pt x="118" y="1435"/>
                    <a:pt x="265" y="1435"/>
                  </a:cubicBezTo>
                  <a:cubicBezTo>
                    <a:pt x="418" y="1435"/>
                    <a:pt x="536" y="1553"/>
                    <a:pt x="536" y="1706"/>
                  </a:cubicBezTo>
                  <a:cubicBezTo>
                    <a:pt x="536" y="1852"/>
                    <a:pt x="418" y="1971"/>
                    <a:pt x="265" y="1971"/>
                  </a:cubicBezTo>
                  <a:close/>
                  <a:moveTo>
                    <a:pt x="265" y="1"/>
                  </a:moveTo>
                  <a:cubicBezTo>
                    <a:pt x="404" y="1"/>
                    <a:pt x="522" y="91"/>
                    <a:pt x="522" y="210"/>
                  </a:cubicBezTo>
                  <a:lnTo>
                    <a:pt x="522" y="1045"/>
                  </a:lnTo>
                  <a:cubicBezTo>
                    <a:pt x="522" y="1163"/>
                    <a:pt x="404" y="1261"/>
                    <a:pt x="265" y="1261"/>
                  </a:cubicBezTo>
                  <a:cubicBezTo>
                    <a:pt x="125" y="1261"/>
                    <a:pt x="14" y="1163"/>
                    <a:pt x="14" y="1045"/>
                  </a:cubicBezTo>
                  <a:lnTo>
                    <a:pt x="14" y="210"/>
                  </a:lnTo>
                  <a:cubicBezTo>
                    <a:pt x="14" y="91"/>
                    <a:pt x="125" y="1"/>
                    <a:pt x="265" y="1"/>
                  </a:cubicBezTo>
                  <a:close/>
                </a:path>
              </a:pathLst>
            </a:custGeom>
            <a:solidFill>
              <a:srgbClr val="11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4" name="Google Shape;234;p16"/>
          <p:cNvGrpSpPr/>
          <p:nvPr/>
        </p:nvGrpSpPr>
        <p:grpSpPr>
          <a:xfrm>
            <a:off x="4235886" y="3673167"/>
            <a:ext cx="669241" cy="323227"/>
            <a:chOff x="517606" y="4104710"/>
            <a:chExt cx="731411" cy="353254"/>
          </a:xfrm>
        </p:grpSpPr>
        <p:sp>
          <p:nvSpPr>
            <p:cNvPr id="235" name="Google Shape;235;p16"/>
            <p:cNvSpPr/>
            <p:nvPr/>
          </p:nvSpPr>
          <p:spPr>
            <a:xfrm>
              <a:off x="517606" y="4137999"/>
              <a:ext cx="266741" cy="266803"/>
            </a:xfrm>
            <a:custGeom>
              <a:avLst/>
              <a:gdLst/>
              <a:ahLst/>
              <a:cxnLst/>
              <a:rect l="l" t="t" r="r" b="b"/>
              <a:pathLst>
                <a:path w="4295" h="4296" extrusionOk="0">
                  <a:moveTo>
                    <a:pt x="2234" y="4240"/>
                  </a:moveTo>
                  <a:cubicBezTo>
                    <a:pt x="1079" y="4295"/>
                    <a:pt x="98" y="3391"/>
                    <a:pt x="49" y="2235"/>
                  </a:cubicBezTo>
                  <a:cubicBezTo>
                    <a:pt x="0" y="1080"/>
                    <a:pt x="898" y="98"/>
                    <a:pt x="2053" y="50"/>
                  </a:cubicBezTo>
                  <a:cubicBezTo>
                    <a:pt x="3216" y="1"/>
                    <a:pt x="4190" y="899"/>
                    <a:pt x="4246" y="2054"/>
                  </a:cubicBezTo>
                  <a:cubicBezTo>
                    <a:pt x="4295" y="3217"/>
                    <a:pt x="3397" y="4191"/>
                    <a:pt x="2234" y="424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16"/>
            <p:cNvSpPr/>
            <p:nvPr/>
          </p:nvSpPr>
          <p:spPr>
            <a:xfrm>
              <a:off x="576792" y="4191595"/>
              <a:ext cx="150915" cy="194202"/>
            </a:xfrm>
            <a:custGeom>
              <a:avLst/>
              <a:gdLst/>
              <a:ahLst/>
              <a:cxnLst/>
              <a:rect l="l" t="t" r="r" b="b"/>
              <a:pathLst>
                <a:path w="2430" h="3127" extrusionOk="0">
                  <a:moveTo>
                    <a:pt x="1212" y="3126"/>
                  </a:moveTo>
                  <a:cubicBezTo>
                    <a:pt x="1678" y="3126"/>
                    <a:pt x="2103" y="2952"/>
                    <a:pt x="2430" y="2667"/>
                  </a:cubicBezTo>
                  <a:cubicBezTo>
                    <a:pt x="2416" y="2493"/>
                    <a:pt x="2319" y="2347"/>
                    <a:pt x="2165" y="2270"/>
                  </a:cubicBezTo>
                  <a:lnTo>
                    <a:pt x="1664" y="2019"/>
                  </a:lnTo>
                  <a:cubicBezTo>
                    <a:pt x="1616" y="1992"/>
                    <a:pt x="1588" y="1943"/>
                    <a:pt x="1588" y="1894"/>
                  </a:cubicBezTo>
                  <a:cubicBezTo>
                    <a:pt x="1588" y="1811"/>
                    <a:pt x="1581" y="1741"/>
                    <a:pt x="1616" y="1671"/>
                  </a:cubicBezTo>
                  <a:cubicBezTo>
                    <a:pt x="1887" y="1275"/>
                    <a:pt x="1929" y="975"/>
                    <a:pt x="1859" y="579"/>
                  </a:cubicBezTo>
                  <a:cubicBezTo>
                    <a:pt x="1803" y="238"/>
                    <a:pt x="1567" y="1"/>
                    <a:pt x="1212" y="1"/>
                  </a:cubicBezTo>
                  <a:cubicBezTo>
                    <a:pt x="843" y="1"/>
                    <a:pt x="565" y="286"/>
                    <a:pt x="509" y="641"/>
                  </a:cubicBezTo>
                  <a:cubicBezTo>
                    <a:pt x="474" y="927"/>
                    <a:pt x="544" y="1212"/>
                    <a:pt x="655" y="1470"/>
                  </a:cubicBezTo>
                  <a:cubicBezTo>
                    <a:pt x="690" y="1560"/>
                    <a:pt x="739" y="1637"/>
                    <a:pt x="794" y="1713"/>
                  </a:cubicBezTo>
                  <a:lnTo>
                    <a:pt x="794" y="1887"/>
                  </a:lnTo>
                  <a:cubicBezTo>
                    <a:pt x="794" y="1936"/>
                    <a:pt x="766" y="1985"/>
                    <a:pt x="718" y="2012"/>
                  </a:cubicBezTo>
                  <a:lnTo>
                    <a:pt x="244" y="2270"/>
                  </a:lnTo>
                  <a:cubicBezTo>
                    <a:pt x="98" y="2347"/>
                    <a:pt x="8" y="2500"/>
                    <a:pt x="1" y="2660"/>
                  </a:cubicBezTo>
                  <a:cubicBezTo>
                    <a:pt x="328" y="2945"/>
                    <a:pt x="746" y="3126"/>
                    <a:pt x="1212" y="3126"/>
                  </a:cubicBezTo>
                  <a:close/>
                </a:path>
              </a:pathLst>
            </a:custGeom>
            <a:solidFill>
              <a:srgbClr val="11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16"/>
            <p:cNvSpPr/>
            <p:nvPr/>
          </p:nvSpPr>
          <p:spPr>
            <a:xfrm>
              <a:off x="748016" y="4166132"/>
              <a:ext cx="497151" cy="93841"/>
            </a:xfrm>
            <a:custGeom>
              <a:avLst/>
              <a:gdLst/>
              <a:ahLst/>
              <a:cxnLst/>
              <a:rect l="l" t="t" r="r" b="b"/>
              <a:pathLst>
                <a:path w="8005" h="1511" extrusionOk="0">
                  <a:moveTo>
                    <a:pt x="7253" y="1511"/>
                  </a:moveTo>
                  <a:lnTo>
                    <a:pt x="759" y="1511"/>
                  </a:lnTo>
                  <a:cubicBezTo>
                    <a:pt x="341" y="1511"/>
                    <a:pt x="0" y="1170"/>
                    <a:pt x="0" y="752"/>
                  </a:cubicBezTo>
                  <a:cubicBezTo>
                    <a:pt x="0" y="341"/>
                    <a:pt x="341" y="0"/>
                    <a:pt x="759" y="0"/>
                  </a:cubicBezTo>
                  <a:lnTo>
                    <a:pt x="7253" y="0"/>
                  </a:lnTo>
                  <a:cubicBezTo>
                    <a:pt x="7670" y="0"/>
                    <a:pt x="8004" y="341"/>
                    <a:pt x="8004" y="752"/>
                  </a:cubicBezTo>
                  <a:cubicBezTo>
                    <a:pt x="8004" y="1170"/>
                    <a:pt x="7670" y="1511"/>
                    <a:pt x="7253" y="1511"/>
                  </a:cubicBezTo>
                  <a:close/>
                </a:path>
              </a:pathLst>
            </a:custGeom>
            <a:solidFill>
              <a:srgbClr val="11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16"/>
            <p:cNvSpPr/>
            <p:nvPr/>
          </p:nvSpPr>
          <p:spPr>
            <a:xfrm>
              <a:off x="799439" y="4200290"/>
              <a:ext cx="20805" cy="20370"/>
            </a:xfrm>
            <a:custGeom>
              <a:avLst/>
              <a:gdLst/>
              <a:ahLst/>
              <a:cxnLst/>
              <a:rect l="l" t="t" r="r" b="b"/>
              <a:pathLst>
                <a:path w="335" h="328" extrusionOk="0">
                  <a:moveTo>
                    <a:pt x="119" y="0"/>
                  </a:moveTo>
                  <a:lnTo>
                    <a:pt x="216" y="0"/>
                  </a:lnTo>
                  <a:lnTo>
                    <a:pt x="216" y="84"/>
                  </a:lnTo>
                  <a:lnTo>
                    <a:pt x="286" y="42"/>
                  </a:lnTo>
                  <a:lnTo>
                    <a:pt x="334" y="119"/>
                  </a:lnTo>
                  <a:lnTo>
                    <a:pt x="258" y="160"/>
                  </a:lnTo>
                  <a:lnTo>
                    <a:pt x="334" y="202"/>
                  </a:lnTo>
                  <a:lnTo>
                    <a:pt x="286" y="286"/>
                  </a:lnTo>
                  <a:lnTo>
                    <a:pt x="216" y="237"/>
                  </a:lnTo>
                  <a:lnTo>
                    <a:pt x="216" y="327"/>
                  </a:lnTo>
                  <a:lnTo>
                    <a:pt x="119" y="327"/>
                  </a:lnTo>
                  <a:lnTo>
                    <a:pt x="126" y="237"/>
                  </a:lnTo>
                  <a:lnTo>
                    <a:pt x="49" y="286"/>
                  </a:lnTo>
                  <a:lnTo>
                    <a:pt x="0" y="202"/>
                  </a:lnTo>
                  <a:lnTo>
                    <a:pt x="77" y="160"/>
                  </a:lnTo>
                  <a:lnTo>
                    <a:pt x="0" y="119"/>
                  </a:lnTo>
                  <a:lnTo>
                    <a:pt x="49" y="35"/>
                  </a:lnTo>
                  <a:lnTo>
                    <a:pt x="126" y="84"/>
                  </a:lnTo>
                  <a:close/>
                </a:path>
              </a:pathLst>
            </a:custGeom>
            <a:solidFill>
              <a:srgbClr val="FDCD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16"/>
            <p:cNvSpPr/>
            <p:nvPr/>
          </p:nvSpPr>
          <p:spPr>
            <a:xfrm>
              <a:off x="840056" y="4199855"/>
              <a:ext cx="20370" cy="20805"/>
            </a:xfrm>
            <a:custGeom>
              <a:avLst/>
              <a:gdLst/>
              <a:ahLst/>
              <a:cxnLst/>
              <a:rect l="l" t="t" r="r" b="b"/>
              <a:pathLst>
                <a:path w="328" h="335" extrusionOk="0">
                  <a:moveTo>
                    <a:pt x="119" y="0"/>
                  </a:moveTo>
                  <a:lnTo>
                    <a:pt x="209" y="0"/>
                  </a:lnTo>
                  <a:lnTo>
                    <a:pt x="209" y="91"/>
                  </a:lnTo>
                  <a:lnTo>
                    <a:pt x="286" y="42"/>
                  </a:lnTo>
                  <a:lnTo>
                    <a:pt x="328" y="126"/>
                  </a:lnTo>
                  <a:lnTo>
                    <a:pt x="251" y="167"/>
                  </a:lnTo>
                  <a:lnTo>
                    <a:pt x="328" y="209"/>
                  </a:lnTo>
                  <a:lnTo>
                    <a:pt x="286" y="293"/>
                  </a:lnTo>
                  <a:lnTo>
                    <a:pt x="209" y="244"/>
                  </a:lnTo>
                  <a:lnTo>
                    <a:pt x="209" y="327"/>
                  </a:lnTo>
                  <a:lnTo>
                    <a:pt x="119" y="334"/>
                  </a:lnTo>
                  <a:lnTo>
                    <a:pt x="119" y="244"/>
                  </a:lnTo>
                  <a:lnTo>
                    <a:pt x="49" y="286"/>
                  </a:lnTo>
                  <a:lnTo>
                    <a:pt x="1" y="209"/>
                  </a:lnTo>
                  <a:lnTo>
                    <a:pt x="77" y="167"/>
                  </a:lnTo>
                  <a:lnTo>
                    <a:pt x="1" y="126"/>
                  </a:lnTo>
                  <a:lnTo>
                    <a:pt x="49" y="42"/>
                  </a:lnTo>
                  <a:lnTo>
                    <a:pt x="119" y="91"/>
                  </a:lnTo>
                  <a:close/>
                </a:path>
              </a:pathLst>
            </a:custGeom>
            <a:solidFill>
              <a:srgbClr val="FDCD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16"/>
            <p:cNvSpPr/>
            <p:nvPr/>
          </p:nvSpPr>
          <p:spPr>
            <a:xfrm>
              <a:off x="880238" y="4199855"/>
              <a:ext cx="20805" cy="20370"/>
            </a:xfrm>
            <a:custGeom>
              <a:avLst/>
              <a:gdLst/>
              <a:ahLst/>
              <a:cxnLst/>
              <a:rect l="l" t="t" r="r" b="b"/>
              <a:pathLst>
                <a:path w="335" h="328" extrusionOk="0">
                  <a:moveTo>
                    <a:pt x="119" y="0"/>
                  </a:moveTo>
                  <a:lnTo>
                    <a:pt x="217" y="0"/>
                  </a:lnTo>
                  <a:lnTo>
                    <a:pt x="217" y="91"/>
                  </a:lnTo>
                  <a:lnTo>
                    <a:pt x="286" y="42"/>
                  </a:lnTo>
                  <a:lnTo>
                    <a:pt x="335" y="126"/>
                  </a:lnTo>
                  <a:lnTo>
                    <a:pt x="258" y="167"/>
                  </a:lnTo>
                  <a:lnTo>
                    <a:pt x="335" y="209"/>
                  </a:lnTo>
                  <a:lnTo>
                    <a:pt x="286" y="286"/>
                  </a:lnTo>
                  <a:lnTo>
                    <a:pt x="217" y="244"/>
                  </a:lnTo>
                  <a:lnTo>
                    <a:pt x="217" y="327"/>
                  </a:lnTo>
                  <a:lnTo>
                    <a:pt x="119" y="327"/>
                  </a:lnTo>
                  <a:lnTo>
                    <a:pt x="126" y="244"/>
                  </a:lnTo>
                  <a:lnTo>
                    <a:pt x="50" y="286"/>
                  </a:lnTo>
                  <a:lnTo>
                    <a:pt x="1" y="209"/>
                  </a:lnTo>
                  <a:lnTo>
                    <a:pt x="77" y="167"/>
                  </a:lnTo>
                  <a:lnTo>
                    <a:pt x="1" y="126"/>
                  </a:lnTo>
                  <a:lnTo>
                    <a:pt x="50" y="42"/>
                  </a:lnTo>
                  <a:lnTo>
                    <a:pt x="126" y="91"/>
                  </a:lnTo>
                  <a:close/>
                </a:path>
              </a:pathLst>
            </a:custGeom>
            <a:solidFill>
              <a:srgbClr val="FDCD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16"/>
            <p:cNvSpPr/>
            <p:nvPr/>
          </p:nvSpPr>
          <p:spPr>
            <a:xfrm>
              <a:off x="920917" y="4199855"/>
              <a:ext cx="20370" cy="20370"/>
            </a:xfrm>
            <a:custGeom>
              <a:avLst/>
              <a:gdLst/>
              <a:ahLst/>
              <a:cxnLst/>
              <a:rect l="l" t="t" r="r" b="b"/>
              <a:pathLst>
                <a:path w="328" h="328" extrusionOk="0">
                  <a:moveTo>
                    <a:pt x="118" y="0"/>
                  </a:moveTo>
                  <a:lnTo>
                    <a:pt x="209" y="0"/>
                  </a:lnTo>
                  <a:lnTo>
                    <a:pt x="209" y="84"/>
                  </a:lnTo>
                  <a:lnTo>
                    <a:pt x="285" y="42"/>
                  </a:lnTo>
                  <a:lnTo>
                    <a:pt x="327" y="126"/>
                  </a:lnTo>
                  <a:lnTo>
                    <a:pt x="251" y="167"/>
                  </a:lnTo>
                  <a:lnTo>
                    <a:pt x="327" y="209"/>
                  </a:lnTo>
                  <a:lnTo>
                    <a:pt x="285" y="286"/>
                  </a:lnTo>
                  <a:lnTo>
                    <a:pt x="209" y="244"/>
                  </a:lnTo>
                  <a:lnTo>
                    <a:pt x="209" y="327"/>
                  </a:lnTo>
                  <a:lnTo>
                    <a:pt x="118" y="327"/>
                  </a:lnTo>
                  <a:lnTo>
                    <a:pt x="118" y="244"/>
                  </a:lnTo>
                  <a:lnTo>
                    <a:pt x="49" y="286"/>
                  </a:lnTo>
                  <a:lnTo>
                    <a:pt x="0" y="209"/>
                  </a:lnTo>
                  <a:lnTo>
                    <a:pt x="77" y="167"/>
                  </a:lnTo>
                  <a:lnTo>
                    <a:pt x="0" y="126"/>
                  </a:lnTo>
                  <a:lnTo>
                    <a:pt x="49" y="42"/>
                  </a:lnTo>
                  <a:lnTo>
                    <a:pt x="118" y="84"/>
                  </a:lnTo>
                  <a:close/>
                </a:path>
              </a:pathLst>
            </a:custGeom>
            <a:solidFill>
              <a:srgbClr val="FDCD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16"/>
            <p:cNvSpPr/>
            <p:nvPr/>
          </p:nvSpPr>
          <p:spPr>
            <a:xfrm>
              <a:off x="751867" y="4285001"/>
              <a:ext cx="497151" cy="93841"/>
            </a:xfrm>
            <a:custGeom>
              <a:avLst/>
              <a:gdLst/>
              <a:ahLst/>
              <a:cxnLst/>
              <a:rect l="l" t="t" r="r" b="b"/>
              <a:pathLst>
                <a:path w="8005" h="1511" extrusionOk="0">
                  <a:moveTo>
                    <a:pt x="7246" y="1511"/>
                  </a:moveTo>
                  <a:lnTo>
                    <a:pt x="752" y="1511"/>
                  </a:lnTo>
                  <a:cubicBezTo>
                    <a:pt x="335" y="1511"/>
                    <a:pt x="1" y="1170"/>
                    <a:pt x="1" y="752"/>
                  </a:cubicBezTo>
                  <a:cubicBezTo>
                    <a:pt x="1" y="341"/>
                    <a:pt x="335" y="0"/>
                    <a:pt x="752" y="0"/>
                  </a:cubicBezTo>
                  <a:lnTo>
                    <a:pt x="7246" y="0"/>
                  </a:lnTo>
                  <a:cubicBezTo>
                    <a:pt x="7664" y="0"/>
                    <a:pt x="8005" y="341"/>
                    <a:pt x="8005" y="752"/>
                  </a:cubicBezTo>
                  <a:cubicBezTo>
                    <a:pt x="8005" y="1170"/>
                    <a:pt x="7664" y="1511"/>
                    <a:pt x="7246" y="1511"/>
                  </a:cubicBezTo>
                  <a:close/>
                </a:path>
              </a:pathLst>
            </a:custGeom>
            <a:solidFill>
              <a:srgbClr val="11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16"/>
            <p:cNvSpPr/>
            <p:nvPr/>
          </p:nvSpPr>
          <p:spPr>
            <a:xfrm>
              <a:off x="803290" y="4319159"/>
              <a:ext cx="20433" cy="20370"/>
            </a:xfrm>
            <a:custGeom>
              <a:avLst/>
              <a:gdLst/>
              <a:ahLst/>
              <a:cxnLst/>
              <a:rect l="l" t="t" r="r" b="b"/>
              <a:pathLst>
                <a:path w="329" h="328" extrusionOk="0">
                  <a:moveTo>
                    <a:pt x="119" y="0"/>
                  </a:moveTo>
                  <a:lnTo>
                    <a:pt x="210" y="0"/>
                  </a:lnTo>
                  <a:lnTo>
                    <a:pt x="210" y="84"/>
                  </a:lnTo>
                  <a:lnTo>
                    <a:pt x="279" y="42"/>
                  </a:lnTo>
                  <a:lnTo>
                    <a:pt x="328" y="119"/>
                  </a:lnTo>
                  <a:lnTo>
                    <a:pt x="251" y="160"/>
                  </a:lnTo>
                  <a:lnTo>
                    <a:pt x="328" y="202"/>
                  </a:lnTo>
                  <a:lnTo>
                    <a:pt x="286" y="286"/>
                  </a:lnTo>
                  <a:lnTo>
                    <a:pt x="210" y="237"/>
                  </a:lnTo>
                  <a:lnTo>
                    <a:pt x="210" y="327"/>
                  </a:lnTo>
                  <a:lnTo>
                    <a:pt x="119" y="327"/>
                  </a:lnTo>
                  <a:lnTo>
                    <a:pt x="119" y="237"/>
                  </a:lnTo>
                  <a:lnTo>
                    <a:pt x="50" y="286"/>
                  </a:lnTo>
                  <a:lnTo>
                    <a:pt x="1" y="202"/>
                  </a:lnTo>
                  <a:lnTo>
                    <a:pt x="77" y="160"/>
                  </a:lnTo>
                  <a:lnTo>
                    <a:pt x="1" y="119"/>
                  </a:lnTo>
                  <a:lnTo>
                    <a:pt x="43" y="35"/>
                  </a:lnTo>
                  <a:lnTo>
                    <a:pt x="119" y="84"/>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16"/>
            <p:cNvSpPr/>
            <p:nvPr/>
          </p:nvSpPr>
          <p:spPr>
            <a:xfrm>
              <a:off x="843534" y="4318725"/>
              <a:ext cx="20805" cy="20805"/>
            </a:xfrm>
            <a:custGeom>
              <a:avLst/>
              <a:gdLst/>
              <a:ahLst/>
              <a:cxnLst/>
              <a:rect l="l" t="t" r="r" b="b"/>
              <a:pathLst>
                <a:path w="335" h="335" extrusionOk="0">
                  <a:moveTo>
                    <a:pt x="119" y="0"/>
                  </a:moveTo>
                  <a:lnTo>
                    <a:pt x="216" y="0"/>
                  </a:lnTo>
                  <a:lnTo>
                    <a:pt x="209" y="91"/>
                  </a:lnTo>
                  <a:lnTo>
                    <a:pt x="286" y="42"/>
                  </a:lnTo>
                  <a:lnTo>
                    <a:pt x="334" y="126"/>
                  </a:lnTo>
                  <a:lnTo>
                    <a:pt x="258" y="167"/>
                  </a:lnTo>
                  <a:lnTo>
                    <a:pt x="334" y="209"/>
                  </a:lnTo>
                  <a:lnTo>
                    <a:pt x="286" y="293"/>
                  </a:lnTo>
                  <a:lnTo>
                    <a:pt x="209" y="244"/>
                  </a:lnTo>
                  <a:lnTo>
                    <a:pt x="216" y="327"/>
                  </a:lnTo>
                  <a:lnTo>
                    <a:pt x="119" y="334"/>
                  </a:lnTo>
                  <a:lnTo>
                    <a:pt x="125" y="244"/>
                  </a:lnTo>
                  <a:lnTo>
                    <a:pt x="49" y="286"/>
                  </a:lnTo>
                  <a:lnTo>
                    <a:pt x="0" y="209"/>
                  </a:lnTo>
                  <a:lnTo>
                    <a:pt x="77" y="167"/>
                  </a:lnTo>
                  <a:lnTo>
                    <a:pt x="0" y="126"/>
                  </a:lnTo>
                  <a:lnTo>
                    <a:pt x="49" y="42"/>
                  </a:lnTo>
                  <a:lnTo>
                    <a:pt x="119" y="9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16"/>
            <p:cNvSpPr/>
            <p:nvPr/>
          </p:nvSpPr>
          <p:spPr>
            <a:xfrm>
              <a:off x="884151" y="4318725"/>
              <a:ext cx="20370" cy="20370"/>
            </a:xfrm>
            <a:custGeom>
              <a:avLst/>
              <a:gdLst/>
              <a:ahLst/>
              <a:cxnLst/>
              <a:rect l="l" t="t" r="r" b="b"/>
              <a:pathLst>
                <a:path w="328" h="328" extrusionOk="0">
                  <a:moveTo>
                    <a:pt x="119" y="0"/>
                  </a:moveTo>
                  <a:lnTo>
                    <a:pt x="209" y="0"/>
                  </a:lnTo>
                  <a:lnTo>
                    <a:pt x="209" y="91"/>
                  </a:lnTo>
                  <a:lnTo>
                    <a:pt x="279" y="42"/>
                  </a:lnTo>
                  <a:lnTo>
                    <a:pt x="328" y="126"/>
                  </a:lnTo>
                  <a:lnTo>
                    <a:pt x="251" y="167"/>
                  </a:lnTo>
                  <a:lnTo>
                    <a:pt x="328" y="209"/>
                  </a:lnTo>
                  <a:lnTo>
                    <a:pt x="286" y="286"/>
                  </a:lnTo>
                  <a:lnTo>
                    <a:pt x="209" y="244"/>
                  </a:lnTo>
                  <a:lnTo>
                    <a:pt x="209" y="327"/>
                  </a:lnTo>
                  <a:lnTo>
                    <a:pt x="119" y="327"/>
                  </a:lnTo>
                  <a:lnTo>
                    <a:pt x="119" y="244"/>
                  </a:lnTo>
                  <a:lnTo>
                    <a:pt x="49" y="286"/>
                  </a:lnTo>
                  <a:lnTo>
                    <a:pt x="0" y="209"/>
                  </a:lnTo>
                  <a:lnTo>
                    <a:pt x="77" y="167"/>
                  </a:lnTo>
                  <a:lnTo>
                    <a:pt x="0" y="126"/>
                  </a:lnTo>
                  <a:lnTo>
                    <a:pt x="42" y="42"/>
                  </a:lnTo>
                  <a:lnTo>
                    <a:pt x="119" y="9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16"/>
            <p:cNvSpPr/>
            <p:nvPr/>
          </p:nvSpPr>
          <p:spPr>
            <a:xfrm>
              <a:off x="924333" y="4318725"/>
              <a:ext cx="20805" cy="20370"/>
            </a:xfrm>
            <a:custGeom>
              <a:avLst/>
              <a:gdLst/>
              <a:ahLst/>
              <a:cxnLst/>
              <a:rect l="l" t="t" r="r" b="b"/>
              <a:pathLst>
                <a:path w="335" h="328" extrusionOk="0">
                  <a:moveTo>
                    <a:pt x="119" y="0"/>
                  </a:moveTo>
                  <a:lnTo>
                    <a:pt x="217" y="0"/>
                  </a:lnTo>
                  <a:lnTo>
                    <a:pt x="210" y="84"/>
                  </a:lnTo>
                  <a:lnTo>
                    <a:pt x="286" y="42"/>
                  </a:lnTo>
                  <a:lnTo>
                    <a:pt x="335" y="126"/>
                  </a:lnTo>
                  <a:lnTo>
                    <a:pt x="258" y="167"/>
                  </a:lnTo>
                  <a:lnTo>
                    <a:pt x="335" y="209"/>
                  </a:lnTo>
                  <a:lnTo>
                    <a:pt x="286" y="286"/>
                  </a:lnTo>
                  <a:lnTo>
                    <a:pt x="210" y="244"/>
                  </a:lnTo>
                  <a:lnTo>
                    <a:pt x="217" y="327"/>
                  </a:lnTo>
                  <a:lnTo>
                    <a:pt x="119" y="327"/>
                  </a:lnTo>
                  <a:lnTo>
                    <a:pt x="126" y="244"/>
                  </a:lnTo>
                  <a:lnTo>
                    <a:pt x="49" y="286"/>
                  </a:lnTo>
                  <a:lnTo>
                    <a:pt x="1" y="209"/>
                  </a:lnTo>
                  <a:lnTo>
                    <a:pt x="77" y="167"/>
                  </a:lnTo>
                  <a:lnTo>
                    <a:pt x="1" y="126"/>
                  </a:lnTo>
                  <a:lnTo>
                    <a:pt x="49" y="42"/>
                  </a:lnTo>
                  <a:lnTo>
                    <a:pt x="119" y="84"/>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16"/>
            <p:cNvSpPr/>
            <p:nvPr/>
          </p:nvSpPr>
          <p:spPr>
            <a:xfrm>
              <a:off x="965012" y="4318725"/>
              <a:ext cx="20370" cy="20370"/>
            </a:xfrm>
            <a:custGeom>
              <a:avLst/>
              <a:gdLst/>
              <a:ahLst/>
              <a:cxnLst/>
              <a:rect l="l" t="t" r="r" b="b"/>
              <a:pathLst>
                <a:path w="328" h="328" extrusionOk="0">
                  <a:moveTo>
                    <a:pt x="118" y="0"/>
                  </a:moveTo>
                  <a:lnTo>
                    <a:pt x="209" y="0"/>
                  </a:lnTo>
                  <a:lnTo>
                    <a:pt x="209" y="84"/>
                  </a:lnTo>
                  <a:lnTo>
                    <a:pt x="278" y="42"/>
                  </a:lnTo>
                  <a:lnTo>
                    <a:pt x="327" y="126"/>
                  </a:lnTo>
                  <a:lnTo>
                    <a:pt x="251" y="160"/>
                  </a:lnTo>
                  <a:lnTo>
                    <a:pt x="327" y="202"/>
                  </a:lnTo>
                  <a:lnTo>
                    <a:pt x="285" y="286"/>
                  </a:lnTo>
                  <a:lnTo>
                    <a:pt x="209" y="244"/>
                  </a:lnTo>
                  <a:lnTo>
                    <a:pt x="209" y="327"/>
                  </a:lnTo>
                  <a:lnTo>
                    <a:pt x="118" y="327"/>
                  </a:lnTo>
                  <a:lnTo>
                    <a:pt x="118" y="244"/>
                  </a:lnTo>
                  <a:lnTo>
                    <a:pt x="49" y="286"/>
                  </a:lnTo>
                  <a:lnTo>
                    <a:pt x="0" y="202"/>
                  </a:lnTo>
                  <a:lnTo>
                    <a:pt x="77" y="160"/>
                  </a:lnTo>
                  <a:lnTo>
                    <a:pt x="0" y="126"/>
                  </a:lnTo>
                  <a:lnTo>
                    <a:pt x="42" y="42"/>
                  </a:lnTo>
                  <a:lnTo>
                    <a:pt x="118" y="84"/>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16"/>
            <p:cNvSpPr/>
            <p:nvPr/>
          </p:nvSpPr>
          <p:spPr>
            <a:xfrm>
              <a:off x="1005194" y="4318725"/>
              <a:ext cx="20805" cy="20370"/>
            </a:xfrm>
            <a:custGeom>
              <a:avLst/>
              <a:gdLst/>
              <a:ahLst/>
              <a:cxnLst/>
              <a:rect l="l" t="t" r="r" b="b"/>
              <a:pathLst>
                <a:path w="335" h="328" extrusionOk="0">
                  <a:moveTo>
                    <a:pt x="119" y="0"/>
                  </a:moveTo>
                  <a:lnTo>
                    <a:pt x="216" y="0"/>
                  </a:lnTo>
                  <a:lnTo>
                    <a:pt x="209" y="84"/>
                  </a:lnTo>
                  <a:lnTo>
                    <a:pt x="286" y="42"/>
                  </a:lnTo>
                  <a:lnTo>
                    <a:pt x="334" y="119"/>
                  </a:lnTo>
                  <a:lnTo>
                    <a:pt x="258" y="160"/>
                  </a:lnTo>
                  <a:lnTo>
                    <a:pt x="334" y="202"/>
                  </a:lnTo>
                  <a:lnTo>
                    <a:pt x="286" y="286"/>
                  </a:lnTo>
                  <a:lnTo>
                    <a:pt x="209" y="244"/>
                  </a:lnTo>
                  <a:lnTo>
                    <a:pt x="216" y="327"/>
                  </a:lnTo>
                  <a:lnTo>
                    <a:pt x="119" y="327"/>
                  </a:lnTo>
                  <a:lnTo>
                    <a:pt x="126" y="237"/>
                  </a:lnTo>
                  <a:lnTo>
                    <a:pt x="49" y="286"/>
                  </a:lnTo>
                  <a:lnTo>
                    <a:pt x="0" y="202"/>
                  </a:lnTo>
                  <a:lnTo>
                    <a:pt x="77" y="160"/>
                  </a:lnTo>
                  <a:lnTo>
                    <a:pt x="0" y="119"/>
                  </a:lnTo>
                  <a:lnTo>
                    <a:pt x="49" y="42"/>
                  </a:lnTo>
                  <a:lnTo>
                    <a:pt x="119" y="84"/>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16"/>
            <p:cNvSpPr/>
            <p:nvPr/>
          </p:nvSpPr>
          <p:spPr>
            <a:xfrm>
              <a:off x="1045810" y="4318725"/>
              <a:ext cx="20370" cy="20370"/>
            </a:xfrm>
            <a:custGeom>
              <a:avLst/>
              <a:gdLst/>
              <a:ahLst/>
              <a:cxnLst/>
              <a:rect l="l" t="t" r="r" b="b"/>
              <a:pathLst>
                <a:path w="328" h="328" extrusionOk="0">
                  <a:moveTo>
                    <a:pt x="119" y="0"/>
                  </a:moveTo>
                  <a:lnTo>
                    <a:pt x="209" y="0"/>
                  </a:lnTo>
                  <a:lnTo>
                    <a:pt x="209" y="84"/>
                  </a:lnTo>
                  <a:lnTo>
                    <a:pt x="279" y="42"/>
                  </a:lnTo>
                  <a:lnTo>
                    <a:pt x="328" y="119"/>
                  </a:lnTo>
                  <a:lnTo>
                    <a:pt x="251" y="160"/>
                  </a:lnTo>
                  <a:lnTo>
                    <a:pt x="328" y="202"/>
                  </a:lnTo>
                  <a:lnTo>
                    <a:pt x="286" y="286"/>
                  </a:lnTo>
                  <a:lnTo>
                    <a:pt x="209" y="237"/>
                  </a:lnTo>
                  <a:lnTo>
                    <a:pt x="209" y="327"/>
                  </a:lnTo>
                  <a:lnTo>
                    <a:pt x="119" y="327"/>
                  </a:lnTo>
                  <a:lnTo>
                    <a:pt x="119" y="237"/>
                  </a:lnTo>
                  <a:lnTo>
                    <a:pt x="49" y="286"/>
                  </a:lnTo>
                  <a:lnTo>
                    <a:pt x="1" y="202"/>
                  </a:lnTo>
                  <a:lnTo>
                    <a:pt x="77" y="160"/>
                  </a:lnTo>
                  <a:lnTo>
                    <a:pt x="1" y="119"/>
                  </a:lnTo>
                  <a:lnTo>
                    <a:pt x="42" y="35"/>
                  </a:lnTo>
                  <a:lnTo>
                    <a:pt x="119" y="84"/>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16"/>
            <p:cNvSpPr/>
            <p:nvPr/>
          </p:nvSpPr>
          <p:spPr>
            <a:xfrm>
              <a:off x="1085992" y="4318290"/>
              <a:ext cx="20805" cy="20370"/>
            </a:xfrm>
            <a:custGeom>
              <a:avLst/>
              <a:gdLst/>
              <a:ahLst/>
              <a:cxnLst/>
              <a:rect l="l" t="t" r="r" b="b"/>
              <a:pathLst>
                <a:path w="335" h="328" extrusionOk="0">
                  <a:moveTo>
                    <a:pt x="119" y="0"/>
                  </a:moveTo>
                  <a:lnTo>
                    <a:pt x="217" y="0"/>
                  </a:lnTo>
                  <a:lnTo>
                    <a:pt x="210" y="91"/>
                  </a:lnTo>
                  <a:lnTo>
                    <a:pt x="286" y="42"/>
                  </a:lnTo>
                  <a:lnTo>
                    <a:pt x="335" y="126"/>
                  </a:lnTo>
                  <a:lnTo>
                    <a:pt x="258" y="167"/>
                  </a:lnTo>
                  <a:lnTo>
                    <a:pt x="335" y="209"/>
                  </a:lnTo>
                  <a:lnTo>
                    <a:pt x="286" y="293"/>
                  </a:lnTo>
                  <a:lnTo>
                    <a:pt x="210" y="244"/>
                  </a:lnTo>
                  <a:lnTo>
                    <a:pt x="217" y="327"/>
                  </a:lnTo>
                  <a:lnTo>
                    <a:pt x="119" y="327"/>
                  </a:lnTo>
                  <a:lnTo>
                    <a:pt x="126" y="244"/>
                  </a:lnTo>
                  <a:lnTo>
                    <a:pt x="50" y="286"/>
                  </a:lnTo>
                  <a:lnTo>
                    <a:pt x="1" y="209"/>
                  </a:lnTo>
                  <a:lnTo>
                    <a:pt x="77" y="167"/>
                  </a:lnTo>
                  <a:lnTo>
                    <a:pt x="1" y="126"/>
                  </a:lnTo>
                  <a:lnTo>
                    <a:pt x="50" y="42"/>
                  </a:lnTo>
                  <a:lnTo>
                    <a:pt x="119" y="9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16"/>
            <p:cNvSpPr/>
            <p:nvPr/>
          </p:nvSpPr>
          <p:spPr>
            <a:xfrm>
              <a:off x="1126671" y="4318290"/>
              <a:ext cx="20370" cy="20370"/>
            </a:xfrm>
            <a:custGeom>
              <a:avLst/>
              <a:gdLst/>
              <a:ahLst/>
              <a:cxnLst/>
              <a:rect l="l" t="t" r="r" b="b"/>
              <a:pathLst>
                <a:path w="328" h="328" extrusionOk="0">
                  <a:moveTo>
                    <a:pt x="118" y="0"/>
                  </a:moveTo>
                  <a:lnTo>
                    <a:pt x="209" y="0"/>
                  </a:lnTo>
                  <a:lnTo>
                    <a:pt x="209" y="91"/>
                  </a:lnTo>
                  <a:lnTo>
                    <a:pt x="279" y="42"/>
                  </a:lnTo>
                  <a:lnTo>
                    <a:pt x="327" y="126"/>
                  </a:lnTo>
                  <a:lnTo>
                    <a:pt x="251" y="167"/>
                  </a:lnTo>
                  <a:lnTo>
                    <a:pt x="327" y="209"/>
                  </a:lnTo>
                  <a:lnTo>
                    <a:pt x="279" y="286"/>
                  </a:lnTo>
                  <a:lnTo>
                    <a:pt x="209" y="244"/>
                  </a:lnTo>
                  <a:lnTo>
                    <a:pt x="209" y="327"/>
                  </a:lnTo>
                  <a:lnTo>
                    <a:pt x="118" y="327"/>
                  </a:lnTo>
                  <a:lnTo>
                    <a:pt x="118" y="244"/>
                  </a:lnTo>
                  <a:lnTo>
                    <a:pt x="42" y="286"/>
                  </a:lnTo>
                  <a:lnTo>
                    <a:pt x="0" y="209"/>
                  </a:lnTo>
                  <a:lnTo>
                    <a:pt x="77" y="167"/>
                  </a:lnTo>
                  <a:lnTo>
                    <a:pt x="0" y="126"/>
                  </a:lnTo>
                  <a:lnTo>
                    <a:pt x="42" y="42"/>
                  </a:lnTo>
                  <a:lnTo>
                    <a:pt x="118" y="9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16"/>
            <p:cNvSpPr/>
            <p:nvPr/>
          </p:nvSpPr>
          <p:spPr>
            <a:xfrm>
              <a:off x="1166853" y="4318290"/>
              <a:ext cx="20805" cy="20370"/>
            </a:xfrm>
            <a:custGeom>
              <a:avLst/>
              <a:gdLst/>
              <a:ahLst/>
              <a:cxnLst/>
              <a:rect l="l" t="t" r="r" b="b"/>
              <a:pathLst>
                <a:path w="335" h="328" extrusionOk="0">
                  <a:moveTo>
                    <a:pt x="119" y="0"/>
                  </a:moveTo>
                  <a:lnTo>
                    <a:pt x="216" y="0"/>
                  </a:lnTo>
                  <a:lnTo>
                    <a:pt x="209" y="84"/>
                  </a:lnTo>
                  <a:lnTo>
                    <a:pt x="286" y="42"/>
                  </a:lnTo>
                  <a:lnTo>
                    <a:pt x="335" y="126"/>
                  </a:lnTo>
                  <a:lnTo>
                    <a:pt x="258" y="160"/>
                  </a:lnTo>
                  <a:lnTo>
                    <a:pt x="335" y="202"/>
                  </a:lnTo>
                  <a:lnTo>
                    <a:pt x="286" y="286"/>
                  </a:lnTo>
                  <a:lnTo>
                    <a:pt x="209" y="244"/>
                  </a:lnTo>
                  <a:lnTo>
                    <a:pt x="216" y="327"/>
                  </a:lnTo>
                  <a:lnTo>
                    <a:pt x="119" y="327"/>
                  </a:lnTo>
                  <a:lnTo>
                    <a:pt x="126" y="244"/>
                  </a:lnTo>
                  <a:lnTo>
                    <a:pt x="49" y="286"/>
                  </a:lnTo>
                  <a:lnTo>
                    <a:pt x="0" y="209"/>
                  </a:lnTo>
                  <a:lnTo>
                    <a:pt x="77" y="160"/>
                  </a:lnTo>
                  <a:lnTo>
                    <a:pt x="0" y="126"/>
                  </a:lnTo>
                  <a:lnTo>
                    <a:pt x="49" y="42"/>
                  </a:lnTo>
                  <a:lnTo>
                    <a:pt x="119" y="84"/>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16"/>
            <p:cNvSpPr/>
            <p:nvPr/>
          </p:nvSpPr>
          <p:spPr>
            <a:xfrm>
              <a:off x="1119281" y="4104710"/>
              <a:ext cx="100796" cy="101231"/>
            </a:xfrm>
            <a:custGeom>
              <a:avLst/>
              <a:gdLst/>
              <a:ahLst/>
              <a:cxnLst/>
              <a:rect l="l" t="t" r="r" b="b"/>
              <a:pathLst>
                <a:path w="1623" h="1630" extrusionOk="0">
                  <a:moveTo>
                    <a:pt x="1623" y="815"/>
                  </a:moveTo>
                  <a:cubicBezTo>
                    <a:pt x="1623" y="1261"/>
                    <a:pt x="1261" y="1630"/>
                    <a:pt x="808" y="1630"/>
                  </a:cubicBezTo>
                  <a:cubicBezTo>
                    <a:pt x="363" y="1630"/>
                    <a:pt x="1" y="1261"/>
                    <a:pt x="1" y="815"/>
                  </a:cubicBezTo>
                  <a:cubicBezTo>
                    <a:pt x="1" y="370"/>
                    <a:pt x="363" y="1"/>
                    <a:pt x="808" y="1"/>
                  </a:cubicBezTo>
                  <a:cubicBezTo>
                    <a:pt x="1261" y="1"/>
                    <a:pt x="1623" y="370"/>
                    <a:pt x="1623" y="815"/>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16"/>
            <p:cNvSpPr/>
            <p:nvPr/>
          </p:nvSpPr>
          <p:spPr>
            <a:xfrm>
              <a:off x="1143067" y="4128931"/>
              <a:ext cx="53224" cy="52789"/>
            </a:xfrm>
            <a:custGeom>
              <a:avLst/>
              <a:gdLst/>
              <a:ahLst/>
              <a:cxnLst/>
              <a:rect l="l" t="t" r="r" b="b"/>
              <a:pathLst>
                <a:path w="857" h="850" extrusionOk="0">
                  <a:moveTo>
                    <a:pt x="578" y="425"/>
                  </a:moveTo>
                  <a:lnTo>
                    <a:pt x="822" y="189"/>
                  </a:lnTo>
                  <a:cubicBezTo>
                    <a:pt x="857" y="154"/>
                    <a:pt x="857" y="91"/>
                    <a:pt x="822" y="56"/>
                  </a:cubicBezTo>
                  <a:lnTo>
                    <a:pt x="794" y="36"/>
                  </a:lnTo>
                  <a:cubicBezTo>
                    <a:pt x="759" y="1"/>
                    <a:pt x="704" y="1"/>
                    <a:pt x="669" y="36"/>
                  </a:cubicBezTo>
                  <a:lnTo>
                    <a:pt x="425" y="272"/>
                  </a:lnTo>
                  <a:lnTo>
                    <a:pt x="189" y="36"/>
                  </a:lnTo>
                  <a:cubicBezTo>
                    <a:pt x="154" y="1"/>
                    <a:pt x="91" y="1"/>
                    <a:pt x="56" y="36"/>
                  </a:cubicBezTo>
                  <a:lnTo>
                    <a:pt x="35" y="56"/>
                  </a:lnTo>
                  <a:cubicBezTo>
                    <a:pt x="1" y="91"/>
                    <a:pt x="1" y="154"/>
                    <a:pt x="35" y="189"/>
                  </a:cubicBezTo>
                  <a:lnTo>
                    <a:pt x="272" y="425"/>
                  </a:lnTo>
                  <a:lnTo>
                    <a:pt x="35" y="662"/>
                  </a:lnTo>
                  <a:cubicBezTo>
                    <a:pt x="1" y="704"/>
                    <a:pt x="1" y="759"/>
                    <a:pt x="35" y="794"/>
                  </a:cubicBezTo>
                  <a:lnTo>
                    <a:pt x="56" y="815"/>
                  </a:lnTo>
                  <a:cubicBezTo>
                    <a:pt x="91" y="850"/>
                    <a:pt x="154" y="850"/>
                    <a:pt x="189" y="815"/>
                  </a:cubicBezTo>
                  <a:lnTo>
                    <a:pt x="425" y="578"/>
                  </a:lnTo>
                  <a:lnTo>
                    <a:pt x="669" y="815"/>
                  </a:lnTo>
                  <a:cubicBezTo>
                    <a:pt x="704" y="850"/>
                    <a:pt x="759" y="850"/>
                    <a:pt x="794" y="815"/>
                  </a:cubicBezTo>
                  <a:lnTo>
                    <a:pt x="822" y="794"/>
                  </a:lnTo>
                  <a:cubicBezTo>
                    <a:pt x="857" y="759"/>
                    <a:pt x="857" y="704"/>
                    <a:pt x="822" y="662"/>
                  </a:cubicBezTo>
                  <a:close/>
                </a:path>
              </a:pathLst>
            </a:custGeom>
            <a:solidFill>
              <a:srgbClr val="FDCD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16"/>
            <p:cNvSpPr/>
            <p:nvPr/>
          </p:nvSpPr>
          <p:spPr>
            <a:xfrm>
              <a:off x="1119281" y="4357168"/>
              <a:ext cx="100796" cy="100796"/>
            </a:xfrm>
            <a:custGeom>
              <a:avLst/>
              <a:gdLst/>
              <a:ahLst/>
              <a:cxnLst/>
              <a:rect l="l" t="t" r="r" b="b"/>
              <a:pathLst>
                <a:path w="1623" h="1623" extrusionOk="0">
                  <a:moveTo>
                    <a:pt x="1623" y="808"/>
                  </a:moveTo>
                  <a:cubicBezTo>
                    <a:pt x="1623" y="1261"/>
                    <a:pt x="1261" y="1622"/>
                    <a:pt x="808" y="1622"/>
                  </a:cubicBezTo>
                  <a:cubicBezTo>
                    <a:pt x="363" y="1622"/>
                    <a:pt x="1" y="1261"/>
                    <a:pt x="1" y="808"/>
                  </a:cubicBezTo>
                  <a:cubicBezTo>
                    <a:pt x="1" y="363"/>
                    <a:pt x="363" y="1"/>
                    <a:pt x="808" y="1"/>
                  </a:cubicBezTo>
                  <a:cubicBezTo>
                    <a:pt x="1261" y="1"/>
                    <a:pt x="1623" y="363"/>
                    <a:pt x="1623" y="808"/>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16"/>
            <p:cNvSpPr/>
            <p:nvPr/>
          </p:nvSpPr>
          <p:spPr>
            <a:xfrm>
              <a:off x="1138782" y="4383997"/>
              <a:ext cx="63161" cy="45026"/>
            </a:xfrm>
            <a:custGeom>
              <a:avLst/>
              <a:gdLst/>
              <a:ahLst/>
              <a:cxnLst/>
              <a:rect l="l" t="t" r="r" b="b"/>
              <a:pathLst>
                <a:path w="1017" h="725" extrusionOk="0">
                  <a:moveTo>
                    <a:pt x="425" y="696"/>
                  </a:moveTo>
                  <a:cubicBezTo>
                    <a:pt x="404" y="717"/>
                    <a:pt x="383" y="724"/>
                    <a:pt x="355" y="724"/>
                  </a:cubicBezTo>
                  <a:lnTo>
                    <a:pt x="348" y="724"/>
                  </a:lnTo>
                  <a:cubicBezTo>
                    <a:pt x="327" y="724"/>
                    <a:pt x="299" y="710"/>
                    <a:pt x="278" y="696"/>
                  </a:cubicBezTo>
                  <a:lnTo>
                    <a:pt x="35" y="425"/>
                  </a:lnTo>
                  <a:cubicBezTo>
                    <a:pt x="0" y="383"/>
                    <a:pt x="0" y="313"/>
                    <a:pt x="42" y="279"/>
                  </a:cubicBezTo>
                  <a:lnTo>
                    <a:pt x="42" y="279"/>
                  </a:lnTo>
                  <a:cubicBezTo>
                    <a:pt x="84" y="244"/>
                    <a:pt x="146" y="244"/>
                    <a:pt x="188" y="286"/>
                  </a:cubicBezTo>
                  <a:lnTo>
                    <a:pt x="292" y="411"/>
                  </a:lnTo>
                  <a:cubicBezTo>
                    <a:pt x="334" y="453"/>
                    <a:pt x="397" y="453"/>
                    <a:pt x="439" y="411"/>
                  </a:cubicBezTo>
                  <a:lnTo>
                    <a:pt x="835" y="35"/>
                  </a:lnTo>
                  <a:cubicBezTo>
                    <a:pt x="877" y="0"/>
                    <a:pt x="940" y="0"/>
                    <a:pt x="981" y="42"/>
                  </a:cubicBezTo>
                  <a:cubicBezTo>
                    <a:pt x="1016" y="84"/>
                    <a:pt x="1016" y="146"/>
                    <a:pt x="974" y="181"/>
                  </a:cubicBezTo>
                  <a:close/>
                </a:path>
              </a:pathLst>
            </a:custGeom>
            <a:solidFill>
              <a:srgbClr val="01B8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7" name="Google Shape;257;p16"/>
          <p:cNvGrpSpPr/>
          <p:nvPr/>
        </p:nvGrpSpPr>
        <p:grpSpPr>
          <a:xfrm>
            <a:off x="7036420" y="3640255"/>
            <a:ext cx="577461" cy="420012"/>
            <a:chOff x="2069428" y="4070614"/>
            <a:chExt cx="631174" cy="459080"/>
          </a:xfrm>
        </p:grpSpPr>
        <p:sp>
          <p:nvSpPr>
            <p:cNvPr id="258" name="Google Shape;258;p16"/>
            <p:cNvSpPr/>
            <p:nvPr/>
          </p:nvSpPr>
          <p:spPr>
            <a:xfrm>
              <a:off x="2185688" y="4070614"/>
              <a:ext cx="344124" cy="459080"/>
            </a:xfrm>
            <a:custGeom>
              <a:avLst/>
              <a:gdLst/>
              <a:ahLst/>
              <a:cxnLst/>
              <a:rect l="l" t="t" r="r" b="b"/>
              <a:pathLst>
                <a:path w="5541" h="7392" extrusionOk="0">
                  <a:moveTo>
                    <a:pt x="4003" y="2770"/>
                  </a:moveTo>
                  <a:lnTo>
                    <a:pt x="1539" y="2770"/>
                  </a:lnTo>
                  <a:lnTo>
                    <a:pt x="1539" y="2652"/>
                  </a:lnTo>
                  <a:lnTo>
                    <a:pt x="1539" y="2158"/>
                  </a:lnTo>
                  <a:cubicBezTo>
                    <a:pt x="1539" y="1476"/>
                    <a:pt x="2089" y="926"/>
                    <a:pt x="2771" y="926"/>
                  </a:cubicBezTo>
                  <a:cubicBezTo>
                    <a:pt x="3453" y="926"/>
                    <a:pt x="4003" y="1476"/>
                    <a:pt x="4003" y="2158"/>
                  </a:cubicBezTo>
                  <a:lnTo>
                    <a:pt x="4003" y="2652"/>
                  </a:lnTo>
                  <a:close/>
                  <a:moveTo>
                    <a:pt x="5388" y="2770"/>
                  </a:moveTo>
                  <a:lnTo>
                    <a:pt x="4928" y="2770"/>
                  </a:lnTo>
                  <a:lnTo>
                    <a:pt x="4928" y="2652"/>
                  </a:lnTo>
                  <a:lnTo>
                    <a:pt x="4928" y="2158"/>
                  </a:lnTo>
                  <a:cubicBezTo>
                    <a:pt x="4928" y="968"/>
                    <a:pt x="3961" y="0"/>
                    <a:pt x="2771" y="0"/>
                  </a:cubicBezTo>
                  <a:cubicBezTo>
                    <a:pt x="1581" y="0"/>
                    <a:pt x="613" y="968"/>
                    <a:pt x="613" y="2158"/>
                  </a:cubicBezTo>
                  <a:lnTo>
                    <a:pt x="613" y="2652"/>
                  </a:lnTo>
                  <a:lnTo>
                    <a:pt x="613" y="2770"/>
                  </a:lnTo>
                  <a:lnTo>
                    <a:pt x="154" y="2770"/>
                  </a:lnTo>
                  <a:cubicBezTo>
                    <a:pt x="70" y="2770"/>
                    <a:pt x="1" y="2840"/>
                    <a:pt x="1" y="2923"/>
                  </a:cubicBezTo>
                  <a:lnTo>
                    <a:pt x="1" y="6779"/>
                  </a:lnTo>
                  <a:cubicBezTo>
                    <a:pt x="1" y="7120"/>
                    <a:pt x="272" y="7392"/>
                    <a:pt x="613" y="7392"/>
                  </a:cubicBezTo>
                  <a:lnTo>
                    <a:pt x="4928" y="7392"/>
                  </a:lnTo>
                  <a:cubicBezTo>
                    <a:pt x="5269" y="7392"/>
                    <a:pt x="5541" y="7120"/>
                    <a:pt x="5541" y="6779"/>
                  </a:cubicBezTo>
                  <a:lnTo>
                    <a:pt x="5541" y="2923"/>
                  </a:lnTo>
                  <a:cubicBezTo>
                    <a:pt x="5541" y="2840"/>
                    <a:pt x="5478" y="2770"/>
                    <a:pt x="5388" y="2770"/>
                  </a:cubicBezTo>
                  <a:close/>
                </a:path>
              </a:pathLst>
            </a:custGeom>
            <a:solidFill>
              <a:srgbClr val="11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16"/>
            <p:cNvSpPr/>
            <p:nvPr/>
          </p:nvSpPr>
          <p:spPr>
            <a:xfrm>
              <a:off x="2352565" y="4329531"/>
              <a:ext cx="348036" cy="100362"/>
            </a:xfrm>
            <a:custGeom>
              <a:avLst/>
              <a:gdLst/>
              <a:ahLst/>
              <a:cxnLst/>
              <a:rect l="l" t="t" r="r" b="b"/>
              <a:pathLst>
                <a:path w="5604" h="1616" extrusionOk="0">
                  <a:moveTo>
                    <a:pt x="4935" y="1615"/>
                  </a:moveTo>
                  <a:lnTo>
                    <a:pt x="668" y="1615"/>
                  </a:lnTo>
                  <a:cubicBezTo>
                    <a:pt x="299" y="1615"/>
                    <a:pt x="0" y="1316"/>
                    <a:pt x="0" y="947"/>
                  </a:cubicBezTo>
                  <a:lnTo>
                    <a:pt x="0" y="668"/>
                  </a:lnTo>
                  <a:cubicBezTo>
                    <a:pt x="0" y="300"/>
                    <a:pt x="299" y="0"/>
                    <a:pt x="668" y="0"/>
                  </a:cubicBezTo>
                  <a:lnTo>
                    <a:pt x="4935" y="0"/>
                  </a:lnTo>
                  <a:cubicBezTo>
                    <a:pt x="5304" y="0"/>
                    <a:pt x="5603" y="300"/>
                    <a:pt x="5603" y="668"/>
                  </a:cubicBezTo>
                  <a:lnTo>
                    <a:pt x="5603" y="947"/>
                  </a:lnTo>
                  <a:cubicBezTo>
                    <a:pt x="5603" y="1316"/>
                    <a:pt x="5304" y="1615"/>
                    <a:pt x="4935" y="1615"/>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16"/>
            <p:cNvSpPr/>
            <p:nvPr/>
          </p:nvSpPr>
          <p:spPr>
            <a:xfrm>
              <a:off x="2391443" y="4359341"/>
              <a:ext cx="77445" cy="46765"/>
            </a:xfrm>
            <a:custGeom>
              <a:avLst/>
              <a:gdLst/>
              <a:ahLst/>
              <a:cxnLst/>
              <a:rect l="l" t="t" r="r" b="b"/>
              <a:pathLst>
                <a:path w="1247" h="753" extrusionOk="0">
                  <a:moveTo>
                    <a:pt x="996" y="1"/>
                  </a:moveTo>
                  <a:lnTo>
                    <a:pt x="1246" y="1"/>
                  </a:lnTo>
                  <a:lnTo>
                    <a:pt x="996" y="752"/>
                  </a:lnTo>
                  <a:lnTo>
                    <a:pt x="738" y="752"/>
                  </a:lnTo>
                  <a:lnTo>
                    <a:pt x="627" y="300"/>
                  </a:lnTo>
                  <a:lnTo>
                    <a:pt x="509" y="752"/>
                  </a:lnTo>
                  <a:lnTo>
                    <a:pt x="251" y="752"/>
                  </a:lnTo>
                  <a:lnTo>
                    <a:pt x="1" y="1"/>
                  </a:lnTo>
                  <a:lnTo>
                    <a:pt x="265" y="1"/>
                  </a:lnTo>
                  <a:lnTo>
                    <a:pt x="390" y="495"/>
                  </a:lnTo>
                  <a:lnTo>
                    <a:pt x="509" y="1"/>
                  </a:lnTo>
                  <a:lnTo>
                    <a:pt x="752" y="1"/>
                  </a:lnTo>
                  <a:lnTo>
                    <a:pt x="871" y="495"/>
                  </a:lnTo>
                  <a:close/>
                </a:path>
              </a:pathLst>
            </a:custGeom>
            <a:solidFill>
              <a:srgbClr val="FDCD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16"/>
            <p:cNvSpPr/>
            <p:nvPr/>
          </p:nvSpPr>
          <p:spPr>
            <a:xfrm>
              <a:off x="2481371" y="4359341"/>
              <a:ext cx="77445" cy="46765"/>
            </a:xfrm>
            <a:custGeom>
              <a:avLst/>
              <a:gdLst/>
              <a:ahLst/>
              <a:cxnLst/>
              <a:rect l="l" t="t" r="r" b="b"/>
              <a:pathLst>
                <a:path w="1247" h="753" extrusionOk="0">
                  <a:moveTo>
                    <a:pt x="996" y="1"/>
                  </a:moveTo>
                  <a:lnTo>
                    <a:pt x="1246" y="1"/>
                  </a:lnTo>
                  <a:lnTo>
                    <a:pt x="996" y="752"/>
                  </a:lnTo>
                  <a:lnTo>
                    <a:pt x="738" y="752"/>
                  </a:lnTo>
                  <a:lnTo>
                    <a:pt x="627" y="300"/>
                  </a:lnTo>
                  <a:lnTo>
                    <a:pt x="508" y="752"/>
                  </a:lnTo>
                  <a:lnTo>
                    <a:pt x="251" y="752"/>
                  </a:lnTo>
                  <a:lnTo>
                    <a:pt x="0" y="1"/>
                  </a:lnTo>
                  <a:lnTo>
                    <a:pt x="265" y="1"/>
                  </a:lnTo>
                  <a:lnTo>
                    <a:pt x="390" y="495"/>
                  </a:lnTo>
                  <a:lnTo>
                    <a:pt x="508" y="1"/>
                  </a:lnTo>
                  <a:lnTo>
                    <a:pt x="752" y="1"/>
                  </a:lnTo>
                  <a:lnTo>
                    <a:pt x="870" y="495"/>
                  </a:lnTo>
                  <a:close/>
                </a:path>
              </a:pathLst>
            </a:custGeom>
            <a:solidFill>
              <a:srgbClr val="FDCD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16"/>
            <p:cNvSpPr/>
            <p:nvPr/>
          </p:nvSpPr>
          <p:spPr>
            <a:xfrm>
              <a:off x="2571299" y="4359341"/>
              <a:ext cx="77383" cy="46765"/>
            </a:xfrm>
            <a:custGeom>
              <a:avLst/>
              <a:gdLst/>
              <a:ahLst/>
              <a:cxnLst/>
              <a:rect l="l" t="t" r="r" b="b"/>
              <a:pathLst>
                <a:path w="1246" h="753" extrusionOk="0">
                  <a:moveTo>
                    <a:pt x="988" y="1"/>
                  </a:moveTo>
                  <a:lnTo>
                    <a:pt x="1246" y="1"/>
                  </a:lnTo>
                  <a:lnTo>
                    <a:pt x="988" y="752"/>
                  </a:lnTo>
                  <a:lnTo>
                    <a:pt x="738" y="752"/>
                  </a:lnTo>
                  <a:lnTo>
                    <a:pt x="619" y="300"/>
                  </a:lnTo>
                  <a:lnTo>
                    <a:pt x="508" y="752"/>
                  </a:lnTo>
                  <a:lnTo>
                    <a:pt x="251" y="752"/>
                  </a:lnTo>
                  <a:lnTo>
                    <a:pt x="0" y="1"/>
                  </a:lnTo>
                  <a:lnTo>
                    <a:pt x="265" y="1"/>
                  </a:lnTo>
                  <a:lnTo>
                    <a:pt x="383" y="495"/>
                  </a:lnTo>
                  <a:lnTo>
                    <a:pt x="508" y="1"/>
                  </a:lnTo>
                  <a:lnTo>
                    <a:pt x="752" y="1"/>
                  </a:lnTo>
                  <a:lnTo>
                    <a:pt x="870" y="495"/>
                  </a:lnTo>
                  <a:close/>
                </a:path>
              </a:pathLst>
            </a:custGeom>
            <a:solidFill>
              <a:srgbClr val="FDCD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16"/>
            <p:cNvSpPr/>
            <p:nvPr/>
          </p:nvSpPr>
          <p:spPr>
            <a:xfrm>
              <a:off x="2069428" y="4266867"/>
              <a:ext cx="222212" cy="221777"/>
            </a:xfrm>
            <a:custGeom>
              <a:avLst/>
              <a:gdLst/>
              <a:ahLst/>
              <a:cxnLst/>
              <a:rect l="l" t="t" r="r" b="b"/>
              <a:pathLst>
                <a:path w="3578" h="3571" extrusionOk="0">
                  <a:moveTo>
                    <a:pt x="2944" y="633"/>
                  </a:moveTo>
                  <a:cubicBezTo>
                    <a:pt x="2304" y="0"/>
                    <a:pt x="1274" y="0"/>
                    <a:pt x="641" y="633"/>
                  </a:cubicBezTo>
                  <a:cubicBezTo>
                    <a:pt x="0" y="1267"/>
                    <a:pt x="0" y="2297"/>
                    <a:pt x="641" y="2937"/>
                  </a:cubicBezTo>
                  <a:cubicBezTo>
                    <a:pt x="1274" y="3571"/>
                    <a:pt x="2304" y="3571"/>
                    <a:pt x="2944" y="2937"/>
                  </a:cubicBezTo>
                  <a:cubicBezTo>
                    <a:pt x="3578" y="2297"/>
                    <a:pt x="3578" y="1267"/>
                    <a:pt x="2944" y="633"/>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16"/>
            <p:cNvSpPr/>
            <p:nvPr/>
          </p:nvSpPr>
          <p:spPr>
            <a:xfrm>
              <a:off x="2069428" y="4266867"/>
              <a:ext cx="222212" cy="221777"/>
            </a:xfrm>
            <a:custGeom>
              <a:avLst/>
              <a:gdLst/>
              <a:ahLst/>
              <a:cxnLst/>
              <a:rect l="l" t="t" r="r" b="b"/>
              <a:pathLst>
                <a:path w="3578" h="3571" extrusionOk="0">
                  <a:moveTo>
                    <a:pt x="2729" y="1684"/>
                  </a:moveTo>
                  <a:cubicBezTo>
                    <a:pt x="2722" y="1455"/>
                    <a:pt x="2687" y="1239"/>
                    <a:pt x="2631" y="1044"/>
                  </a:cubicBezTo>
                  <a:cubicBezTo>
                    <a:pt x="2715" y="995"/>
                    <a:pt x="2798" y="933"/>
                    <a:pt x="2875" y="863"/>
                  </a:cubicBezTo>
                  <a:cubicBezTo>
                    <a:pt x="3070" y="1093"/>
                    <a:pt x="3188" y="1378"/>
                    <a:pt x="3209" y="1684"/>
                  </a:cubicBezTo>
                  <a:close/>
                  <a:moveTo>
                    <a:pt x="2562" y="2728"/>
                  </a:moveTo>
                  <a:cubicBezTo>
                    <a:pt x="2624" y="2763"/>
                    <a:pt x="2680" y="2805"/>
                    <a:pt x="2729" y="2854"/>
                  </a:cubicBezTo>
                  <a:cubicBezTo>
                    <a:pt x="2617" y="2951"/>
                    <a:pt x="2492" y="3028"/>
                    <a:pt x="2360" y="3090"/>
                  </a:cubicBezTo>
                  <a:cubicBezTo>
                    <a:pt x="2443" y="2979"/>
                    <a:pt x="2513" y="2854"/>
                    <a:pt x="2562" y="2728"/>
                  </a:cubicBezTo>
                  <a:close/>
                  <a:moveTo>
                    <a:pt x="1023" y="2728"/>
                  </a:moveTo>
                  <a:cubicBezTo>
                    <a:pt x="1072" y="2854"/>
                    <a:pt x="1142" y="2979"/>
                    <a:pt x="1218" y="3090"/>
                  </a:cubicBezTo>
                  <a:cubicBezTo>
                    <a:pt x="1086" y="3028"/>
                    <a:pt x="968" y="2951"/>
                    <a:pt x="856" y="2854"/>
                  </a:cubicBezTo>
                  <a:cubicBezTo>
                    <a:pt x="905" y="2805"/>
                    <a:pt x="961" y="2763"/>
                    <a:pt x="1023" y="2728"/>
                  </a:cubicBezTo>
                  <a:close/>
                  <a:moveTo>
                    <a:pt x="1023" y="842"/>
                  </a:moveTo>
                  <a:cubicBezTo>
                    <a:pt x="961" y="807"/>
                    <a:pt x="905" y="766"/>
                    <a:pt x="856" y="717"/>
                  </a:cubicBezTo>
                  <a:cubicBezTo>
                    <a:pt x="968" y="620"/>
                    <a:pt x="1086" y="543"/>
                    <a:pt x="1218" y="480"/>
                  </a:cubicBezTo>
                  <a:cubicBezTo>
                    <a:pt x="1142" y="592"/>
                    <a:pt x="1072" y="717"/>
                    <a:pt x="1023" y="842"/>
                  </a:cubicBezTo>
                  <a:close/>
                  <a:moveTo>
                    <a:pt x="2360" y="480"/>
                  </a:moveTo>
                  <a:cubicBezTo>
                    <a:pt x="2492" y="543"/>
                    <a:pt x="2617" y="620"/>
                    <a:pt x="2729" y="717"/>
                  </a:cubicBezTo>
                  <a:cubicBezTo>
                    <a:pt x="2680" y="766"/>
                    <a:pt x="2624" y="807"/>
                    <a:pt x="2562" y="842"/>
                  </a:cubicBezTo>
                  <a:cubicBezTo>
                    <a:pt x="2513" y="717"/>
                    <a:pt x="2443" y="592"/>
                    <a:pt x="2360" y="480"/>
                  </a:cubicBezTo>
                  <a:close/>
                  <a:moveTo>
                    <a:pt x="1893" y="1065"/>
                  </a:moveTo>
                  <a:lnTo>
                    <a:pt x="1893" y="376"/>
                  </a:lnTo>
                  <a:cubicBezTo>
                    <a:pt x="2130" y="446"/>
                    <a:pt x="2290" y="717"/>
                    <a:pt x="2381" y="947"/>
                  </a:cubicBezTo>
                  <a:cubicBezTo>
                    <a:pt x="2228" y="1016"/>
                    <a:pt x="2067" y="1058"/>
                    <a:pt x="1893" y="1065"/>
                  </a:cubicBezTo>
                  <a:close/>
                  <a:moveTo>
                    <a:pt x="1893" y="1684"/>
                  </a:moveTo>
                  <a:lnTo>
                    <a:pt x="1893" y="1274"/>
                  </a:lnTo>
                  <a:cubicBezTo>
                    <a:pt x="2088" y="1260"/>
                    <a:pt x="2269" y="1218"/>
                    <a:pt x="2443" y="1142"/>
                  </a:cubicBezTo>
                  <a:cubicBezTo>
                    <a:pt x="2492" y="1309"/>
                    <a:pt x="2513" y="1490"/>
                    <a:pt x="2520" y="1684"/>
                  </a:cubicBezTo>
                  <a:close/>
                  <a:moveTo>
                    <a:pt x="1893" y="2297"/>
                  </a:moveTo>
                  <a:lnTo>
                    <a:pt x="1893" y="1886"/>
                  </a:lnTo>
                  <a:lnTo>
                    <a:pt x="2520" y="1886"/>
                  </a:lnTo>
                  <a:cubicBezTo>
                    <a:pt x="2513" y="2081"/>
                    <a:pt x="2492" y="2262"/>
                    <a:pt x="2443" y="2429"/>
                  </a:cubicBezTo>
                  <a:cubicBezTo>
                    <a:pt x="2269" y="2353"/>
                    <a:pt x="2088" y="2304"/>
                    <a:pt x="1893" y="2297"/>
                  </a:cubicBezTo>
                  <a:close/>
                  <a:moveTo>
                    <a:pt x="1893" y="2506"/>
                  </a:moveTo>
                  <a:cubicBezTo>
                    <a:pt x="2067" y="2513"/>
                    <a:pt x="2228" y="2554"/>
                    <a:pt x="2381" y="2624"/>
                  </a:cubicBezTo>
                  <a:cubicBezTo>
                    <a:pt x="2290" y="2854"/>
                    <a:pt x="2130" y="3125"/>
                    <a:pt x="1893" y="3195"/>
                  </a:cubicBezTo>
                  <a:close/>
                  <a:moveTo>
                    <a:pt x="1685" y="2506"/>
                  </a:moveTo>
                  <a:lnTo>
                    <a:pt x="1685" y="3195"/>
                  </a:lnTo>
                  <a:cubicBezTo>
                    <a:pt x="1455" y="3125"/>
                    <a:pt x="1295" y="2854"/>
                    <a:pt x="1204" y="2624"/>
                  </a:cubicBezTo>
                  <a:cubicBezTo>
                    <a:pt x="1358" y="2554"/>
                    <a:pt x="1518" y="2513"/>
                    <a:pt x="1685" y="2506"/>
                  </a:cubicBezTo>
                  <a:close/>
                  <a:moveTo>
                    <a:pt x="1685" y="1886"/>
                  </a:moveTo>
                  <a:lnTo>
                    <a:pt x="1685" y="2297"/>
                  </a:lnTo>
                  <a:cubicBezTo>
                    <a:pt x="1497" y="2304"/>
                    <a:pt x="1309" y="2353"/>
                    <a:pt x="1142" y="2429"/>
                  </a:cubicBezTo>
                  <a:cubicBezTo>
                    <a:pt x="1093" y="2262"/>
                    <a:pt x="1065" y="2081"/>
                    <a:pt x="1058" y="1886"/>
                  </a:cubicBezTo>
                  <a:close/>
                  <a:moveTo>
                    <a:pt x="1685" y="1274"/>
                  </a:moveTo>
                  <a:lnTo>
                    <a:pt x="1685" y="1684"/>
                  </a:lnTo>
                  <a:lnTo>
                    <a:pt x="1058" y="1684"/>
                  </a:lnTo>
                  <a:cubicBezTo>
                    <a:pt x="1065" y="1490"/>
                    <a:pt x="1093" y="1309"/>
                    <a:pt x="1142" y="1142"/>
                  </a:cubicBezTo>
                  <a:cubicBezTo>
                    <a:pt x="1309" y="1218"/>
                    <a:pt x="1497" y="1260"/>
                    <a:pt x="1685" y="1274"/>
                  </a:cubicBezTo>
                  <a:close/>
                  <a:moveTo>
                    <a:pt x="1685" y="1065"/>
                  </a:moveTo>
                  <a:cubicBezTo>
                    <a:pt x="1518" y="1058"/>
                    <a:pt x="1358" y="1016"/>
                    <a:pt x="1204" y="947"/>
                  </a:cubicBezTo>
                  <a:cubicBezTo>
                    <a:pt x="1295" y="717"/>
                    <a:pt x="1455" y="446"/>
                    <a:pt x="1685" y="376"/>
                  </a:cubicBezTo>
                  <a:close/>
                  <a:moveTo>
                    <a:pt x="710" y="863"/>
                  </a:moveTo>
                  <a:cubicBezTo>
                    <a:pt x="787" y="933"/>
                    <a:pt x="863" y="995"/>
                    <a:pt x="954" y="1044"/>
                  </a:cubicBezTo>
                  <a:cubicBezTo>
                    <a:pt x="898" y="1239"/>
                    <a:pt x="863" y="1455"/>
                    <a:pt x="856" y="1684"/>
                  </a:cubicBezTo>
                  <a:lnTo>
                    <a:pt x="376" y="1684"/>
                  </a:lnTo>
                  <a:cubicBezTo>
                    <a:pt x="397" y="1378"/>
                    <a:pt x="515" y="1093"/>
                    <a:pt x="710" y="863"/>
                  </a:cubicBezTo>
                  <a:close/>
                  <a:moveTo>
                    <a:pt x="376" y="1886"/>
                  </a:moveTo>
                  <a:lnTo>
                    <a:pt x="856" y="1886"/>
                  </a:lnTo>
                  <a:cubicBezTo>
                    <a:pt x="863" y="2116"/>
                    <a:pt x="898" y="2332"/>
                    <a:pt x="954" y="2527"/>
                  </a:cubicBezTo>
                  <a:cubicBezTo>
                    <a:pt x="863" y="2575"/>
                    <a:pt x="787" y="2638"/>
                    <a:pt x="710" y="2708"/>
                  </a:cubicBezTo>
                  <a:cubicBezTo>
                    <a:pt x="515" y="2471"/>
                    <a:pt x="397" y="2193"/>
                    <a:pt x="376" y="1886"/>
                  </a:cubicBezTo>
                  <a:close/>
                  <a:moveTo>
                    <a:pt x="2875" y="2708"/>
                  </a:moveTo>
                  <a:cubicBezTo>
                    <a:pt x="2798" y="2638"/>
                    <a:pt x="2715" y="2575"/>
                    <a:pt x="2631" y="2527"/>
                  </a:cubicBezTo>
                  <a:cubicBezTo>
                    <a:pt x="2687" y="2332"/>
                    <a:pt x="2722" y="2116"/>
                    <a:pt x="2729" y="1886"/>
                  </a:cubicBezTo>
                  <a:lnTo>
                    <a:pt x="3209" y="1886"/>
                  </a:lnTo>
                  <a:cubicBezTo>
                    <a:pt x="3188" y="2193"/>
                    <a:pt x="3070" y="2471"/>
                    <a:pt x="2875" y="2708"/>
                  </a:cubicBezTo>
                  <a:close/>
                  <a:moveTo>
                    <a:pt x="2944" y="633"/>
                  </a:moveTo>
                  <a:cubicBezTo>
                    <a:pt x="2304" y="0"/>
                    <a:pt x="1274" y="0"/>
                    <a:pt x="641" y="633"/>
                  </a:cubicBezTo>
                  <a:cubicBezTo>
                    <a:pt x="0" y="1267"/>
                    <a:pt x="0" y="2297"/>
                    <a:pt x="641" y="2937"/>
                  </a:cubicBezTo>
                  <a:cubicBezTo>
                    <a:pt x="1274" y="3571"/>
                    <a:pt x="2304" y="3571"/>
                    <a:pt x="2944" y="2937"/>
                  </a:cubicBezTo>
                  <a:cubicBezTo>
                    <a:pt x="3578" y="2297"/>
                    <a:pt x="3578" y="1267"/>
                    <a:pt x="2944" y="633"/>
                  </a:cubicBezTo>
                  <a:close/>
                </a:path>
              </a:pathLst>
            </a:custGeom>
            <a:solidFill>
              <a:srgbClr val="01B8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265" name="Google Shape;265;p16"/>
          <p:cNvCxnSpPr>
            <a:stCxn id="154" idx="2"/>
            <a:endCxn id="266" idx="2"/>
          </p:cNvCxnSpPr>
          <p:nvPr/>
        </p:nvCxnSpPr>
        <p:spPr>
          <a:xfrm rot="-5400000" flipH="1">
            <a:off x="2780500" y="1283324"/>
            <a:ext cx="574500" cy="2503800"/>
          </a:xfrm>
          <a:prstGeom prst="bentConnector2">
            <a:avLst/>
          </a:prstGeom>
          <a:noFill/>
          <a:ln w="9525" cap="flat" cmpd="sng">
            <a:solidFill>
              <a:schemeClr val="dk1"/>
            </a:solidFill>
            <a:prstDash val="solid"/>
            <a:round/>
            <a:headEnd type="none" w="med" len="med"/>
            <a:tailEnd type="none" w="med" len="med"/>
          </a:ln>
        </p:spPr>
      </p:cxnSp>
      <p:cxnSp>
        <p:nvCxnSpPr>
          <p:cNvPr id="267" name="Google Shape;267;p16"/>
          <p:cNvCxnSpPr>
            <a:stCxn id="175" idx="0"/>
            <a:endCxn id="266" idx="2"/>
          </p:cNvCxnSpPr>
          <p:nvPr/>
        </p:nvCxnSpPr>
        <p:spPr>
          <a:xfrm rot="-5400000">
            <a:off x="2677150" y="1961124"/>
            <a:ext cx="781200" cy="2503800"/>
          </a:xfrm>
          <a:prstGeom prst="bentConnector2">
            <a:avLst/>
          </a:prstGeom>
          <a:noFill/>
          <a:ln w="9525" cap="flat" cmpd="sng">
            <a:solidFill>
              <a:schemeClr val="dk1"/>
            </a:solidFill>
            <a:prstDash val="solid"/>
            <a:round/>
            <a:headEnd type="none" w="med" len="med"/>
            <a:tailEnd type="none" w="med" len="med"/>
          </a:ln>
        </p:spPr>
      </p:cxnSp>
      <p:cxnSp>
        <p:nvCxnSpPr>
          <p:cNvPr id="268" name="Google Shape;268;p16"/>
          <p:cNvCxnSpPr>
            <a:stCxn id="167" idx="2"/>
            <a:endCxn id="266" idx="0"/>
          </p:cNvCxnSpPr>
          <p:nvPr/>
        </p:nvCxnSpPr>
        <p:spPr>
          <a:xfrm rot="5400000">
            <a:off x="4431150" y="2402206"/>
            <a:ext cx="309000" cy="600"/>
          </a:xfrm>
          <a:prstGeom prst="bentConnector3">
            <a:avLst>
              <a:gd name="adj1" fmla="val 49978"/>
            </a:avLst>
          </a:prstGeom>
          <a:noFill/>
          <a:ln w="9525" cap="flat" cmpd="sng">
            <a:solidFill>
              <a:schemeClr val="dk1"/>
            </a:solidFill>
            <a:prstDash val="solid"/>
            <a:round/>
            <a:headEnd type="none" w="med" len="med"/>
            <a:tailEnd type="none" w="med" len="med"/>
          </a:ln>
        </p:spPr>
      </p:cxnSp>
      <p:cxnSp>
        <p:nvCxnSpPr>
          <p:cNvPr id="269" name="Google Shape;269;p16"/>
          <p:cNvCxnSpPr>
            <a:stCxn id="171" idx="2"/>
            <a:endCxn id="266" idx="6"/>
          </p:cNvCxnSpPr>
          <p:nvPr/>
        </p:nvCxnSpPr>
        <p:spPr>
          <a:xfrm rot="5400000">
            <a:off x="5800800" y="1298174"/>
            <a:ext cx="574500" cy="2474100"/>
          </a:xfrm>
          <a:prstGeom prst="bentConnector2">
            <a:avLst/>
          </a:prstGeom>
          <a:noFill/>
          <a:ln w="9525" cap="flat" cmpd="sng">
            <a:solidFill>
              <a:schemeClr val="dk1"/>
            </a:solidFill>
            <a:prstDash val="solid"/>
            <a:round/>
            <a:headEnd type="none" w="med" len="med"/>
            <a:tailEnd type="none" w="med" len="med"/>
          </a:ln>
        </p:spPr>
      </p:cxnSp>
      <p:cxnSp>
        <p:nvCxnSpPr>
          <p:cNvPr id="270" name="Google Shape;270;p16"/>
          <p:cNvCxnSpPr>
            <a:stCxn id="183" idx="0"/>
            <a:endCxn id="266" idx="6"/>
          </p:cNvCxnSpPr>
          <p:nvPr/>
        </p:nvCxnSpPr>
        <p:spPr>
          <a:xfrm rot="5400000" flipH="1">
            <a:off x="5697500" y="1976006"/>
            <a:ext cx="781200" cy="2474100"/>
          </a:xfrm>
          <a:prstGeom prst="bentConnector2">
            <a:avLst/>
          </a:prstGeom>
          <a:noFill/>
          <a:ln w="9525" cap="flat" cmpd="sng">
            <a:solidFill>
              <a:schemeClr val="dk1"/>
            </a:solidFill>
            <a:prstDash val="solid"/>
            <a:round/>
            <a:headEnd type="none" w="med" len="med"/>
            <a:tailEnd type="none" w="med" len="med"/>
          </a:ln>
        </p:spPr>
      </p:cxnSp>
      <p:cxnSp>
        <p:nvCxnSpPr>
          <p:cNvPr id="271" name="Google Shape;271;p16"/>
          <p:cNvCxnSpPr>
            <a:stCxn id="179" idx="0"/>
            <a:endCxn id="266" idx="4"/>
          </p:cNvCxnSpPr>
          <p:nvPr/>
        </p:nvCxnSpPr>
        <p:spPr>
          <a:xfrm rot="5400000" flipH="1">
            <a:off x="4327750" y="3345474"/>
            <a:ext cx="515700" cy="600"/>
          </a:xfrm>
          <a:prstGeom prst="bentConnector3">
            <a:avLst>
              <a:gd name="adj1" fmla="val 49988"/>
            </a:avLst>
          </a:prstGeom>
          <a:noFill/>
          <a:ln w="9525" cap="flat" cmpd="sng">
            <a:solidFill>
              <a:schemeClr val="dk1"/>
            </a:solidFill>
            <a:prstDash val="solid"/>
            <a:round/>
            <a:headEnd type="none" w="med" len="med"/>
            <a:tailEnd type="none" w="med" len="med"/>
          </a:ln>
        </p:spPr>
      </p:cxnSp>
      <p:grpSp>
        <p:nvGrpSpPr>
          <p:cNvPr id="272" name="Google Shape;272;p16"/>
          <p:cNvGrpSpPr/>
          <p:nvPr/>
        </p:nvGrpSpPr>
        <p:grpSpPr>
          <a:xfrm>
            <a:off x="3908975" y="2556869"/>
            <a:ext cx="941930" cy="829058"/>
            <a:chOff x="1522049" y="1937363"/>
            <a:chExt cx="1621501" cy="1427195"/>
          </a:xfrm>
        </p:grpSpPr>
        <p:sp>
          <p:nvSpPr>
            <p:cNvPr id="273" name="Google Shape;273;p16"/>
            <p:cNvSpPr/>
            <p:nvPr/>
          </p:nvSpPr>
          <p:spPr>
            <a:xfrm>
              <a:off x="1679379" y="2593466"/>
              <a:ext cx="727518" cy="624239"/>
            </a:xfrm>
            <a:custGeom>
              <a:avLst/>
              <a:gdLst/>
              <a:ahLst/>
              <a:cxnLst/>
              <a:rect l="l" t="t" r="r" b="b"/>
              <a:pathLst>
                <a:path w="4860" h="4170" extrusionOk="0">
                  <a:moveTo>
                    <a:pt x="4031" y="0"/>
                  </a:moveTo>
                  <a:lnTo>
                    <a:pt x="342" y="2896"/>
                  </a:lnTo>
                  <a:cubicBezTo>
                    <a:pt x="50" y="3125"/>
                    <a:pt x="1" y="3543"/>
                    <a:pt x="231" y="3828"/>
                  </a:cubicBezTo>
                  <a:cubicBezTo>
                    <a:pt x="453" y="4121"/>
                    <a:pt x="878" y="4169"/>
                    <a:pt x="1163" y="3940"/>
                  </a:cubicBezTo>
                  <a:lnTo>
                    <a:pt x="4859" y="1044"/>
                  </a:lnTo>
                  <a:cubicBezTo>
                    <a:pt x="4567" y="710"/>
                    <a:pt x="4316" y="341"/>
                    <a:pt x="4031" y="0"/>
                  </a:cubicBezTo>
                  <a:close/>
                </a:path>
              </a:pathLst>
            </a:custGeom>
            <a:solidFill>
              <a:srgbClr val="01B8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16"/>
            <p:cNvSpPr/>
            <p:nvPr/>
          </p:nvSpPr>
          <p:spPr>
            <a:xfrm>
              <a:off x="1522049" y="2667417"/>
              <a:ext cx="688896" cy="606574"/>
            </a:xfrm>
            <a:custGeom>
              <a:avLst/>
              <a:gdLst/>
              <a:ahLst/>
              <a:cxnLst/>
              <a:rect l="l" t="t" r="r" b="b"/>
              <a:pathLst>
                <a:path w="4602" h="4052" extrusionOk="0">
                  <a:moveTo>
                    <a:pt x="4191" y="174"/>
                  </a:moveTo>
                  <a:cubicBezTo>
                    <a:pt x="4073" y="21"/>
                    <a:pt x="3857" y="0"/>
                    <a:pt x="3711" y="112"/>
                  </a:cubicBezTo>
                  <a:lnTo>
                    <a:pt x="530" y="2680"/>
                  </a:lnTo>
                  <a:cubicBezTo>
                    <a:pt x="119" y="3007"/>
                    <a:pt x="1" y="3599"/>
                    <a:pt x="286" y="4044"/>
                  </a:cubicBezTo>
                  <a:cubicBezTo>
                    <a:pt x="286" y="4044"/>
                    <a:pt x="293" y="4051"/>
                    <a:pt x="293" y="4051"/>
                  </a:cubicBezTo>
                  <a:lnTo>
                    <a:pt x="4602" y="703"/>
                  </a:lnTo>
                  <a:cubicBezTo>
                    <a:pt x="4462" y="522"/>
                    <a:pt x="4330" y="348"/>
                    <a:pt x="4191" y="174"/>
                  </a:cubicBezTo>
                  <a:close/>
                </a:path>
              </a:pathLst>
            </a:custGeom>
            <a:solidFill>
              <a:srgbClr val="115F8A"/>
            </a:solidFill>
            <a:ln w="9525" cap="flat" cmpd="sng">
              <a:solidFill>
                <a:srgbClr val="115F8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16"/>
            <p:cNvSpPr/>
            <p:nvPr/>
          </p:nvSpPr>
          <p:spPr>
            <a:xfrm>
              <a:off x="1565910" y="2772654"/>
              <a:ext cx="727368" cy="591904"/>
            </a:xfrm>
            <a:custGeom>
              <a:avLst/>
              <a:gdLst/>
              <a:ahLst/>
              <a:cxnLst/>
              <a:rect l="l" t="t" r="r" b="b"/>
              <a:pathLst>
                <a:path w="4859" h="3954" extrusionOk="0">
                  <a:moveTo>
                    <a:pt x="0" y="3348"/>
                  </a:moveTo>
                  <a:cubicBezTo>
                    <a:pt x="334" y="3849"/>
                    <a:pt x="1016" y="3954"/>
                    <a:pt x="1476" y="3585"/>
                  </a:cubicBezTo>
                  <a:lnTo>
                    <a:pt x="4726" y="961"/>
                  </a:lnTo>
                  <a:cubicBezTo>
                    <a:pt x="4844" y="870"/>
                    <a:pt x="4858" y="710"/>
                    <a:pt x="4768" y="592"/>
                  </a:cubicBezTo>
                  <a:cubicBezTo>
                    <a:pt x="4608" y="397"/>
                    <a:pt x="4455" y="202"/>
                    <a:pt x="4309" y="0"/>
                  </a:cubicBezTo>
                  <a:close/>
                </a:path>
              </a:pathLst>
            </a:custGeom>
            <a:solidFill>
              <a:srgbClr val="115F8A"/>
            </a:solidFill>
            <a:ln w="9525" cap="flat" cmpd="sng">
              <a:solidFill>
                <a:srgbClr val="115F8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16"/>
            <p:cNvSpPr/>
            <p:nvPr/>
          </p:nvSpPr>
          <p:spPr>
            <a:xfrm>
              <a:off x="2229150" y="1937363"/>
              <a:ext cx="914400" cy="914400"/>
            </a:xfrm>
            <a:prstGeom prst="ellipse">
              <a:avLst/>
            </a:prstGeom>
            <a:solidFill>
              <a:srgbClr val="57D5F7"/>
            </a:solidFill>
            <a:ln w="76200" cap="flat" cmpd="sng">
              <a:solidFill>
                <a:srgbClr val="115F8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16"/>
            <p:cNvSpPr/>
            <p:nvPr/>
          </p:nvSpPr>
          <p:spPr>
            <a:xfrm>
              <a:off x="2470223" y="2140181"/>
              <a:ext cx="443995" cy="515858"/>
            </a:xfrm>
            <a:custGeom>
              <a:avLst/>
              <a:gdLst/>
              <a:ahLst/>
              <a:cxnLst/>
              <a:rect l="l" t="t" r="r" b="b"/>
              <a:pathLst>
                <a:path w="2966" h="3446" extrusionOk="0">
                  <a:moveTo>
                    <a:pt x="2924" y="891"/>
                  </a:moveTo>
                  <a:cubicBezTo>
                    <a:pt x="2924" y="808"/>
                    <a:pt x="2924" y="717"/>
                    <a:pt x="2924" y="634"/>
                  </a:cubicBezTo>
                  <a:cubicBezTo>
                    <a:pt x="2924" y="564"/>
                    <a:pt x="2868" y="509"/>
                    <a:pt x="2799" y="509"/>
                  </a:cubicBezTo>
                  <a:cubicBezTo>
                    <a:pt x="2284" y="509"/>
                    <a:pt x="1894" y="362"/>
                    <a:pt x="1574" y="42"/>
                  </a:cubicBezTo>
                  <a:cubicBezTo>
                    <a:pt x="1525" y="1"/>
                    <a:pt x="1448" y="1"/>
                    <a:pt x="1400" y="42"/>
                  </a:cubicBezTo>
                  <a:cubicBezTo>
                    <a:pt x="1073" y="362"/>
                    <a:pt x="683" y="509"/>
                    <a:pt x="168" y="509"/>
                  </a:cubicBezTo>
                  <a:cubicBezTo>
                    <a:pt x="98" y="509"/>
                    <a:pt x="49" y="564"/>
                    <a:pt x="49" y="634"/>
                  </a:cubicBezTo>
                  <a:cubicBezTo>
                    <a:pt x="49" y="717"/>
                    <a:pt x="49" y="808"/>
                    <a:pt x="42" y="891"/>
                  </a:cubicBezTo>
                  <a:cubicBezTo>
                    <a:pt x="28" y="1755"/>
                    <a:pt x="1" y="2938"/>
                    <a:pt x="1441" y="3439"/>
                  </a:cubicBezTo>
                  <a:lnTo>
                    <a:pt x="1483" y="3446"/>
                  </a:lnTo>
                  <a:lnTo>
                    <a:pt x="1525" y="3439"/>
                  </a:lnTo>
                  <a:cubicBezTo>
                    <a:pt x="2966" y="2938"/>
                    <a:pt x="2945" y="1761"/>
                    <a:pt x="2924" y="891"/>
                  </a:cubicBezTo>
                  <a:close/>
                </a:path>
              </a:pathLst>
            </a:custGeom>
            <a:solidFill>
              <a:srgbClr val="FDCD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16"/>
            <p:cNvSpPr/>
            <p:nvPr/>
          </p:nvSpPr>
          <p:spPr>
            <a:xfrm>
              <a:off x="2579650" y="2276706"/>
              <a:ext cx="225141" cy="225145"/>
            </a:xfrm>
            <a:custGeom>
              <a:avLst/>
              <a:gdLst/>
              <a:ahLst/>
              <a:cxnLst/>
              <a:rect l="l" t="t" r="r" b="b"/>
              <a:pathLst>
                <a:path w="1504" h="1504" extrusionOk="0">
                  <a:moveTo>
                    <a:pt x="1149" y="710"/>
                  </a:moveTo>
                  <a:cubicBezTo>
                    <a:pt x="1142" y="620"/>
                    <a:pt x="1128" y="529"/>
                    <a:pt x="1107" y="446"/>
                  </a:cubicBezTo>
                  <a:cubicBezTo>
                    <a:pt x="1142" y="425"/>
                    <a:pt x="1177" y="397"/>
                    <a:pt x="1212" y="369"/>
                  </a:cubicBezTo>
                  <a:cubicBezTo>
                    <a:pt x="1288" y="467"/>
                    <a:pt x="1337" y="585"/>
                    <a:pt x="1351" y="710"/>
                  </a:cubicBezTo>
                  <a:close/>
                  <a:moveTo>
                    <a:pt x="1079" y="1149"/>
                  </a:moveTo>
                  <a:cubicBezTo>
                    <a:pt x="1100" y="1170"/>
                    <a:pt x="1128" y="1184"/>
                    <a:pt x="1149" y="1204"/>
                  </a:cubicBezTo>
                  <a:cubicBezTo>
                    <a:pt x="1100" y="1246"/>
                    <a:pt x="1051" y="1281"/>
                    <a:pt x="996" y="1302"/>
                  </a:cubicBezTo>
                  <a:cubicBezTo>
                    <a:pt x="1031" y="1253"/>
                    <a:pt x="1058" y="1204"/>
                    <a:pt x="1079" y="1149"/>
                  </a:cubicBezTo>
                  <a:close/>
                  <a:moveTo>
                    <a:pt x="432" y="1149"/>
                  </a:moveTo>
                  <a:cubicBezTo>
                    <a:pt x="453" y="1204"/>
                    <a:pt x="481" y="1253"/>
                    <a:pt x="516" y="1302"/>
                  </a:cubicBezTo>
                  <a:cubicBezTo>
                    <a:pt x="460" y="1281"/>
                    <a:pt x="404" y="1246"/>
                    <a:pt x="362" y="1204"/>
                  </a:cubicBezTo>
                  <a:cubicBezTo>
                    <a:pt x="383" y="1184"/>
                    <a:pt x="404" y="1170"/>
                    <a:pt x="432" y="1149"/>
                  </a:cubicBezTo>
                  <a:close/>
                  <a:moveTo>
                    <a:pt x="432" y="362"/>
                  </a:moveTo>
                  <a:cubicBezTo>
                    <a:pt x="404" y="341"/>
                    <a:pt x="383" y="327"/>
                    <a:pt x="362" y="307"/>
                  </a:cubicBezTo>
                  <a:cubicBezTo>
                    <a:pt x="404" y="265"/>
                    <a:pt x="460" y="230"/>
                    <a:pt x="516" y="209"/>
                  </a:cubicBezTo>
                  <a:cubicBezTo>
                    <a:pt x="481" y="251"/>
                    <a:pt x="453" y="307"/>
                    <a:pt x="432" y="362"/>
                  </a:cubicBezTo>
                  <a:close/>
                  <a:moveTo>
                    <a:pt x="996" y="209"/>
                  </a:moveTo>
                  <a:cubicBezTo>
                    <a:pt x="1051" y="230"/>
                    <a:pt x="1100" y="265"/>
                    <a:pt x="1149" y="307"/>
                  </a:cubicBezTo>
                  <a:cubicBezTo>
                    <a:pt x="1128" y="327"/>
                    <a:pt x="1100" y="341"/>
                    <a:pt x="1079" y="362"/>
                  </a:cubicBezTo>
                  <a:cubicBezTo>
                    <a:pt x="1058" y="307"/>
                    <a:pt x="1031" y="251"/>
                    <a:pt x="996" y="209"/>
                  </a:cubicBezTo>
                  <a:close/>
                  <a:moveTo>
                    <a:pt x="794" y="453"/>
                  </a:moveTo>
                  <a:lnTo>
                    <a:pt x="794" y="160"/>
                  </a:lnTo>
                  <a:cubicBezTo>
                    <a:pt x="898" y="195"/>
                    <a:pt x="961" y="307"/>
                    <a:pt x="1003" y="404"/>
                  </a:cubicBezTo>
                  <a:cubicBezTo>
                    <a:pt x="940" y="432"/>
                    <a:pt x="870" y="446"/>
                    <a:pt x="794" y="453"/>
                  </a:cubicBezTo>
                  <a:close/>
                  <a:moveTo>
                    <a:pt x="794" y="710"/>
                  </a:moveTo>
                  <a:lnTo>
                    <a:pt x="794" y="543"/>
                  </a:lnTo>
                  <a:cubicBezTo>
                    <a:pt x="877" y="536"/>
                    <a:pt x="954" y="515"/>
                    <a:pt x="1031" y="488"/>
                  </a:cubicBezTo>
                  <a:cubicBezTo>
                    <a:pt x="1044" y="557"/>
                    <a:pt x="1058" y="634"/>
                    <a:pt x="1058" y="710"/>
                  </a:cubicBezTo>
                  <a:close/>
                  <a:moveTo>
                    <a:pt x="794" y="968"/>
                  </a:moveTo>
                  <a:lnTo>
                    <a:pt x="794" y="801"/>
                  </a:lnTo>
                  <a:lnTo>
                    <a:pt x="1058" y="801"/>
                  </a:lnTo>
                  <a:cubicBezTo>
                    <a:pt x="1058" y="877"/>
                    <a:pt x="1044" y="954"/>
                    <a:pt x="1031" y="1023"/>
                  </a:cubicBezTo>
                  <a:cubicBezTo>
                    <a:pt x="954" y="996"/>
                    <a:pt x="877" y="975"/>
                    <a:pt x="794" y="968"/>
                  </a:cubicBezTo>
                  <a:close/>
                  <a:moveTo>
                    <a:pt x="794" y="1058"/>
                  </a:moveTo>
                  <a:cubicBezTo>
                    <a:pt x="870" y="1058"/>
                    <a:pt x="940" y="1079"/>
                    <a:pt x="1003" y="1107"/>
                  </a:cubicBezTo>
                  <a:cubicBezTo>
                    <a:pt x="961" y="1204"/>
                    <a:pt x="898" y="1316"/>
                    <a:pt x="794" y="1344"/>
                  </a:cubicBezTo>
                  <a:close/>
                  <a:moveTo>
                    <a:pt x="710" y="1058"/>
                  </a:moveTo>
                  <a:lnTo>
                    <a:pt x="710" y="1344"/>
                  </a:lnTo>
                  <a:cubicBezTo>
                    <a:pt x="613" y="1316"/>
                    <a:pt x="543" y="1204"/>
                    <a:pt x="509" y="1107"/>
                  </a:cubicBezTo>
                  <a:cubicBezTo>
                    <a:pt x="571" y="1079"/>
                    <a:pt x="641" y="1058"/>
                    <a:pt x="710" y="1058"/>
                  </a:cubicBezTo>
                  <a:close/>
                  <a:moveTo>
                    <a:pt x="710" y="801"/>
                  </a:moveTo>
                  <a:lnTo>
                    <a:pt x="710" y="968"/>
                  </a:lnTo>
                  <a:cubicBezTo>
                    <a:pt x="627" y="975"/>
                    <a:pt x="550" y="996"/>
                    <a:pt x="481" y="1023"/>
                  </a:cubicBezTo>
                  <a:cubicBezTo>
                    <a:pt x="460" y="954"/>
                    <a:pt x="453" y="877"/>
                    <a:pt x="446" y="801"/>
                  </a:cubicBezTo>
                  <a:close/>
                  <a:moveTo>
                    <a:pt x="710" y="543"/>
                  </a:moveTo>
                  <a:lnTo>
                    <a:pt x="710" y="710"/>
                  </a:lnTo>
                  <a:lnTo>
                    <a:pt x="446" y="710"/>
                  </a:lnTo>
                  <a:cubicBezTo>
                    <a:pt x="453" y="634"/>
                    <a:pt x="460" y="557"/>
                    <a:pt x="481" y="488"/>
                  </a:cubicBezTo>
                  <a:cubicBezTo>
                    <a:pt x="550" y="515"/>
                    <a:pt x="627" y="536"/>
                    <a:pt x="710" y="543"/>
                  </a:cubicBezTo>
                  <a:close/>
                  <a:moveTo>
                    <a:pt x="710" y="453"/>
                  </a:moveTo>
                  <a:cubicBezTo>
                    <a:pt x="641" y="446"/>
                    <a:pt x="571" y="432"/>
                    <a:pt x="509" y="404"/>
                  </a:cubicBezTo>
                  <a:cubicBezTo>
                    <a:pt x="543" y="307"/>
                    <a:pt x="613" y="195"/>
                    <a:pt x="710" y="160"/>
                  </a:cubicBezTo>
                  <a:close/>
                  <a:moveTo>
                    <a:pt x="300" y="369"/>
                  </a:moveTo>
                  <a:cubicBezTo>
                    <a:pt x="328" y="397"/>
                    <a:pt x="362" y="425"/>
                    <a:pt x="397" y="446"/>
                  </a:cubicBezTo>
                  <a:cubicBezTo>
                    <a:pt x="376" y="529"/>
                    <a:pt x="362" y="620"/>
                    <a:pt x="362" y="710"/>
                  </a:cubicBezTo>
                  <a:lnTo>
                    <a:pt x="161" y="710"/>
                  </a:lnTo>
                  <a:cubicBezTo>
                    <a:pt x="167" y="585"/>
                    <a:pt x="216" y="467"/>
                    <a:pt x="300" y="369"/>
                  </a:cubicBezTo>
                  <a:close/>
                  <a:moveTo>
                    <a:pt x="161" y="801"/>
                  </a:moveTo>
                  <a:lnTo>
                    <a:pt x="362" y="801"/>
                  </a:lnTo>
                  <a:cubicBezTo>
                    <a:pt x="362" y="891"/>
                    <a:pt x="376" y="982"/>
                    <a:pt x="397" y="1065"/>
                  </a:cubicBezTo>
                  <a:cubicBezTo>
                    <a:pt x="362" y="1086"/>
                    <a:pt x="328" y="1114"/>
                    <a:pt x="300" y="1142"/>
                  </a:cubicBezTo>
                  <a:cubicBezTo>
                    <a:pt x="216" y="1044"/>
                    <a:pt x="167" y="926"/>
                    <a:pt x="161" y="801"/>
                  </a:cubicBezTo>
                  <a:close/>
                  <a:moveTo>
                    <a:pt x="1212" y="1142"/>
                  </a:moveTo>
                  <a:cubicBezTo>
                    <a:pt x="1177" y="1114"/>
                    <a:pt x="1142" y="1086"/>
                    <a:pt x="1107" y="1065"/>
                  </a:cubicBezTo>
                  <a:cubicBezTo>
                    <a:pt x="1128" y="982"/>
                    <a:pt x="1142" y="891"/>
                    <a:pt x="1149" y="801"/>
                  </a:cubicBezTo>
                  <a:lnTo>
                    <a:pt x="1351" y="801"/>
                  </a:lnTo>
                  <a:cubicBezTo>
                    <a:pt x="1337" y="926"/>
                    <a:pt x="1288" y="1044"/>
                    <a:pt x="1212" y="1142"/>
                  </a:cubicBezTo>
                  <a:close/>
                  <a:moveTo>
                    <a:pt x="1239" y="272"/>
                  </a:moveTo>
                  <a:cubicBezTo>
                    <a:pt x="968" y="0"/>
                    <a:pt x="536" y="0"/>
                    <a:pt x="272" y="272"/>
                  </a:cubicBezTo>
                  <a:cubicBezTo>
                    <a:pt x="0" y="536"/>
                    <a:pt x="0" y="968"/>
                    <a:pt x="272" y="1239"/>
                  </a:cubicBezTo>
                  <a:cubicBezTo>
                    <a:pt x="536" y="1504"/>
                    <a:pt x="968" y="1504"/>
                    <a:pt x="1239" y="1239"/>
                  </a:cubicBezTo>
                  <a:cubicBezTo>
                    <a:pt x="1504" y="975"/>
                    <a:pt x="1504" y="536"/>
                    <a:pt x="1239" y="272"/>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عنوان 1">
            <a:extLst>
              <a:ext uri="{FF2B5EF4-FFF2-40B4-BE49-F238E27FC236}">
                <a16:creationId xmlns:a16="http://schemas.microsoft.com/office/drawing/2014/main" id="{152FED1D-139E-79E6-A72B-E3F4B896931A}"/>
              </a:ext>
            </a:extLst>
          </p:cNvPr>
          <p:cNvSpPr txBox="1">
            <a:spLocks noGrp="1"/>
          </p:cNvSpPr>
          <p:nvPr>
            <p:ph type="title"/>
          </p:nvPr>
        </p:nvSpPr>
        <p:spPr>
          <a:xfrm>
            <a:off x="489891" y="272150"/>
            <a:ext cx="8229600" cy="677078"/>
          </a:xfrm>
          <a:prstGeom prst="rect">
            <a:avLst/>
          </a:prstGeom>
          <a:noFill/>
        </p:spPr>
        <p:txBody>
          <a:bodyPr wrap="square">
            <a:spAutoFit/>
          </a:bodyPr>
          <a:lstStyle/>
          <a:p>
            <a:r>
              <a:rPr lang="ar-SA" sz="3200" dirty="0">
                <a:solidFill>
                  <a:srgbClr val="002060"/>
                </a:solidFill>
                <a:latin typeface="Sakkal Majalla" panose="02000000000000000000" pitchFamily="2" charset="-78"/>
                <a:cs typeface="Sakkal Majalla" panose="02000000000000000000" pitchFamily="2" charset="-78"/>
              </a:rPr>
              <a:t>أهداف التعلم </a:t>
            </a:r>
            <a:endParaRPr lang="ar-SA" sz="6000" b="1" dirty="0">
              <a:ln w="0"/>
              <a:solidFill>
                <a:srgbClr val="002060"/>
              </a:solidFill>
              <a:effectLst>
                <a:outerShdw blurRad="38100" dist="25400" dir="5400000" algn="ctr" rotWithShape="0">
                  <a:srgbClr val="6E747A">
                    <a:alpha val="43000"/>
                  </a:srgbClr>
                </a:outerShdw>
              </a:effectLst>
              <a:latin typeface="Sakkal Majalla" panose="02000000000000000000" pitchFamily="2" charset="-78"/>
              <a:cs typeface="Sakkal Majalla" panose="02000000000000000000" pitchFamily="2" charset="-78"/>
            </a:endParaRPr>
          </a:p>
        </p:txBody>
      </p:sp>
      <p:sp>
        <p:nvSpPr>
          <p:cNvPr id="3" name="مربع نص 2">
            <a:extLst>
              <a:ext uri="{FF2B5EF4-FFF2-40B4-BE49-F238E27FC236}">
                <a16:creationId xmlns:a16="http://schemas.microsoft.com/office/drawing/2014/main" id="{1E0E7DB4-F8B3-0B60-DEA6-BFB9F3AF0F0C}"/>
              </a:ext>
            </a:extLst>
          </p:cNvPr>
          <p:cNvSpPr txBox="1"/>
          <p:nvPr/>
        </p:nvSpPr>
        <p:spPr>
          <a:xfrm>
            <a:off x="6106693" y="1052053"/>
            <a:ext cx="2266058" cy="338554"/>
          </a:xfrm>
          <a:prstGeom prst="rect">
            <a:avLst/>
          </a:prstGeom>
          <a:noFill/>
        </p:spPr>
        <p:txBody>
          <a:bodyPr wrap="square">
            <a:spAutoFit/>
          </a:bodyPr>
          <a:lstStyle/>
          <a:p>
            <a:pPr algn="ctr" rtl="1"/>
            <a:r>
              <a:rPr lang="ar-SA" sz="1600" dirty="0">
                <a:effectLst/>
                <a:latin typeface="Sakkal Majalla" panose="02000000000000000000" pitchFamily="2" charset="-78"/>
                <a:ea typeface="Calibri" panose="020F0502020204030204" pitchFamily="34" charset="0"/>
                <a:cs typeface="Sakkal Majalla" panose="02000000000000000000" pitchFamily="2" charset="-78"/>
              </a:rPr>
              <a:t>معرفة مصطلح جمع البيانات</a:t>
            </a:r>
            <a:endParaRPr lang="ar-SA" sz="1600" dirty="0">
              <a:latin typeface="Sakkal Majalla" panose="02000000000000000000" pitchFamily="2" charset="-78"/>
              <a:cs typeface="Sakkal Majalla" panose="02000000000000000000" pitchFamily="2" charset="-78"/>
            </a:endParaRPr>
          </a:p>
        </p:txBody>
      </p:sp>
      <p:sp>
        <p:nvSpPr>
          <p:cNvPr id="4" name="مربع نص 3">
            <a:extLst>
              <a:ext uri="{FF2B5EF4-FFF2-40B4-BE49-F238E27FC236}">
                <a16:creationId xmlns:a16="http://schemas.microsoft.com/office/drawing/2014/main" id="{FC8BF412-F1BD-8542-3DD4-0FE2549AFCBA}"/>
              </a:ext>
            </a:extLst>
          </p:cNvPr>
          <p:cNvSpPr txBox="1"/>
          <p:nvPr/>
        </p:nvSpPr>
        <p:spPr>
          <a:xfrm>
            <a:off x="3417486" y="949228"/>
            <a:ext cx="2266058" cy="830997"/>
          </a:xfrm>
          <a:prstGeom prst="rect">
            <a:avLst/>
          </a:prstGeom>
          <a:noFill/>
        </p:spPr>
        <p:txBody>
          <a:bodyPr wrap="square">
            <a:spAutoFit/>
          </a:bodyPr>
          <a:lstStyle/>
          <a:p>
            <a:pPr algn="ctr" rtl="1"/>
            <a:r>
              <a:rPr lang="ar-SA" sz="1600" dirty="0">
                <a:effectLst/>
                <a:latin typeface="Sakkal Majalla" panose="02000000000000000000" pitchFamily="2" charset="-78"/>
                <a:ea typeface="Calibri" panose="020F0502020204030204" pitchFamily="34" charset="0"/>
                <a:cs typeface="Sakkal Majalla" panose="02000000000000000000" pitchFamily="2" charset="-78"/>
              </a:rPr>
              <a:t>تصنيف مصادر البيانات</a:t>
            </a:r>
          </a:p>
          <a:p>
            <a:pPr algn="ctr" rtl="1"/>
            <a:r>
              <a:rPr lang="ar-SA" sz="1600" dirty="0">
                <a:latin typeface="Sakkal Majalla" panose="02000000000000000000" pitchFamily="2" charset="-78"/>
                <a:ea typeface="Calibri" panose="020F0502020204030204" pitchFamily="34" charset="0"/>
                <a:cs typeface="Sakkal Majalla" panose="02000000000000000000" pitchFamily="2" charset="-78"/>
              </a:rPr>
              <a:t>تصنيف معايير جودة البيانات</a:t>
            </a:r>
            <a:endParaRPr lang="ar-SA" sz="1600" dirty="0">
              <a:latin typeface="Sakkal Majalla" panose="02000000000000000000" pitchFamily="2" charset="-78"/>
              <a:cs typeface="Sakkal Majalla" panose="02000000000000000000" pitchFamily="2" charset="-78"/>
            </a:endParaRPr>
          </a:p>
          <a:p>
            <a:pPr algn="ctr" rtl="1"/>
            <a:endParaRPr lang="ar-SA" sz="1600" dirty="0">
              <a:latin typeface="Sakkal Majalla" panose="02000000000000000000" pitchFamily="2" charset="-78"/>
              <a:cs typeface="Sakkal Majalla" panose="02000000000000000000" pitchFamily="2" charset="-78"/>
            </a:endParaRPr>
          </a:p>
        </p:txBody>
      </p:sp>
      <p:sp>
        <p:nvSpPr>
          <p:cNvPr id="5" name="مربع نص 4">
            <a:extLst>
              <a:ext uri="{FF2B5EF4-FFF2-40B4-BE49-F238E27FC236}">
                <a16:creationId xmlns:a16="http://schemas.microsoft.com/office/drawing/2014/main" id="{BE3F2AA7-5857-900C-17FB-AD643A203A51}"/>
              </a:ext>
            </a:extLst>
          </p:cNvPr>
          <p:cNvSpPr txBox="1"/>
          <p:nvPr/>
        </p:nvSpPr>
        <p:spPr>
          <a:xfrm>
            <a:off x="3312825" y="4222422"/>
            <a:ext cx="2503800" cy="584775"/>
          </a:xfrm>
          <a:prstGeom prst="rect">
            <a:avLst/>
          </a:prstGeom>
          <a:noFill/>
        </p:spPr>
        <p:txBody>
          <a:bodyPr wrap="square">
            <a:spAutoFit/>
          </a:bodyPr>
          <a:lstStyle/>
          <a:p>
            <a:pPr algn="ctr" rtl="1"/>
            <a:r>
              <a:rPr lang="ar-SA" sz="1600" dirty="0">
                <a:latin typeface="Sakkal Majalla" panose="02000000000000000000" pitchFamily="2" charset="-78"/>
                <a:cs typeface="Sakkal Majalla" panose="02000000000000000000" pitchFamily="2" charset="-78"/>
              </a:rPr>
              <a:t>تحديد الأنماط المختلفة للبيانات</a:t>
            </a:r>
          </a:p>
          <a:p>
            <a:pPr algn="ctr" rtl="1"/>
            <a:r>
              <a:rPr lang="ar-SA" sz="1600" dirty="0">
                <a:latin typeface="Sakkal Majalla" panose="02000000000000000000" pitchFamily="2" charset="-78"/>
                <a:cs typeface="Sakkal Majalla" panose="02000000000000000000" pitchFamily="2" charset="-78"/>
              </a:rPr>
              <a:t>معرفة المقصود بترميز البيانات .</a:t>
            </a:r>
          </a:p>
        </p:txBody>
      </p:sp>
      <p:sp>
        <p:nvSpPr>
          <p:cNvPr id="6" name="مربع نص 5">
            <a:extLst>
              <a:ext uri="{FF2B5EF4-FFF2-40B4-BE49-F238E27FC236}">
                <a16:creationId xmlns:a16="http://schemas.microsoft.com/office/drawing/2014/main" id="{21A4B8E8-DB32-5B31-243B-4A00805659CA}"/>
              </a:ext>
            </a:extLst>
          </p:cNvPr>
          <p:cNvSpPr txBox="1"/>
          <p:nvPr/>
        </p:nvSpPr>
        <p:spPr>
          <a:xfrm>
            <a:off x="563323" y="957695"/>
            <a:ext cx="2266058" cy="584775"/>
          </a:xfrm>
          <a:prstGeom prst="rect">
            <a:avLst/>
          </a:prstGeom>
          <a:noFill/>
        </p:spPr>
        <p:txBody>
          <a:bodyPr wrap="square">
            <a:spAutoFit/>
          </a:bodyPr>
          <a:lstStyle/>
          <a:p>
            <a:pPr algn="ctr" rtl="1"/>
            <a:r>
              <a:rPr lang="ar-SA" sz="1600" dirty="0">
                <a:effectLst/>
                <a:latin typeface="Sakkal Majalla" panose="02000000000000000000" pitchFamily="2" charset="-78"/>
                <a:ea typeface="Calibri" panose="020F0502020204030204" pitchFamily="34" charset="0"/>
                <a:cs typeface="Sakkal Majalla" panose="02000000000000000000" pitchFamily="2" charset="-78"/>
              </a:rPr>
              <a:t>معرفة مفهوم منصات البيانات المفتوحة</a:t>
            </a:r>
            <a:endParaRPr lang="ar-SA" sz="1600" dirty="0">
              <a:latin typeface="Sakkal Majalla" panose="02000000000000000000" pitchFamily="2" charset="-78"/>
              <a:cs typeface="Sakkal Majalla" panose="02000000000000000000" pitchFamily="2" charset="-78"/>
            </a:endParaRPr>
          </a:p>
        </p:txBody>
      </p:sp>
      <p:sp>
        <p:nvSpPr>
          <p:cNvPr id="7" name="مربع نص 6">
            <a:extLst>
              <a:ext uri="{FF2B5EF4-FFF2-40B4-BE49-F238E27FC236}">
                <a16:creationId xmlns:a16="http://schemas.microsoft.com/office/drawing/2014/main" id="{63EFFD47-78D1-C536-E26D-FD19AB310BC5}"/>
              </a:ext>
            </a:extLst>
          </p:cNvPr>
          <p:cNvSpPr txBox="1"/>
          <p:nvPr/>
        </p:nvSpPr>
        <p:spPr>
          <a:xfrm>
            <a:off x="5831176" y="4169718"/>
            <a:ext cx="3206498" cy="584775"/>
          </a:xfrm>
          <a:prstGeom prst="rect">
            <a:avLst/>
          </a:prstGeom>
          <a:noFill/>
        </p:spPr>
        <p:txBody>
          <a:bodyPr wrap="square">
            <a:spAutoFit/>
          </a:bodyPr>
          <a:lstStyle/>
          <a:p>
            <a:pPr algn="ctr" rtl="1"/>
            <a:r>
              <a:rPr lang="ar-SA" sz="1600" dirty="0">
                <a:effectLst/>
                <a:latin typeface="Sakkal Majalla" panose="02000000000000000000" pitchFamily="2" charset="-78"/>
                <a:ea typeface="Calibri" panose="020F0502020204030204" pitchFamily="34" charset="0"/>
                <a:cs typeface="Sakkal Majalla" panose="02000000000000000000" pitchFamily="2" charset="-78"/>
              </a:rPr>
              <a:t>معرفة أهمية الحصول على التصاريح القانونية المناسبة قبل البدء بجمع البيانات</a:t>
            </a:r>
            <a:endParaRPr lang="ar-SA" sz="1600" dirty="0">
              <a:latin typeface="Sakkal Majalla" panose="02000000000000000000" pitchFamily="2" charset="-78"/>
              <a:cs typeface="Sakkal Majalla" panose="02000000000000000000" pitchFamily="2" charset="-78"/>
            </a:endParaRPr>
          </a:p>
        </p:txBody>
      </p:sp>
      <p:sp>
        <p:nvSpPr>
          <p:cNvPr id="8" name="مربع نص 7">
            <a:extLst>
              <a:ext uri="{FF2B5EF4-FFF2-40B4-BE49-F238E27FC236}">
                <a16:creationId xmlns:a16="http://schemas.microsoft.com/office/drawing/2014/main" id="{1CD41F8A-D195-5EF5-A071-2A2DF9FBE14B}"/>
              </a:ext>
            </a:extLst>
          </p:cNvPr>
          <p:cNvSpPr txBox="1"/>
          <p:nvPr/>
        </p:nvSpPr>
        <p:spPr>
          <a:xfrm>
            <a:off x="83613" y="4048732"/>
            <a:ext cx="3281416" cy="830997"/>
          </a:xfrm>
          <a:prstGeom prst="rect">
            <a:avLst/>
          </a:prstGeom>
          <a:noFill/>
        </p:spPr>
        <p:txBody>
          <a:bodyPr wrap="square">
            <a:spAutoFit/>
          </a:bodyPr>
          <a:lstStyle/>
          <a:p>
            <a:pPr algn="ctr" rtl="1"/>
            <a:r>
              <a:rPr lang="ar-SA" sz="1600" dirty="0">
                <a:latin typeface="Sakkal Majalla" panose="02000000000000000000" pitchFamily="2" charset="-78"/>
                <a:cs typeface="Sakkal Majalla" panose="02000000000000000000" pitchFamily="2" charset="-78"/>
              </a:rPr>
              <a:t>تطبيق خطوات التحقق من صحة البيانات</a:t>
            </a:r>
          </a:p>
          <a:p>
            <a:pPr algn="ctr" rtl="1"/>
            <a:r>
              <a:rPr lang="ar-SA" sz="1600" dirty="0">
                <a:latin typeface="Sakkal Majalla" panose="02000000000000000000" pitchFamily="2" charset="-78"/>
                <a:cs typeface="Sakkal Majalla" panose="02000000000000000000" pitchFamily="2" charset="-78"/>
              </a:rPr>
              <a:t>تصنيف الطرق المتنوعة للتحقق من صحة إدخال البيانات</a:t>
            </a:r>
          </a:p>
        </p:txBody>
      </p:sp>
      <p:grpSp>
        <p:nvGrpSpPr>
          <p:cNvPr id="11" name="مجموعة 10">
            <a:extLst>
              <a:ext uri="{FF2B5EF4-FFF2-40B4-BE49-F238E27FC236}">
                <a16:creationId xmlns:a16="http://schemas.microsoft.com/office/drawing/2014/main" id="{3B4B3488-1B85-E108-E020-F93CD0C2907E}"/>
              </a:ext>
            </a:extLst>
          </p:cNvPr>
          <p:cNvGrpSpPr/>
          <p:nvPr/>
        </p:nvGrpSpPr>
        <p:grpSpPr>
          <a:xfrm>
            <a:off x="85060" y="4775125"/>
            <a:ext cx="8973880" cy="368915"/>
            <a:chOff x="85060" y="4775125"/>
            <a:chExt cx="8973880" cy="368915"/>
          </a:xfrm>
        </p:grpSpPr>
        <p:sp>
          <p:nvSpPr>
            <p:cNvPr id="12" name="Google Shape;1161;p24">
              <a:extLst>
                <a:ext uri="{FF2B5EF4-FFF2-40B4-BE49-F238E27FC236}">
                  <a16:creationId xmlns:a16="http://schemas.microsoft.com/office/drawing/2014/main" id="{1EE48BFB-0DE0-3C64-911F-E581D9FACEE7}"/>
                </a:ext>
              </a:extLst>
            </p:cNvPr>
            <p:cNvSpPr/>
            <p:nvPr/>
          </p:nvSpPr>
          <p:spPr>
            <a:xfrm>
              <a:off x="85060" y="4775125"/>
              <a:ext cx="8973880" cy="368915"/>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مربع نص 12">
              <a:extLst>
                <a:ext uri="{FF2B5EF4-FFF2-40B4-BE49-F238E27FC236}">
                  <a16:creationId xmlns:a16="http://schemas.microsoft.com/office/drawing/2014/main" id="{A1831E03-E28F-2866-4901-A5C192DF4FB1}"/>
                </a:ext>
              </a:extLst>
            </p:cNvPr>
            <p:cNvSpPr txBox="1"/>
            <p:nvPr/>
          </p:nvSpPr>
          <p:spPr>
            <a:xfrm>
              <a:off x="3325928" y="4802823"/>
              <a:ext cx="2146143" cy="307777"/>
            </a:xfrm>
            <a:prstGeom prst="rect">
              <a:avLst/>
            </a:prstGeom>
            <a:noFill/>
          </p:spPr>
          <p:txBody>
            <a:bodyPr wrap="square">
              <a:spAutoFit/>
            </a:bodyPr>
            <a:lstStyle/>
            <a:p>
              <a:pPr algn="ctr" rtl="1"/>
              <a:r>
                <a:rPr lang="ar-SA" b="1" i="0" u="none" strike="noStrike" baseline="0" dirty="0">
                  <a:solidFill>
                    <a:schemeClr val="bg1"/>
                  </a:solidFill>
                  <a:latin typeface="Calibri" panose="020F0502020204030204" pitchFamily="34" charset="0"/>
                  <a:cs typeface="Calibri" panose="020F0502020204030204" pitchFamily="34" charset="0"/>
                </a:rPr>
                <a:t>إعداد المعلمة : منال الرحيلي</a:t>
              </a:r>
              <a:endParaRPr lang="ar-SA" b="1" dirty="0">
                <a:solidFill>
                  <a:schemeClr val="bg1"/>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p:bldP spid="7" grpId="0"/>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615"/>
        <p:cNvGrpSpPr/>
        <p:nvPr/>
      </p:nvGrpSpPr>
      <p:grpSpPr>
        <a:xfrm>
          <a:off x="0" y="0"/>
          <a:ext cx="0" cy="0"/>
          <a:chOff x="0" y="0"/>
          <a:chExt cx="0" cy="0"/>
        </a:xfrm>
      </p:grpSpPr>
      <p:grpSp>
        <p:nvGrpSpPr>
          <p:cNvPr id="2642" name="Google Shape;2642;p40"/>
          <p:cNvGrpSpPr/>
          <p:nvPr/>
        </p:nvGrpSpPr>
        <p:grpSpPr>
          <a:xfrm>
            <a:off x="6946166" y="1418705"/>
            <a:ext cx="1740650" cy="3043942"/>
            <a:chOff x="6946166" y="1418705"/>
            <a:chExt cx="1740650" cy="3043942"/>
          </a:xfrm>
        </p:grpSpPr>
        <p:sp>
          <p:nvSpPr>
            <p:cNvPr id="2643" name="Google Shape;2643;p40"/>
            <p:cNvSpPr/>
            <p:nvPr/>
          </p:nvSpPr>
          <p:spPr>
            <a:xfrm>
              <a:off x="7101583" y="1832919"/>
              <a:ext cx="494015" cy="470996"/>
            </a:xfrm>
            <a:custGeom>
              <a:avLst/>
              <a:gdLst/>
              <a:ahLst/>
              <a:cxnLst/>
              <a:rect l="l" t="t" r="r" b="b"/>
              <a:pathLst>
                <a:path w="5089" h="4852" extrusionOk="0">
                  <a:moveTo>
                    <a:pt x="3634" y="0"/>
                  </a:moveTo>
                  <a:lnTo>
                    <a:pt x="3063" y="849"/>
                  </a:lnTo>
                  <a:lnTo>
                    <a:pt x="1" y="849"/>
                  </a:lnTo>
                  <a:lnTo>
                    <a:pt x="1" y="4852"/>
                  </a:lnTo>
                  <a:lnTo>
                    <a:pt x="5089" y="4852"/>
                  </a:lnTo>
                  <a:lnTo>
                    <a:pt x="5089" y="0"/>
                  </a:lnTo>
                  <a:close/>
                </a:path>
              </a:pathLst>
            </a:custGeom>
            <a:solidFill>
              <a:srgbClr val="B0B0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4" name="Google Shape;2644;p40"/>
            <p:cNvSpPr/>
            <p:nvPr/>
          </p:nvSpPr>
          <p:spPr>
            <a:xfrm>
              <a:off x="7046930" y="1832919"/>
              <a:ext cx="494597" cy="470996"/>
            </a:xfrm>
            <a:custGeom>
              <a:avLst/>
              <a:gdLst/>
              <a:ahLst/>
              <a:cxnLst/>
              <a:rect l="l" t="t" r="r" b="b"/>
              <a:pathLst>
                <a:path w="5095" h="4852" extrusionOk="0">
                  <a:moveTo>
                    <a:pt x="4448" y="0"/>
                  </a:moveTo>
                  <a:cubicBezTo>
                    <a:pt x="3939" y="0"/>
                    <a:pt x="3466" y="251"/>
                    <a:pt x="3188" y="668"/>
                  </a:cubicBezTo>
                  <a:lnTo>
                    <a:pt x="3063" y="849"/>
                  </a:lnTo>
                  <a:lnTo>
                    <a:pt x="745" y="849"/>
                  </a:lnTo>
                  <a:cubicBezTo>
                    <a:pt x="334" y="849"/>
                    <a:pt x="0" y="1184"/>
                    <a:pt x="0" y="1594"/>
                  </a:cubicBezTo>
                  <a:lnTo>
                    <a:pt x="0" y="4852"/>
                  </a:lnTo>
                  <a:lnTo>
                    <a:pt x="5095" y="4852"/>
                  </a:lnTo>
                  <a:lnTo>
                    <a:pt x="5095" y="0"/>
                  </a:lnTo>
                  <a:close/>
                </a:path>
              </a:pathLst>
            </a:custGeom>
            <a:solidFill>
              <a:srgbClr val="DA97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5" name="Google Shape;2645;p40"/>
            <p:cNvSpPr/>
            <p:nvPr/>
          </p:nvSpPr>
          <p:spPr>
            <a:xfrm>
              <a:off x="7096244" y="1953194"/>
              <a:ext cx="408200" cy="297333"/>
            </a:xfrm>
            <a:custGeom>
              <a:avLst/>
              <a:gdLst/>
              <a:ahLst/>
              <a:cxnLst/>
              <a:rect l="l" t="t" r="r" b="b"/>
              <a:pathLst>
                <a:path w="4205" h="3063" extrusionOk="0">
                  <a:moveTo>
                    <a:pt x="0" y="0"/>
                  </a:moveTo>
                  <a:lnTo>
                    <a:pt x="0" y="3063"/>
                  </a:lnTo>
                  <a:lnTo>
                    <a:pt x="4204" y="3063"/>
                  </a:lnTo>
                  <a:lnTo>
                    <a:pt x="4204" y="14"/>
                  </a:lnTo>
                  <a:lnTo>
                    <a:pt x="0" y="0"/>
                  </a:lnTo>
                  <a:close/>
                </a:path>
              </a:pathLst>
            </a:custGeom>
            <a:solidFill>
              <a:srgbClr val="FBFB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6" name="Google Shape;2646;p40"/>
            <p:cNvSpPr/>
            <p:nvPr/>
          </p:nvSpPr>
          <p:spPr>
            <a:xfrm>
              <a:off x="6973930" y="1989694"/>
              <a:ext cx="567598" cy="314224"/>
            </a:xfrm>
            <a:custGeom>
              <a:avLst/>
              <a:gdLst/>
              <a:ahLst/>
              <a:cxnLst/>
              <a:rect l="l" t="t" r="r" b="b"/>
              <a:pathLst>
                <a:path w="5847" h="3237" extrusionOk="0">
                  <a:moveTo>
                    <a:pt x="849" y="0"/>
                  </a:moveTo>
                  <a:cubicBezTo>
                    <a:pt x="355" y="0"/>
                    <a:pt x="0" y="466"/>
                    <a:pt x="126" y="940"/>
                  </a:cubicBezTo>
                  <a:lnTo>
                    <a:pt x="752" y="3237"/>
                  </a:lnTo>
                  <a:lnTo>
                    <a:pt x="5847" y="3237"/>
                  </a:lnTo>
                  <a:lnTo>
                    <a:pt x="4963" y="14"/>
                  </a:lnTo>
                  <a:lnTo>
                    <a:pt x="84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7" name="Google Shape;2647;p40"/>
            <p:cNvSpPr/>
            <p:nvPr/>
          </p:nvSpPr>
          <p:spPr>
            <a:xfrm>
              <a:off x="7311070" y="4079404"/>
              <a:ext cx="1375747" cy="383242"/>
            </a:xfrm>
            <a:custGeom>
              <a:avLst/>
              <a:gdLst/>
              <a:ahLst/>
              <a:cxnLst/>
              <a:rect l="l" t="t" r="r" b="b"/>
              <a:pathLst>
                <a:path w="14172" h="3948" extrusionOk="0">
                  <a:moveTo>
                    <a:pt x="0" y="1"/>
                  </a:moveTo>
                  <a:lnTo>
                    <a:pt x="0" y="3947"/>
                  </a:lnTo>
                  <a:lnTo>
                    <a:pt x="14171" y="3947"/>
                  </a:lnTo>
                  <a:lnTo>
                    <a:pt x="14171" y="1"/>
                  </a:lnTo>
                  <a:close/>
                </a:path>
              </a:pathLst>
            </a:custGeom>
            <a:solidFill>
              <a:srgbClr val="6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8" name="Google Shape;2648;p40"/>
            <p:cNvSpPr/>
            <p:nvPr/>
          </p:nvSpPr>
          <p:spPr>
            <a:xfrm>
              <a:off x="6946166" y="4079404"/>
              <a:ext cx="1376426" cy="383242"/>
            </a:xfrm>
            <a:custGeom>
              <a:avLst/>
              <a:gdLst/>
              <a:ahLst/>
              <a:cxnLst/>
              <a:rect l="l" t="t" r="r" b="b"/>
              <a:pathLst>
                <a:path w="14179" h="3948" extrusionOk="0">
                  <a:moveTo>
                    <a:pt x="1" y="1"/>
                  </a:moveTo>
                  <a:lnTo>
                    <a:pt x="1" y="3947"/>
                  </a:lnTo>
                  <a:lnTo>
                    <a:pt x="14179" y="3947"/>
                  </a:lnTo>
                  <a:lnTo>
                    <a:pt x="14179" y="1"/>
                  </a:ln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9" name="Google Shape;2649;p40"/>
            <p:cNvSpPr/>
            <p:nvPr/>
          </p:nvSpPr>
          <p:spPr>
            <a:xfrm>
              <a:off x="7077994" y="4182788"/>
              <a:ext cx="176385" cy="176478"/>
            </a:xfrm>
            <a:custGeom>
              <a:avLst/>
              <a:gdLst/>
              <a:ahLst/>
              <a:cxnLst/>
              <a:rect l="l" t="t" r="r" b="b"/>
              <a:pathLst>
                <a:path w="1817" h="1818" extrusionOk="0">
                  <a:moveTo>
                    <a:pt x="905" y="1"/>
                  </a:moveTo>
                  <a:cubicBezTo>
                    <a:pt x="404" y="1"/>
                    <a:pt x="0" y="404"/>
                    <a:pt x="0" y="913"/>
                  </a:cubicBezTo>
                  <a:cubicBezTo>
                    <a:pt x="0" y="1414"/>
                    <a:pt x="404" y="1817"/>
                    <a:pt x="905" y="1817"/>
                  </a:cubicBezTo>
                  <a:cubicBezTo>
                    <a:pt x="1413" y="1817"/>
                    <a:pt x="1817" y="1414"/>
                    <a:pt x="1817" y="913"/>
                  </a:cubicBezTo>
                  <a:cubicBezTo>
                    <a:pt x="1817" y="404"/>
                    <a:pt x="1413" y="1"/>
                    <a:pt x="9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0" name="Google Shape;2650;p40"/>
            <p:cNvSpPr/>
            <p:nvPr/>
          </p:nvSpPr>
          <p:spPr>
            <a:xfrm>
              <a:off x="7380672" y="4182788"/>
              <a:ext cx="176385" cy="176478"/>
            </a:xfrm>
            <a:custGeom>
              <a:avLst/>
              <a:gdLst/>
              <a:ahLst/>
              <a:cxnLst/>
              <a:rect l="l" t="t" r="r" b="b"/>
              <a:pathLst>
                <a:path w="1817" h="1818" extrusionOk="0">
                  <a:moveTo>
                    <a:pt x="912" y="1"/>
                  </a:moveTo>
                  <a:cubicBezTo>
                    <a:pt x="411" y="1"/>
                    <a:pt x="0" y="404"/>
                    <a:pt x="0" y="913"/>
                  </a:cubicBezTo>
                  <a:cubicBezTo>
                    <a:pt x="0" y="1414"/>
                    <a:pt x="411" y="1817"/>
                    <a:pt x="912" y="1817"/>
                  </a:cubicBezTo>
                  <a:cubicBezTo>
                    <a:pt x="1413" y="1817"/>
                    <a:pt x="1817" y="1414"/>
                    <a:pt x="1817" y="913"/>
                  </a:cubicBezTo>
                  <a:cubicBezTo>
                    <a:pt x="1817" y="404"/>
                    <a:pt x="1413" y="1"/>
                    <a:pt x="9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1" name="Google Shape;2651;p40"/>
            <p:cNvSpPr/>
            <p:nvPr/>
          </p:nvSpPr>
          <p:spPr>
            <a:xfrm>
              <a:off x="8094170" y="4182788"/>
              <a:ext cx="57468" cy="176478"/>
            </a:xfrm>
            <a:custGeom>
              <a:avLst/>
              <a:gdLst/>
              <a:ahLst/>
              <a:cxnLst/>
              <a:rect l="l" t="t" r="r" b="b"/>
              <a:pathLst>
                <a:path w="592" h="1818" extrusionOk="0">
                  <a:moveTo>
                    <a:pt x="0" y="1"/>
                  </a:moveTo>
                  <a:lnTo>
                    <a:pt x="0" y="1817"/>
                  </a:lnTo>
                  <a:lnTo>
                    <a:pt x="592" y="1817"/>
                  </a:lnTo>
                  <a:lnTo>
                    <a:pt x="59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2" name="Google Shape;2652;p40"/>
            <p:cNvSpPr/>
            <p:nvPr/>
          </p:nvSpPr>
          <p:spPr>
            <a:xfrm>
              <a:off x="8217163" y="4182788"/>
              <a:ext cx="57468" cy="176478"/>
            </a:xfrm>
            <a:custGeom>
              <a:avLst/>
              <a:gdLst/>
              <a:ahLst/>
              <a:cxnLst/>
              <a:rect l="l" t="t" r="r" b="b"/>
              <a:pathLst>
                <a:path w="592" h="1818" extrusionOk="0">
                  <a:moveTo>
                    <a:pt x="0" y="1"/>
                  </a:moveTo>
                  <a:lnTo>
                    <a:pt x="0" y="1817"/>
                  </a:lnTo>
                  <a:lnTo>
                    <a:pt x="592" y="1817"/>
                  </a:lnTo>
                  <a:lnTo>
                    <a:pt x="59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3" name="Google Shape;2653;p40"/>
            <p:cNvSpPr/>
            <p:nvPr/>
          </p:nvSpPr>
          <p:spPr>
            <a:xfrm>
              <a:off x="7311070" y="3705767"/>
              <a:ext cx="1375747" cy="382563"/>
            </a:xfrm>
            <a:custGeom>
              <a:avLst/>
              <a:gdLst/>
              <a:ahLst/>
              <a:cxnLst/>
              <a:rect l="l" t="t" r="r" b="b"/>
              <a:pathLst>
                <a:path w="14172" h="3941" extrusionOk="0">
                  <a:moveTo>
                    <a:pt x="0" y="1"/>
                  </a:moveTo>
                  <a:lnTo>
                    <a:pt x="0" y="3940"/>
                  </a:lnTo>
                  <a:lnTo>
                    <a:pt x="14171" y="3940"/>
                  </a:lnTo>
                  <a:lnTo>
                    <a:pt x="14171" y="1"/>
                  </a:ln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4" name="Google Shape;2654;p40"/>
            <p:cNvSpPr/>
            <p:nvPr/>
          </p:nvSpPr>
          <p:spPr>
            <a:xfrm>
              <a:off x="6946166" y="3705767"/>
              <a:ext cx="1376426" cy="382563"/>
            </a:xfrm>
            <a:custGeom>
              <a:avLst/>
              <a:gdLst/>
              <a:ahLst/>
              <a:cxnLst/>
              <a:rect l="l" t="t" r="r" b="b"/>
              <a:pathLst>
                <a:path w="14179" h="3941" extrusionOk="0">
                  <a:moveTo>
                    <a:pt x="1" y="1"/>
                  </a:moveTo>
                  <a:lnTo>
                    <a:pt x="1" y="3940"/>
                  </a:lnTo>
                  <a:lnTo>
                    <a:pt x="14179" y="3940"/>
                  </a:lnTo>
                  <a:lnTo>
                    <a:pt x="14179"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5" name="Google Shape;2655;p40"/>
            <p:cNvSpPr/>
            <p:nvPr/>
          </p:nvSpPr>
          <p:spPr>
            <a:xfrm>
              <a:off x="7380672" y="3808471"/>
              <a:ext cx="176385" cy="176478"/>
            </a:xfrm>
            <a:custGeom>
              <a:avLst/>
              <a:gdLst/>
              <a:ahLst/>
              <a:cxnLst/>
              <a:rect l="l" t="t" r="r" b="b"/>
              <a:pathLst>
                <a:path w="1817" h="1818" extrusionOk="0">
                  <a:moveTo>
                    <a:pt x="912" y="1"/>
                  </a:moveTo>
                  <a:cubicBezTo>
                    <a:pt x="411" y="1"/>
                    <a:pt x="0" y="411"/>
                    <a:pt x="0" y="913"/>
                  </a:cubicBezTo>
                  <a:cubicBezTo>
                    <a:pt x="0" y="1414"/>
                    <a:pt x="411" y="1817"/>
                    <a:pt x="912" y="1817"/>
                  </a:cubicBezTo>
                  <a:cubicBezTo>
                    <a:pt x="1413" y="1817"/>
                    <a:pt x="1817" y="1414"/>
                    <a:pt x="1817" y="913"/>
                  </a:cubicBezTo>
                  <a:cubicBezTo>
                    <a:pt x="1817" y="411"/>
                    <a:pt x="1413" y="1"/>
                    <a:pt x="9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6" name="Google Shape;2656;p40"/>
            <p:cNvSpPr/>
            <p:nvPr/>
          </p:nvSpPr>
          <p:spPr>
            <a:xfrm>
              <a:off x="7971176" y="3808471"/>
              <a:ext cx="57565" cy="176478"/>
            </a:xfrm>
            <a:custGeom>
              <a:avLst/>
              <a:gdLst/>
              <a:ahLst/>
              <a:cxnLst/>
              <a:rect l="l" t="t" r="r" b="b"/>
              <a:pathLst>
                <a:path w="593" h="1818" extrusionOk="0">
                  <a:moveTo>
                    <a:pt x="1" y="1"/>
                  </a:moveTo>
                  <a:lnTo>
                    <a:pt x="1" y="1817"/>
                  </a:lnTo>
                  <a:lnTo>
                    <a:pt x="592" y="1817"/>
                  </a:lnTo>
                  <a:lnTo>
                    <a:pt x="59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7" name="Google Shape;2657;p40"/>
            <p:cNvSpPr/>
            <p:nvPr/>
          </p:nvSpPr>
          <p:spPr>
            <a:xfrm>
              <a:off x="8094170" y="3808471"/>
              <a:ext cx="57468" cy="176478"/>
            </a:xfrm>
            <a:custGeom>
              <a:avLst/>
              <a:gdLst/>
              <a:ahLst/>
              <a:cxnLst/>
              <a:rect l="l" t="t" r="r" b="b"/>
              <a:pathLst>
                <a:path w="592" h="1818" extrusionOk="0">
                  <a:moveTo>
                    <a:pt x="0" y="1"/>
                  </a:moveTo>
                  <a:lnTo>
                    <a:pt x="0" y="1817"/>
                  </a:lnTo>
                  <a:lnTo>
                    <a:pt x="592" y="1817"/>
                  </a:lnTo>
                  <a:lnTo>
                    <a:pt x="59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8" name="Google Shape;2658;p40"/>
            <p:cNvSpPr/>
            <p:nvPr/>
          </p:nvSpPr>
          <p:spPr>
            <a:xfrm>
              <a:off x="7311070" y="3322713"/>
              <a:ext cx="1375747" cy="383145"/>
            </a:xfrm>
            <a:custGeom>
              <a:avLst/>
              <a:gdLst/>
              <a:ahLst/>
              <a:cxnLst/>
              <a:rect l="l" t="t" r="r" b="b"/>
              <a:pathLst>
                <a:path w="14172" h="3947" extrusionOk="0">
                  <a:moveTo>
                    <a:pt x="0" y="0"/>
                  </a:moveTo>
                  <a:lnTo>
                    <a:pt x="0" y="3947"/>
                  </a:lnTo>
                  <a:lnTo>
                    <a:pt x="14171" y="3947"/>
                  </a:lnTo>
                  <a:lnTo>
                    <a:pt x="14171" y="0"/>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9" name="Google Shape;2659;p40"/>
            <p:cNvSpPr/>
            <p:nvPr/>
          </p:nvSpPr>
          <p:spPr>
            <a:xfrm>
              <a:off x="6946166" y="3322713"/>
              <a:ext cx="1376426" cy="383145"/>
            </a:xfrm>
            <a:custGeom>
              <a:avLst/>
              <a:gdLst/>
              <a:ahLst/>
              <a:cxnLst/>
              <a:rect l="l" t="t" r="r" b="b"/>
              <a:pathLst>
                <a:path w="14179" h="3947" extrusionOk="0">
                  <a:moveTo>
                    <a:pt x="1" y="0"/>
                  </a:moveTo>
                  <a:lnTo>
                    <a:pt x="1" y="3947"/>
                  </a:lnTo>
                  <a:lnTo>
                    <a:pt x="14179" y="3947"/>
                  </a:lnTo>
                  <a:lnTo>
                    <a:pt x="1417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0" name="Google Shape;2660;p40"/>
            <p:cNvSpPr/>
            <p:nvPr/>
          </p:nvSpPr>
          <p:spPr>
            <a:xfrm>
              <a:off x="7077994" y="3426097"/>
              <a:ext cx="176385" cy="176381"/>
            </a:xfrm>
            <a:custGeom>
              <a:avLst/>
              <a:gdLst/>
              <a:ahLst/>
              <a:cxnLst/>
              <a:rect l="l" t="t" r="r" b="b"/>
              <a:pathLst>
                <a:path w="1817" h="1817" extrusionOk="0">
                  <a:moveTo>
                    <a:pt x="905" y="0"/>
                  </a:moveTo>
                  <a:cubicBezTo>
                    <a:pt x="404" y="0"/>
                    <a:pt x="0" y="404"/>
                    <a:pt x="0" y="905"/>
                  </a:cubicBezTo>
                  <a:cubicBezTo>
                    <a:pt x="0" y="1406"/>
                    <a:pt x="404" y="1817"/>
                    <a:pt x="905" y="1817"/>
                  </a:cubicBezTo>
                  <a:cubicBezTo>
                    <a:pt x="1413" y="1817"/>
                    <a:pt x="1817" y="1406"/>
                    <a:pt x="1817" y="905"/>
                  </a:cubicBezTo>
                  <a:cubicBezTo>
                    <a:pt x="1817" y="404"/>
                    <a:pt x="1413" y="0"/>
                    <a:pt x="9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1" name="Google Shape;2661;p40"/>
            <p:cNvSpPr/>
            <p:nvPr/>
          </p:nvSpPr>
          <p:spPr>
            <a:xfrm>
              <a:off x="7380672" y="3426097"/>
              <a:ext cx="176385" cy="176381"/>
            </a:xfrm>
            <a:custGeom>
              <a:avLst/>
              <a:gdLst/>
              <a:ahLst/>
              <a:cxnLst/>
              <a:rect l="l" t="t" r="r" b="b"/>
              <a:pathLst>
                <a:path w="1817" h="1817" extrusionOk="0">
                  <a:moveTo>
                    <a:pt x="912" y="0"/>
                  </a:moveTo>
                  <a:cubicBezTo>
                    <a:pt x="411" y="0"/>
                    <a:pt x="0" y="404"/>
                    <a:pt x="0" y="905"/>
                  </a:cubicBezTo>
                  <a:cubicBezTo>
                    <a:pt x="0" y="1406"/>
                    <a:pt x="411" y="1817"/>
                    <a:pt x="912" y="1817"/>
                  </a:cubicBezTo>
                  <a:cubicBezTo>
                    <a:pt x="1413" y="1817"/>
                    <a:pt x="1817" y="1406"/>
                    <a:pt x="1817" y="905"/>
                  </a:cubicBezTo>
                  <a:cubicBezTo>
                    <a:pt x="1817" y="404"/>
                    <a:pt x="1413" y="0"/>
                    <a:pt x="9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2" name="Google Shape;2662;p40"/>
            <p:cNvSpPr/>
            <p:nvPr/>
          </p:nvSpPr>
          <p:spPr>
            <a:xfrm>
              <a:off x="7971176" y="3426097"/>
              <a:ext cx="57565" cy="176381"/>
            </a:xfrm>
            <a:custGeom>
              <a:avLst/>
              <a:gdLst/>
              <a:ahLst/>
              <a:cxnLst/>
              <a:rect l="l" t="t" r="r" b="b"/>
              <a:pathLst>
                <a:path w="593" h="1817" extrusionOk="0">
                  <a:moveTo>
                    <a:pt x="1" y="0"/>
                  </a:moveTo>
                  <a:lnTo>
                    <a:pt x="1" y="1817"/>
                  </a:lnTo>
                  <a:lnTo>
                    <a:pt x="592" y="1817"/>
                  </a:lnTo>
                  <a:lnTo>
                    <a:pt x="59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3" name="Google Shape;2663;p40"/>
            <p:cNvSpPr/>
            <p:nvPr/>
          </p:nvSpPr>
          <p:spPr>
            <a:xfrm>
              <a:off x="8217163" y="3426097"/>
              <a:ext cx="57468" cy="176381"/>
            </a:xfrm>
            <a:custGeom>
              <a:avLst/>
              <a:gdLst/>
              <a:ahLst/>
              <a:cxnLst/>
              <a:rect l="l" t="t" r="r" b="b"/>
              <a:pathLst>
                <a:path w="592" h="1817" extrusionOk="0">
                  <a:moveTo>
                    <a:pt x="0" y="0"/>
                  </a:moveTo>
                  <a:lnTo>
                    <a:pt x="0" y="1817"/>
                  </a:lnTo>
                  <a:lnTo>
                    <a:pt x="592" y="1817"/>
                  </a:lnTo>
                  <a:lnTo>
                    <a:pt x="59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4" name="Google Shape;2664;p40"/>
            <p:cNvSpPr/>
            <p:nvPr/>
          </p:nvSpPr>
          <p:spPr>
            <a:xfrm>
              <a:off x="8104945" y="2014642"/>
              <a:ext cx="515662" cy="389940"/>
            </a:xfrm>
            <a:custGeom>
              <a:avLst/>
              <a:gdLst/>
              <a:ahLst/>
              <a:cxnLst/>
              <a:rect l="l" t="t" r="r" b="b"/>
              <a:pathLst>
                <a:path w="5312" h="4017" extrusionOk="0">
                  <a:moveTo>
                    <a:pt x="1" y="1"/>
                  </a:moveTo>
                  <a:lnTo>
                    <a:pt x="1" y="4017"/>
                  </a:lnTo>
                  <a:lnTo>
                    <a:pt x="5311" y="4017"/>
                  </a:lnTo>
                  <a:lnTo>
                    <a:pt x="5311" y="1"/>
                  </a:lnTo>
                  <a:close/>
                </a:path>
              </a:pathLst>
            </a:custGeom>
            <a:solidFill>
              <a:srgbClr val="FBFB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5" name="Google Shape;2665;p40"/>
            <p:cNvSpPr/>
            <p:nvPr/>
          </p:nvSpPr>
          <p:spPr>
            <a:xfrm>
              <a:off x="8388015" y="1418705"/>
              <a:ext cx="233271" cy="990625"/>
            </a:xfrm>
            <a:custGeom>
              <a:avLst/>
              <a:gdLst/>
              <a:ahLst/>
              <a:cxnLst/>
              <a:rect l="l" t="t" r="r" b="b"/>
              <a:pathLst>
                <a:path w="2403" h="10205" extrusionOk="0">
                  <a:moveTo>
                    <a:pt x="1" y="1"/>
                  </a:moveTo>
                  <a:lnTo>
                    <a:pt x="1" y="10204"/>
                  </a:lnTo>
                  <a:lnTo>
                    <a:pt x="2402" y="10204"/>
                  </a:lnTo>
                  <a:lnTo>
                    <a:pt x="1" y="1"/>
                  </a:lnTo>
                  <a:close/>
                </a:path>
              </a:pathLst>
            </a:custGeom>
            <a:solidFill>
              <a:srgbClr val="DEDE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6" name="Google Shape;2666;p40"/>
            <p:cNvSpPr/>
            <p:nvPr/>
          </p:nvSpPr>
          <p:spPr>
            <a:xfrm>
              <a:off x="7759069" y="1418705"/>
              <a:ext cx="629046" cy="1622373"/>
            </a:xfrm>
            <a:custGeom>
              <a:avLst/>
              <a:gdLst/>
              <a:ahLst/>
              <a:cxnLst/>
              <a:rect l="l" t="t" r="r" b="b"/>
              <a:pathLst>
                <a:path w="6480" h="16713" extrusionOk="0">
                  <a:moveTo>
                    <a:pt x="0" y="1"/>
                  </a:moveTo>
                  <a:lnTo>
                    <a:pt x="0" y="16712"/>
                  </a:lnTo>
                  <a:lnTo>
                    <a:pt x="6480" y="16712"/>
                  </a:lnTo>
                  <a:lnTo>
                    <a:pt x="6480" y="1"/>
                  </a:ln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7" name="Google Shape;2667;p40"/>
            <p:cNvSpPr/>
            <p:nvPr/>
          </p:nvSpPr>
          <p:spPr>
            <a:xfrm>
              <a:off x="7354268" y="2409247"/>
              <a:ext cx="1033849" cy="631845"/>
            </a:xfrm>
            <a:custGeom>
              <a:avLst/>
              <a:gdLst/>
              <a:ahLst/>
              <a:cxnLst/>
              <a:rect l="l" t="t" r="r" b="b"/>
              <a:pathLst>
                <a:path w="10650" h="6509" extrusionOk="0">
                  <a:moveTo>
                    <a:pt x="1" y="0"/>
                  </a:moveTo>
                  <a:lnTo>
                    <a:pt x="4170" y="6508"/>
                  </a:lnTo>
                  <a:lnTo>
                    <a:pt x="10650" y="6508"/>
                  </a:lnTo>
                  <a:lnTo>
                    <a:pt x="6488" y="0"/>
                  </a:lnTo>
                  <a:close/>
                </a:path>
              </a:pathLst>
            </a:custGeom>
            <a:solidFill>
              <a:srgbClr val="DEDE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8" name="Google Shape;2668;p40"/>
            <p:cNvSpPr/>
            <p:nvPr/>
          </p:nvSpPr>
          <p:spPr>
            <a:xfrm>
              <a:off x="7841485" y="1582274"/>
              <a:ext cx="263559" cy="97"/>
            </a:xfrm>
            <a:custGeom>
              <a:avLst/>
              <a:gdLst/>
              <a:ahLst/>
              <a:cxnLst/>
              <a:rect l="l" t="t" r="r" b="b"/>
              <a:pathLst>
                <a:path w="2715" h="1" fill="none" extrusionOk="0">
                  <a:moveTo>
                    <a:pt x="0" y="0"/>
                  </a:moveTo>
                  <a:lnTo>
                    <a:pt x="2715" y="0"/>
                  </a:lnTo>
                </a:path>
              </a:pathLst>
            </a:custGeom>
            <a:noFill/>
            <a:ln w="19050" cap="flat" cmpd="sng">
              <a:solidFill>
                <a:schemeClr val="accent3"/>
              </a:solidFill>
              <a:prstDash val="solid"/>
              <a:miter lim="696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9" name="Google Shape;2669;p40"/>
            <p:cNvSpPr/>
            <p:nvPr/>
          </p:nvSpPr>
          <p:spPr>
            <a:xfrm>
              <a:off x="7841485" y="1692356"/>
              <a:ext cx="263559" cy="97"/>
            </a:xfrm>
            <a:custGeom>
              <a:avLst/>
              <a:gdLst/>
              <a:ahLst/>
              <a:cxnLst/>
              <a:rect l="l" t="t" r="r" b="b"/>
              <a:pathLst>
                <a:path w="2715" h="1" fill="none" extrusionOk="0">
                  <a:moveTo>
                    <a:pt x="0" y="1"/>
                  </a:moveTo>
                  <a:lnTo>
                    <a:pt x="2715" y="1"/>
                  </a:lnTo>
                </a:path>
              </a:pathLst>
            </a:custGeom>
            <a:noFill/>
            <a:ln w="19050" cap="flat" cmpd="sng">
              <a:solidFill>
                <a:schemeClr val="accent3"/>
              </a:solidFill>
              <a:prstDash val="solid"/>
              <a:miter lim="696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0" name="Google Shape;2670;p40"/>
            <p:cNvSpPr/>
            <p:nvPr/>
          </p:nvSpPr>
          <p:spPr>
            <a:xfrm>
              <a:off x="7841485" y="1801855"/>
              <a:ext cx="263559" cy="97"/>
            </a:xfrm>
            <a:custGeom>
              <a:avLst/>
              <a:gdLst/>
              <a:ahLst/>
              <a:cxnLst/>
              <a:rect l="l" t="t" r="r" b="b"/>
              <a:pathLst>
                <a:path w="2715" h="1" fill="none" extrusionOk="0">
                  <a:moveTo>
                    <a:pt x="0" y="0"/>
                  </a:moveTo>
                  <a:lnTo>
                    <a:pt x="2715" y="0"/>
                  </a:lnTo>
                </a:path>
              </a:pathLst>
            </a:custGeom>
            <a:noFill/>
            <a:ln w="19050" cap="flat" cmpd="sng">
              <a:solidFill>
                <a:schemeClr val="accent3"/>
              </a:solidFill>
              <a:prstDash val="solid"/>
              <a:miter lim="696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1" name="Google Shape;2671;p40"/>
            <p:cNvSpPr/>
            <p:nvPr/>
          </p:nvSpPr>
          <p:spPr>
            <a:xfrm>
              <a:off x="7841485" y="1911258"/>
              <a:ext cx="263559" cy="97"/>
            </a:xfrm>
            <a:custGeom>
              <a:avLst/>
              <a:gdLst/>
              <a:ahLst/>
              <a:cxnLst/>
              <a:rect l="l" t="t" r="r" b="b"/>
              <a:pathLst>
                <a:path w="2715" h="1" fill="none" extrusionOk="0">
                  <a:moveTo>
                    <a:pt x="0" y="1"/>
                  </a:moveTo>
                  <a:lnTo>
                    <a:pt x="2715" y="1"/>
                  </a:lnTo>
                </a:path>
              </a:pathLst>
            </a:custGeom>
            <a:noFill/>
            <a:ln w="19050" cap="flat" cmpd="sng">
              <a:solidFill>
                <a:schemeClr val="accent3"/>
              </a:solidFill>
              <a:prstDash val="solid"/>
              <a:miter lim="696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2" name="Google Shape;2672;p40"/>
            <p:cNvSpPr/>
            <p:nvPr/>
          </p:nvSpPr>
          <p:spPr>
            <a:xfrm>
              <a:off x="8196195" y="1582274"/>
              <a:ext cx="64943" cy="97"/>
            </a:xfrm>
            <a:custGeom>
              <a:avLst/>
              <a:gdLst/>
              <a:ahLst/>
              <a:cxnLst/>
              <a:rect l="l" t="t" r="r" b="b"/>
              <a:pathLst>
                <a:path w="669" h="1" fill="none" extrusionOk="0">
                  <a:moveTo>
                    <a:pt x="0" y="0"/>
                  </a:moveTo>
                  <a:lnTo>
                    <a:pt x="668" y="0"/>
                  </a:lnTo>
                </a:path>
              </a:pathLst>
            </a:custGeom>
            <a:noFill/>
            <a:ln w="19050" cap="flat" cmpd="sng">
              <a:solidFill>
                <a:schemeClr val="accent2"/>
              </a:solidFill>
              <a:prstDash val="solid"/>
              <a:miter lim="696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3" name="Google Shape;2673;p40"/>
            <p:cNvSpPr/>
            <p:nvPr/>
          </p:nvSpPr>
          <p:spPr>
            <a:xfrm>
              <a:off x="8196195" y="1692356"/>
              <a:ext cx="64943" cy="97"/>
            </a:xfrm>
            <a:custGeom>
              <a:avLst/>
              <a:gdLst/>
              <a:ahLst/>
              <a:cxnLst/>
              <a:rect l="l" t="t" r="r" b="b"/>
              <a:pathLst>
                <a:path w="669" h="1" fill="none" extrusionOk="0">
                  <a:moveTo>
                    <a:pt x="0" y="1"/>
                  </a:moveTo>
                  <a:lnTo>
                    <a:pt x="668" y="1"/>
                  </a:lnTo>
                </a:path>
              </a:pathLst>
            </a:custGeom>
            <a:noFill/>
            <a:ln w="19050" cap="flat" cmpd="sng">
              <a:solidFill>
                <a:schemeClr val="accent2"/>
              </a:solidFill>
              <a:prstDash val="solid"/>
              <a:miter lim="696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4" name="Google Shape;2674;p40"/>
            <p:cNvSpPr/>
            <p:nvPr/>
          </p:nvSpPr>
          <p:spPr>
            <a:xfrm>
              <a:off x="7841485" y="2218691"/>
              <a:ext cx="468290" cy="97"/>
            </a:xfrm>
            <a:custGeom>
              <a:avLst/>
              <a:gdLst/>
              <a:ahLst/>
              <a:cxnLst/>
              <a:rect l="l" t="t" r="r" b="b"/>
              <a:pathLst>
                <a:path w="4824" h="1" fill="none" extrusionOk="0">
                  <a:moveTo>
                    <a:pt x="0" y="1"/>
                  </a:moveTo>
                  <a:lnTo>
                    <a:pt x="4824" y="1"/>
                  </a:lnTo>
                </a:path>
              </a:pathLst>
            </a:custGeom>
            <a:noFill/>
            <a:ln w="19050" cap="flat" cmpd="sng">
              <a:solidFill>
                <a:schemeClr val="dk1"/>
              </a:solidFill>
              <a:prstDash val="solid"/>
              <a:miter lim="696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5" name="Google Shape;2675;p40"/>
            <p:cNvSpPr/>
            <p:nvPr/>
          </p:nvSpPr>
          <p:spPr>
            <a:xfrm>
              <a:off x="7841485" y="2313920"/>
              <a:ext cx="468290" cy="97"/>
            </a:xfrm>
            <a:custGeom>
              <a:avLst/>
              <a:gdLst/>
              <a:ahLst/>
              <a:cxnLst/>
              <a:rect l="l" t="t" r="r" b="b"/>
              <a:pathLst>
                <a:path w="4824" h="1" fill="none" extrusionOk="0">
                  <a:moveTo>
                    <a:pt x="0" y="1"/>
                  </a:moveTo>
                  <a:lnTo>
                    <a:pt x="4824" y="1"/>
                  </a:lnTo>
                </a:path>
              </a:pathLst>
            </a:custGeom>
            <a:noFill/>
            <a:ln w="19050" cap="flat" cmpd="sng">
              <a:solidFill>
                <a:schemeClr val="dk1"/>
              </a:solidFill>
              <a:prstDash val="solid"/>
              <a:miter lim="696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6" name="Google Shape;2676;p40"/>
            <p:cNvSpPr/>
            <p:nvPr/>
          </p:nvSpPr>
          <p:spPr>
            <a:xfrm>
              <a:off x="7354268" y="2409247"/>
              <a:ext cx="629823" cy="789199"/>
            </a:xfrm>
            <a:custGeom>
              <a:avLst/>
              <a:gdLst/>
              <a:ahLst/>
              <a:cxnLst/>
              <a:rect l="l" t="t" r="r" b="b"/>
              <a:pathLst>
                <a:path w="6488" h="8130" extrusionOk="0">
                  <a:moveTo>
                    <a:pt x="1" y="0"/>
                  </a:moveTo>
                  <a:lnTo>
                    <a:pt x="1" y="8130"/>
                  </a:lnTo>
                  <a:lnTo>
                    <a:pt x="6488" y="8130"/>
                  </a:lnTo>
                  <a:lnTo>
                    <a:pt x="6488" y="0"/>
                  </a:ln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7" name="Google Shape;2677;p40"/>
            <p:cNvSpPr/>
            <p:nvPr/>
          </p:nvSpPr>
          <p:spPr>
            <a:xfrm>
              <a:off x="7082653" y="3007902"/>
              <a:ext cx="901438" cy="190553"/>
            </a:xfrm>
            <a:custGeom>
              <a:avLst/>
              <a:gdLst/>
              <a:ahLst/>
              <a:cxnLst/>
              <a:rect l="l" t="t" r="r" b="b"/>
              <a:pathLst>
                <a:path w="9286" h="1963" extrusionOk="0">
                  <a:moveTo>
                    <a:pt x="1" y="0"/>
                  </a:moveTo>
                  <a:lnTo>
                    <a:pt x="2799" y="1963"/>
                  </a:lnTo>
                  <a:lnTo>
                    <a:pt x="9286" y="1963"/>
                  </a:lnTo>
                  <a:lnTo>
                    <a:pt x="6488" y="0"/>
                  </a:lnTo>
                  <a:close/>
                </a:path>
              </a:pathLst>
            </a:custGeom>
            <a:solidFill>
              <a:srgbClr val="DEDE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8" name="Google Shape;2678;p40"/>
            <p:cNvSpPr/>
            <p:nvPr/>
          </p:nvSpPr>
          <p:spPr>
            <a:xfrm>
              <a:off x="7082653" y="3007902"/>
              <a:ext cx="629823" cy="314903"/>
            </a:xfrm>
            <a:custGeom>
              <a:avLst/>
              <a:gdLst/>
              <a:ahLst/>
              <a:cxnLst/>
              <a:rect l="l" t="t" r="r" b="b"/>
              <a:pathLst>
                <a:path w="6488" h="3244" extrusionOk="0">
                  <a:moveTo>
                    <a:pt x="1" y="0"/>
                  </a:moveTo>
                  <a:lnTo>
                    <a:pt x="1" y="3243"/>
                  </a:lnTo>
                  <a:lnTo>
                    <a:pt x="6488" y="3243"/>
                  </a:lnTo>
                  <a:lnTo>
                    <a:pt x="6488" y="0"/>
                  </a:ln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9" name="Google Shape;2679;p40"/>
            <p:cNvSpPr/>
            <p:nvPr/>
          </p:nvSpPr>
          <p:spPr>
            <a:xfrm>
              <a:off x="7436781" y="2573399"/>
              <a:ext cx="263559" cy="97"/>
            </a:xfrm>
            <a:custGeom>
              <a:avLst/>
              <a:gdLst/>
              <a:ahLst/>
              <a:cxnLst/>
              <a:rect l="l" t="t" r="r" b="b"/>
              <a:pathLst>
                <a:path w="2715" h="1" fill="none" extrusionOk="0">
                  <a:moveTo>
                    <a:pt x="0" y="1"/>
                  </a:moveTo>
                  <a:lnTo>
                    <a:pt x="2715" y="1"/>
                  </a:lnTo>
                </a:path>
              </a:pathLst>
            </a:custGeom>
            <a:noFill/>
            <a:ln w="19050" cap="flat" cmpd="sng">
              <a:solidFill>
                <a:schemeClr val="accent3"/>
              </a:solidFill>
              <a:prstDash val="solid"/>
              <a:miter lim="696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0" name="Google Shape;2680;p40"/>
            <p:cNvSpPr/>
            <p:nvPr/>
          </p:nvSpPr>
          <p:spPr>
            <a:xfrm>
              <a:off x="7436781" y="2682899"/>
              <a:ext cx="263559" cy="97"/>
            </a:xfrm>
            <a:custGeom>
              <a:avLst/>
              <a:gdLst/>
              <a:ahLst/>
              <a:cxnLst/>
              <a:rect l="l" t="t" r="r" b="b"/>
              <a:pathLst>
                <a:path w="2715" h="1" fill="none" extrusionOk="0">
                  <a:moveTo>
                    <a:pt x="0" y="0"/>
                  </a:moveTo>
                  <a:lnTo>
                    <a:pt x="2715" y="0"/>
                  </a:lnTo>
                </a:path>
              </a:pathLst>
            </a:custGeom>
            <a:noFill/>
            <a:ln w="19050" cap="flat" cmpd="sng">
              <a:solidFill>
                <a:schemeClr val="accent3"/>
              </a:solidFill>
              <a:prstDash val="solid"/>
              <a:miter lim="696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1" name="Google Shape;2681;p40"/>
            <p:cNvSpPr/>
            <p:nvPr/>
          </p:nvSpPr>
          <p:spPr>
            <a:xfrm>
              <a:off x="7436781" y="2792301"/>
              <a:ext cx="263559" cy="97"/>
            </a:xfrm>
            <a:custGeom>
              <a:avLst/>
              <a:gdLst/>
              <a:ahLst/>
              <a:cxnLst/>
              <a:rect l="l" t="t" r="r" b="b"/>
              <a:pathLst>
                <a:path w="2715" h="1" fill="none" extrusionOk="0">
                  <a:moveTo>
                    <a:pt x="0" y="1"/>
                  </a:moveTo>
                  <a:lnTo>
                    <a:pt x="2715" y="1"/>
                  </a:lnTo>
                </a:path>
              </a:pathLst>
            </a:custGeom>
            <a:noFill/>
            <a:ln w="19050" cap="flat" cmpd="sng">
              <a:solidFill>
                <a:schemeClr val="accent3"/>
              </a:solidFill>
              <a:prstDash val="solid"/>
              <a:miter lim="696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2" name="Google Shape;2682;p40"/>
            <p:cNvSpPr/>
            <p:nvPr/>
          </p:nvSpPr>
          <p:spPr>
            <a:xfrm>
              <a:off x="7436781" y="2901800"/>
              <a:ext cx="263559" cy="97"/>
            </a:xfrm>
            <a:custGeom>
              <a:avLst/>
              <a:gdLst/>
              <a:ahLst/>
              <a:cxnLst/>
              <a:rect l="l" t="t" r="r" b="b"/>
              <a:pathLst>
                <a:path w="2715" h="1" fill="none" extrusionOk="0">
                  <a:moveTo>
                    <a:pt x="0" y="0"/>
                  </a:moveTo>
                  <a:lnTo>
                    <a:pt x="2715" y="0"/>
                  </a:lnTo>
                </a:path>
              </a:pathLst>
            </a:custGeom>
            <a:noFill/>
            <a:ln w="19050" cap="flat" cmpd="sng">
              <a:solidFill>
                <a:schemeClr val="accent3"/>
              </a:solidFill>
              <a:prstDash val="solid"/>
              <a:miter lim="696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3" name="Google Shape;2683;p40"/>
            <p:cNvSpPr/>
            <p:nvPr/>
          </p:nvSpPr>
          <p:spPr>
            <a:xfrm>
              <a:off x="7792171" y="2573399"/>
              <a:ext cx="64264" cy="97"/>
            </a:xfrm>
            <a:custGeom>
              <a:avLst/>
              <a:gdLst/>
              <a:ahLst/>
              <a:cxnLst/>
              <a:rect l="l" t="t" r="r" b="b"/>
              <a:pathLst>
                <a:path w="662" h="1" fill="none" extrusionOk="0">
                  <a:moveTo>
                    <a:pt x="0" y="1"/>
                  </a:moveTo>
                  <a:lnTo>
                    <a:pt x="661" y="1"/>
                  </a:lnTo>
                </a:path>
              </a:pathLst>
            </a:custGeom>
            <a:noFill/>
            <a:ln w="19050" cap="flat" cmpd="sng">
              <a:solidFill>
                <a:schemeClr val="accent2"/>
              </a:solidFill>
              <a:prstDash val="solid"/>
              <a:miter lim="696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4" name="Google Shape;2684;p40"/>
            <p:cNvSpPr/>
            <p:nvPr/>
          </p:nvSpPr>
          <p:spPr>
            <a:xfrm>
              <a:off x="7792171" y="2682899"/>
              <a:ext cx="64264" cy="97"/>
            </a:xfrm>
            <a:custGeom>
              <a:avLst/>
              <a:gdLst/>
              <a:ahLst/>
              <a:cxnLst/>
              <a:rect l="l" t="t" r="r" b="b"/>
              <a:pathLst>
                <a:path w="662" h="1" fill="none" extrusionOk="0">
                  <a:moveTo>
                    <a:pt x="0" y="0"/>
                  </a:moveTo>
                  <a:lnTo>
                    <a:pt x="661" y="0"/>
                  </a:lnTo>
                </a:path>
              </a:pathLst>
            </a:custGeom>
            <a:noFill/>
            <a:ln w="19050" cap="flat" cmpd="sng">
              <a:solidFill>
                <a:schemeClr val="accent2"/>
              </a:solidFill>
              <a:prstDash val="solid"/>
              <a:miter lim="696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19" name="Google Shape;2619;p40"/>
          <p:cNvSpPr/>
          <p:nvPr/>
        </p:nvSpPr>
        <p:spPr>
          <a:xfrm>
            <a:off x="1218950" y="3807500"/>
            <a:ext cx="686400" cy="338700"/>
          </a:xfrm>
          <a:prstGeom prst="roundRect">
            <a:avLst>
              <a:gd name="adj" fmla="val 23606"/>
            </a:avLst>
          </a:prstGeom>
          <a:noFill/>
          <a:ln>
            <a:noFill/>
          </a:ln>
        </p:spPr>
        <p:txBody>
          <a:bodyPr spcFirstLastPara="1" wrap="square" lIns="91425" tIns="91425" rIns="91425" bIns="91425" anchor="ctr" anchorCtr="0">
            <a:noAutofit/>
          </a:bodyPr>
          <a:lstStyle/>
          <a:p>
            <a:pPr marL="0" marR="0" lvl="0" indent="0" algn="ctr" rtl="0">
              <a:spcBef>
                <a:spcPts val="0"/>
              </a:spcBef>
              <a:spcAft>
                <a:spcPts val="0"/>
              </a:spcAft>
              <a:buNone/>
            </a:pPr>
            <a:endParaRPr sz="1800" b="1">
              <a:solidFill>
                <a:schemeClr val="lt1"/>
              </a:solidFill>
              <a:latin typeface="Fira Sans Extra Condensed"/>
              <a:ea typeface="Fira Sans Extra Condensed"/>
              <a:cs typeface="Fira Sans Extra Condensed"/>
              <a:sym typeface="Fira Sans Extra Condensed"/>
            </a:endParaRPr>
          </a:p>
        </p:txBody>
      </p:sp>
      <p:sp>
        <p:nvSpPr>
          <p:cNvPr id="2628" name="Google Shape;2628;p40"/>
          <p:cNvSpPr/>
          <p:nvPr/>
        </p:nvSpPr>
        <p:spPr>
          <a:xfrm>
            <a:off x="3343375" y="3807500"/>
            <a:ext cx="686400" cy="338700"/>
          </a:xfrm>
          <a:prstGeom prst="roundRect">
            <a:avLst>
              <a:gd name="adj" fmla="val 23606"/>
            </a:avLst>
          </a:prstGeom>
          <a:noFill/>
          <a:ln>
            <a:noFill/>
          </a:ln>
        </p:spPr>
        <p:txBody>
          <a:bodyPr spcFirstLastPara="1" wrap="square" lIns="91425" tIns="91425" rIns="91425" bIns="91425" anchor="ctr" anchorCtr="0">
            <a:noAutofit/>
          </a:bodyPr>
          <a:lstStyle/>
          <a:p>
            <a:pPr marL="0" marR="0" lvl="0" indent="0" algn="ctr" rtl="0">
              <a:spcBef>
                <a:spcPts val="0"/>
              </a:spcBef>
              <a:spcAft>
                <a:spcPts val="0"/>
              </a:spcAft>
              <a:buNone/>
            </a:pPr>
            <a:endParaRPr sz="1800" b="1">
              <a:solidFill>
                <a:schemeClr val="lt1"/>
              </a:solidFill>
              <a:latin typeface="Fira Sans Extra Condensed"/>
              <a:ea typeface="Fira Sans Extra Condensed"/>
              <a:cs typeface="Fira Sans Extra Condensed"/>
              <a:sym typeface="Fira Sans Extra Condensed"/>
            </a:endParaRPr>
          </a:p>
        </p:txBody>
      </p:sp>
      <p:sp>
        <p:nvSpPr>
          <p:cNvPr id="2687" name="Google Shape;2687;p40"/>
          <p:cNvSpPr/>
          <p:nvPr/>
        </p:nvSpPr>
        <p:spPr>
          <a:xfrm>
            <a:off x="4405500" y="3807500"/>
            <a:ext cx="686400" cy="338700"/>
          </a:xfrm>
          <a:prstGeom prst="roundRect">
            <a:avLst>
              <a:gd name="adj" fmla="val 23606"/>
            </a:avLst>
          </a:prstGeom>
          <a:noFill/>
          <a:ln>
            <a:noFill/>
          </a:ln>
        </p:spPr>
        <p:txBody>
          <a:bodyPr spcFirstLastPara="1" wrap="square" lIns="91425" tIns="91425" rIns="91425" bIns="91425" anchor="ctr" anchorCtr="0">
            <a:noAutofit/>
          </a:bodyPr>
          <a:lstStyle/>
          <a:p>
            <a:pPr marL="0" marR="0" lvl="0" indent="0" algn="ctr" rtl="0">
              <a:spcBef>
                <a:spcPts val="0"/>
              </a:spcBef>
              <a:spcAft>
                <a:spcPts val="0"/>
              </a:spcAft>
              <a:buNone/>
            </a:pPr>
            <a:endParaRPr sz="1800" b="1">
              <a:solidFill>
                <a:schemeClr val="lt1"/>
              </a:solidFill>
              <a:latin typeface="Fira Sans Extra Condensed"/>
              <a:ea typeface="Fira Sans Extra Condensed"/>
              <a:cs typeface="Fira Sans Extra Condensed"/>
              <a:sym typeface="Fira Sans Extra Condensed"/>
            </a:endParaRPr>
          </a:p>
        </p:txBody>
      </p:sp>
      <p:sp>
        <p:nvSpPr>
          <p:cNvPr id="2637" name="Google Shape;2637;p40"/>
          <p:cNvSpPr/>
          <p:nvPr/>
        </p:nvSpPr>
        <p:spPr>
          <a:xfrm>
            <a:off x="5467675" y="3807500"/>
            <a:ext cx="686400" cy="338700"/>
          </a:xfrm>
          <a:prstGeom prst="roundRect">
            <a:avLst>
              <a:gd name="adj" fmla="val 23606"/>
            </a:avLst>
          </a:prstGeom>
          <a:noFill/>
          <a:ln>
            <a:noFill/>
          </a:ln>
        </p:spPr>
        <p:txBody>
          <a:bodyPr spcFirstLastPara="1" wrap="square" lIns="91425" tIns="91425" rIns="91425" bIns="91425" anchor="ctr" anchorCtr="0">
            <a:noAutofit/>
          </a:bodyPr>
          <a:lstStyle/>
          <a:p>
            <a:pPr marL="0" marR="0" lvl="0" indent="0" algn="ctr" rtl="0">
              <a:spcBef>
                <a:spcPts val="0"/>
              </a:spcBef>
              <a:spcAft>
                <a:spcPts val="0"/>
              </a:spcAft>
              <a:buNone/>
            </a:pPr>
            <a:endParaRPr sz="1800" b="1">
              <a:solidFill>
                <a:schemeClr val="lt1"/>
              </a:solidFill>
              <a:latin typeface="Fira Sans Extra Condensed"/>
              <a:ea typeface="Fira Sans Extra Condensed"/>
              <a:cs typeface="Fira Sans Extra Condensed"/>
              <a:sym typeface="Fira Sans Extra Condensed"/>
            </a:endParaRPr>
          </a:p>
        </p:txBody>
      </p:sp>
      <p:pic>
        <p:nvPicPr>
          <p:cNvPr id="7" name="صورة 6">
            <a:extLst>
              <a:ext uri="{FF2B5EF4-FFF2-40B4-BE49-F238E27FC236}">
                <a16:creationId xmlns:a16="http://schemas.microsoft.com/office/drawing/2014/main" id="{750C1E28-274E-6390-57E8-0EB7F8050BCA}"/>
              </a:ext>
            </a:extLst>
          </p:cNvPr>
          <p:cNvPicPr>
            <a:picLocks noChangeAspect="1"/>
          </p:cNvPicPr>
          <p:nvPr/>
        </p:nvPicPr>
        <p:blipFill rotWithShape="1">
          <a:blip r:embed="rId3"/>
          <a:srcRect l="2700" t="3294" r="3437" b="3560"/>
          <a:stretch/>
        </p:blipFill>
        <p:spPr>
          <a:xfrm>
            <a:off x="4635529" y="2348325"/>
            <a:ext cx="1648907" cy="1908063"/>
          </a:xfrm>
          <a:prstGeom prst="rect">
            <a:avLst/>
          </a:prstGeom>
        </p:spPr>
      </p:pic>
      <p:grpSp>
        <p:nvGrpSpPr>
          <p:cNvPr id="8" name="مجموعة 7">
            <a:extLst>
              <a:ext uri="{FF2B5EF4-FFF2-40B4-BE49-F238E27FC236}">
                <a16:creationId xmlns:a16="http://schemas.microsoft.com/office/drawing/2014/main" id="{CF08B8A3-2F97-8F09-7520-3FA77D489898}"/>
              </a:ext>
            </a:extLst>
          </p:cNvPr>
          <p:cNvGrpSpPr/>
          <p:nvPr/>
        </p:nvGrpSpPr>
        <p:grpSpPr>
          <a:xfrm>
            <a:off x="85060" y="4775125"/>
            <a:ext cx="8973880" cy="368915"/>
            <a:chOff x="85060" y="4775125"/>
            <a:chExt cx="8973880" cy="368915"/>
          </a:xfrm>
        </p:grpSpPr>
        <p:sp>
          <p:nvSpPr>
            <p:cNvPr id="9" name="Google Shape;1161;p24">
              <a:extLst>
                <a:ext uri="{FF2B5EF4-FFF2-40B4-BE49-F238E27FC236}">
                  <a16:creationId xmlns:a16="http://schemas.microsoft.com/office/drawing/2014/main" id="{19B7E703-9840-52FE-CA02-522C952A637D}"/>
                </a:ext>
              </a:extLst>
            </p:cNvPr>
            <p:cNvSpPr/>
            <p:nvPr/>
          </p:nvSpPr>
          <p:spPr>
            <a:xfrm>
              <a:off x="85060" y="4775125"/>
              <a:ext cx="8973880" cy="368915"/>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مربع نص 9">
              <a:extLst>
                <a:ext uri="{FF2B5EF4-FFF2-40B4-BE49-F238E27FC236}">
                  <a16:creationId xmlns:a16="http://schemas.microsoft.com/office/drawing/2014/main" id="{AA3405EE-0EFC-5AA4-2AA8-30CFB97E8D7F}"/>
                </a:ext>
              </a:extLst>
            </p:cNvPr>
            <p:cNvSpPr txBox="1"/>
            <p:nvPr/>
          </p:nvSpPr>
          <p:spPr>
            <a:xfrm>
              <a:off x="3325928" y="4802823"/>
              <a:ext cx="2146143" cy="307777"/>
            </a:xfrm>
            <a:prstGeom prst="rect">
              <a:avLst/>
            </a:prstGeom>
            <a:noFill/>
          </p:spPr>
          <p:txBody>
            <a:bodyPr wrap="square">
              <a:spAutoFit/>
            </a:bodyPr>
            <a:lstStyle/>
            <a:p>
              <a:pPr algn="ctr" rtl="1"/>
              <a:r>
                <a:rPr lang="ar-SA" b="1" i="0" u="none" strike="noStrike" baseline="0" dirty="0">
                  <a:solidFill>
                    <a:schemeClr val="bg1"/>
                  </a:solidFill>
                  <a:latin typeface="Calibri" panose="020F0502020204030204" pitchFamily="34" charset="0"/>
                  <a:cs typeface="Calibri" panose="020F0502020204030204" pitchFamily="34" charset="0"/>
                </a:rPr>
                <a:t>إعداد المعلمة : منال الرحيلي</a:t>
              </a:r>
              <a:endParaRPr lang="ar-SA" b="1" dirty="0">
                <a:solidFill>
                  <a:schemeClr val="bg1"/>
                </a:solidFill>
              </a:endParaRPr>
            </a:p>
          </p:txBody>
        </p:sp>
      </p:grpSp>
      <p:sp>
        <p:nvSpPr>
          <p:cNvPr id="21" name="Google Shape;2507;p38">
            <a:extLst>
              <a:ext uri="{FF2B5EF4-FFF2-40B4-BE49-F238E27FC236}">
                <a16:creationId xmlns:a16="http://schemas.microsoft.com/office/drawing/2014/main" id="{4C74FDDF-C544-3CCD-8708-C0D1D9228E6E}"/>
              </a:ext>
            </a:extLst>
          </p:cNvPr>
          <p:cNvSpPr txBox="1"/>
          <p:nvPr/>
        </p:nvSpPr>
        <p:spPr>
          <a:xfrm>
            <a:off x="6872988" y="312569"/>
            <a:ext cx="2222205" cy="990625"/>
          </a:xfrm>
          <a:prstGeom prst="rect">
            <a:avLst/>
          </a:prstGeom>
          <a:ln/>
        </p:spPr>
        <p:style>
          <a:lnRef idx="2">
            <a:schemeClr val="accent2"/>
          </a:lnRef>
          <a:fillRef idx="1">
            <a:schemeClr val="lt1"/>
          </a:fillRef>
          <a:effectRef idx="0">
            <a:schemeClr val="accent2"/>
          </a:effectRef>
          <a:fontRef idx="minor">
            <a:schemeClr val="dk1"/>
          </a:fontRef>
        </p:style>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ar-SA" dirty="0">
                <a:solidFill>
                  <a:schemeClr val="tx1"/>
                </a:solidFill>
                <a:latin typeface="Calibri" panose="020F0502020204030204" pitchFamily="34" charset="0"/>
                <a:cs typeface="Calibri" panose="020F0502020204030204" pitchFamily="34" charset="0"/>
                <a:sym typeface="Fira Sans Extra Condensed"/>
              </a:rPr>
              <a:t>أمامك مجموعة من العبارات التي توضح معايير جودة المعلومات , اختر من القائمة المنسدلة المعيار المناسب لكل عبارة :</a:t>
            </a:r>
            <a:endParaRPr dirty="0">
              <a:solidFill>
                <a:schemeClr val="tx1"/>
              </a:solidFill>
              <a:latin typeface="Calibri" panose="020F0502020204030204" pitchFamily="34" charset="0"/>
              <a:cs typeface="Calibri" panose="020F0502020204030204" pitchFamily="34" charset="0"/>
              <a:sym typeface="Fira Sans Extra Condensed"/>
            </a:endParaRPr>
          </a:p>
        </p:txBody>
      </p:sp>
      <p:pic>
        <p:nvPicPr>
          <p:cNvPr id="3" name="صورة 2">
            <a:extLst>
              <a:ext uri="{FF2B5EF4-FFF2-40B4-BE49-F238E27FC236}">
                <a16:creationId xmlns:a16="http://schemas.microsoft.com/office/drawing/2014/main" id="{071AF5DC-6CDF-96B9-33D3-64C1D45EE717}"/>
              </a:ext>
            </a:extLst>
          </p:cNvPr>
          <p:cNvPicPr>
            <a:picLocks noChangeAspect="1"/>
          </p:cNvPicPr>
          <p:nvPr/>
        </p:nvPicPr>
        <p:blipFill>
          <a:blip r:embed="rId4"/>
          <a:stretch>
            <a:fillRect/>
          </a:stretch>
        </p:blipFill>
        <p:spPr>
          <a:xfrm>
            <a:off x="4029775" y="369648"/>
            <a:ext cx="2618891" cy="1600200"/>
          </a:xfrm>
          <a:prstGeom prst="rect">
            <a:avLst/>
          </a:prstGeom>
          <a:ln>
            <a:noFill/>
          </a:ln>
          <a:effectLst>
            <a:outerShdw blurRad="292100" dist="139700" dir="2700000" algn="tl" rotWithShape="0">
              <a:srgbClr val="333333">
                <a:alpha val="65000"/>
              </a:srgbClr>
            </a:outerShdw>
          </a:effectLst>
        </p:spPr>
      </p:pic>
      <p:pic>
        <p:nvPicPr>
          <p:cNvPr id="6" name="صورة 5">
            <a:extLst>
              <a:ext uri="{FF2B5EF4-FFF2-40B4-BE49-F238E27FC236}">
                <a16:creationId xmlns:a16="http://schemas.microsoft.com/office/drawing/2014/main" id="{3DFD2AE8-1E92-DA0B-3BCE-74099ED5EF72}"/>
              </a:ext>
            </a:extLst>
          </p:cNvPr>
          <p:cNvPicPr>
            <a:picLocks noChangeAspect="1"/>
          </p:cNvPicPr>
          <p:nvPr/>
        </p:nvPicPr>
        <p:blipFill>
          <a:blip r:embed="rId5"/>
          <a:stretch>
            <a:fillRect/>
          </a:stretch>
        </p:blipFill>
        <p:spPr>
          <a:xfrm>
            <a:off x="231282" y="352994"/>
            <a:ext cx="2530549" cy="1600200"/>
          </a:xfrm>
          <a:prstGeom prst="rect">
            <a:avLst/>
          </a:prstGeom>
          <a:ln>
            <a:noFill/>
          </a:ln>
          <a:effectLst>
            <a:outerShdw blurRad="292100" dist="139700" dir="2700000" algn="tl" rotWithShape="0">
              <a:srgbClr val="333333">
                <a:alpha val="65000"/>
              </a:srgbClr>
            </a:outerShdw>
          </a:effectLst>
        </p:spPr>
      </p:pic>
      <p:pic>
        <p:nvPicPr>
          <p:cNvPr id="13" name="صورة 12">
            <a:extLst>
              <a:ext uri="{FF2B5EF4-FFF2-40B4-BE49-F238E27FC236}">
                <a16:creationId xmlns:a16="http://schemas.microsoft.com/office/drawing/2014/main" id="{6A992F04-9C57-ACD6-78FF-04186DC205A1}"/>
              </a:ext>
            </a:extLst>
          </p:cNvPr>
          <p:cNvPicPr>
            <a:picLocks noChangeAspect="1"/>
          </p:cNvPicPr>
          <p:nvPr/>
        </p:nvPicPr>
        <p:blipFill rotWithShape="1">
          <a:blip r:embed="rId3"/>
          <a:srcRect l="2700" t="3294" r="3437" b="3560"/>
          <a:stretch/>
        </p:blipFill>
        <p:spPr>
          <a:xfrm>
            <a:off x="701087" y="2322055"/>
            <a:ext cx="1771711" cy="1960602"/>
          </a:xfrm>
          <a:prstGeom prst="rect">
            <a:avLst/>
          </a:prstGeom>
        </p:spPr>
      </p:pic>
      <p:sp>
        <p:nvSpPr>
          <p:cNvPr id="15" name="مستطيل: زوايا مستديرة 14">
            <a:extLst>
              <a:ext uri="{FF2B5EF4-FFF2-40B4-BE49-F238E27FC236}">
                <a16:creationId xmlns:a16="http://schemas.microsoft.com/office/drawing/2014/main" id="{B540633D-27A3-C884-29AE-0D6F605C4D6F}"/>
              </a:ext>
            </a:extLst>
          </p:cNvPr>
          <p:cNvSpPr/>
          <p:nvPr/>
        </p:nvSpPr>
        <p:spPr>
          <a:xfrm>
            <a:off x="4630650" y="3510154"/>
            <a:ext cx="1648907" cy="374316"/>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7" name="مستطيل: زوايا مستديرة 16">
            <a:extLst>
              <a:ext uri="{FF2B5EF4-FFF2-40B4-BE49-F238E27FC236}">
                <a16:creationId xmlns:a16="http://schemas.microsoft.com/office/drawing/2014/main" id="{062B70D7-900A-9870-EAC2-51FE61FD0E5B}"/>
              </a:ext>
            </a:extLst>
          </p:cNvPr>
          <p:cNvSpPr/>
          <p:nvPr/>
        </p:nvSpPr>
        <p:spPr>
          <a:xfrm>
            <a:off x="657642" y="3895445"/>
            <a:ext cx="1858599" cy="374316"/>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9" name="عنوان 1">
            <a:extLst>
              <a:ext uri="{FF2B5EF4-FFF2-40B4-BE49-F238E27FC236}">
                <a16:creationId xmlns:a16="http://schemas.microsoft.com/office/drawing/2014/main" id="{03B50D7D-D47C-B5BF-6850-744173E8B512}"/>
              </a:ext>
            </a:extLst>
          </p:cNvPr>
          <p:cNvSpPr txBox="1">
            <a:spLocks/>
          </p:cNvSpPr>
          <p:nvPr/>
        </p:nvSpPr>
        <p:spPr>
          <a:xfrm>
            <a:off x="8147465" y="2587663"/>
            <a:ext cx="1125440" cy="710558"/>
          </a:xfrm>
          <a:prstGeom prst="rect">
            <a:avLst/>
          </a:prstGeom>
        </p:spPr>
        <p:txBody>
          <a:bodyPr vert="horz" lIns="91440" tIns="45720" rIns="91440" bIns="45720" rtlCol="1" anchor="ctr">
            <a:norm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algn="ctr"/>
            <a:r>
              <a:rPr lang="ar-SA" sz="2000" dirty="0">
                <a:latin typeface="Calibri" panose="020F0502020204030204" pitchFamily="34" charset="0"/>
                <a:ea typeface="+mn-ea"/>
                <a:cs typeface="Calibri" panose="020F0502020204030204" pitchFamily="34" charset="0"/>
              </a:rPr>
              <a:t>تقويم مرحلي</a:t>
            </a:r>
          </a:p>
        </p:txBody>
      </p:sp>
    </p:spTree>
    <p:extLst>
      <p:ext uri="{BB962C8B-B14F-4D97-AF65-F5344CB8AC3E}">
        <p14:creationId xmlns:p14="http://schemas.microsoft.com/office/powerpoint/2010/main" val="3861396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additive="base">
                                        <p:cTn id="13" dur="500" fill="hold"/>
                                        <p:tgtEl>
                                          <p:spTgt spid="21"/>
                                        </p:tgtEl>
                                        <p:attrNameLst>
                                          <p:attrName>ppt_x</p:attrName>
                                        </p:attrNameLst>
                                      </p:cBhvr>
                                      <p:tavLst>
                                        <p:tav tm="0">
                                          <p:val>
                                            <p:strVal val="#ppt_x"/>
                                          </p:val>
                                        </p:tav>
                                        <p:tav tm="100000">
                                          <p:val>
                                            <p:strVal val="#ppt_x"/>
                                          </p:val>
                                        </p:tav>
                                      </p:tavLst>
                                    </p:anim>
                                    <p:anim calcmode="lin" valueType="num">
                                      <p:cBhvr additive="base">
                                        <p:cTn id="14"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additive="base">
                                        <p:cTn id="25" dur="500" fill="hold"/>
                                        <p:tgtEl>
                                          <p:spTgt spid="17"/>
                                        </p:tgtEl>
                                        <p:attrNameLst>
                                          <p:attrName>ppt_x</p:attrName>
                                        </p:attrNameLst>
                                      </p:cBhvr>
                                      <p:tavLst>
                                        <p:tav tm="0">
                                          <p:val>
                                            <p:strVal val="#ppt_x"/>
                                          </p:val>
                                        </p:tav>
                                        <p:tav tm="100000">
                                          <p:val>
                                            <p:strVal val="#ppt_x"/>
                                          </p:val>
                                        </p:tav>
                                      </p:tavLst>
                                    </p:anim>
                                    <p:anim calcmode="lin" valueType="num">
                                      <p:cBhvr additive="base">
                                        <p:cTn id="2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15" grpId="0" animBg="1"/>
      <p:bldP spid="17" grpId="0" animBg="1"/>
      <p:bldP spid="1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236"/>
        <p:cNvGrpSpPr/>
        <p:nvPr/>
      </p:nvGrpSpPr>
      <p:grpSpPr>
        <a:xfrm>
          <a:off x="0" y="0"/>
          <a:ext cx="0" cy="0"/>
          <a:chOff x="0" y="0"/>
          <a:chExt cx="0" cy="0"/>
        </a:xfrm>
      </p:grpSpPr>
      <p:grpSp>
        <p:nvGrpSpPr>
          <p:cNvPr id="2237" name="Google Shape;2237;p36"/>
          <p:cNvGrpSpPr/>
          <p:nvPr/>
        </p:nvGrpSpPr>
        <p:grpSpPr>
          <a:xfrm>
            <a:off x="682788" y="2568575"/>
            <a:ext cx="3602862" cy="1309400"/>
            <a:chOff x="682788" y="2568575"/>
            <a:chExt cx="3602862" cy="1309400"/>
          </a:xfrm>
        </p:grpSpPr>
        <p:cxnSp>
          <p:nvCxnSpPr>
            <p:cNvPr id="2238" name="Google Shape;2238;p36"/>
            <p:cNvCxnSpPr>
              <a:stCxn id="2239" idx="2"/>
              <a:endCxn id="2240" idx="4"/>
            </p:cNvCxnSpPr>
            <p:nvPr/>
          </p:nvCxnSpPr>
          <p:spPr>
            <a:xfrm rot="10800000">
              <a:off x="969150" y="3141175"/>
              <a:ext cx="3316500" cy="736800"/>
            </a:xfrm>
            <a:prstGeom prst="bentConnector2">
              <a:avLst/>
            </a:prstGeom>
            <a:noFill/>
            <a:ln w="9525" cap="flat" cmpd="sng">
              <a:solidFill>
                <a:schemeClr val="dk1"/>
              </a:solidFill>
              <a:prstDash val="solid"/>
              <a:round/>
              <a:headEnd type="none" w="med" len="med"/>
              <a:tailEnd type="none" w="med" len="med"/>
            </a:ln>
          </p:spPr>
        </p:cxnSp>
        <p:sp>
          <p:nvSpPr>
            <p:cNvPr id="2240" name="Google Shape;2240;p36"/>
            <p:cNvSpPr/>
            <p:nvPr/>
          </p:nvSpPr>
          <p:spPr>
            <a:xfrm>
              <a:off x="682788" y="2568575"/>
              <a:ext cx="572700" cy="5727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ar-SA" sz="1800" b="1" dirty="0">
                  <a:solidFill>
                    <a:schemeClr val="lt1"/>
                  </a:solidFill>
                  <a:latin typeface="Fira Sans Extra Condensed"/>
                  <a:ea typeface="Fira Sans Extra Condensed"/>
                  <a:cs typeface="Fira Sans Extra Condensed"/>
                  <a:sym typeface="Fira Sans Extra Condensed"/>
                </a:rPr>
                <a:t>6</a:t>
              </a:r>
              <a:endParaRPr dirty="0">
                <a:solidFill>
                  <a:schemeClr val="lt1"/>
                </a:solidFill>
              </a:endParaRPr>
            </a:p>
          </p:txBody>
        </p:sp>
      </p:grpSp>
      <p:grpSp>
        <p:nvGrpSpPr>
          <p:cNvPr id="2243" name="Google Shape;2243;p36"/>
          <p:cNvGrpSpPr/>
          <p:nvPr/>
        </p:nvGrpSpPr>
        <p:grpSpPr>
          <a:xfrm>
            <a:off x="2123875" y="2568575"/>
            <a:ext cx="2245645" cy="1106920"/>
            <a:chOff x="2123875" y="2568575"/>
            <a:chExt cx="2245645" cy="1106920"/>
          </a:xfrm>
        </p:grpSpPr>
        <p:cxnSp>
          <p:nvCxnSpPr>
            <p:cNvPr id="2244" name="Google Shape;2244;p36"/>
            <p:cNvCxnSpPr>
              <a:stCxn id="2239" idx="1"/>
              <a:endCxn id="2245" idx="4"/>
            </p:cNvCxnSpPr>
            <p:nvPr/>
          </p:nvCxnSpPr>
          <p:spPr>
            <a:xfrm rot="5400000" flipH="1">
              <a:off x="3122720" y="2428695"/>
              <a:ext cx="534300" cy="1959300"/>
            </a:xfrm>
            <a:prstGeom prst="bentConnector3">
              <a:avLst>
                <a:gd name="adj1" fmla="val 57841"/>
              </a:avLst>
            </a:prstGeom>
            <a:noFill/>
            <a:ln w="9525" cap="flat" cmpd="sng">
              <a:solidFill>
                <a:schemeClr val="dk1"/>
              </a:solidFill>
              <a:prstDash val="solid"/>
              <a:round/>
              <a:headEnd type="none" w="med" len="med"/>
              <a:tailEnd type="none" w="med" len="med"/>
            </a:ln>
          </p:spPr>
        </p:cxnSp>
        <p:sp>
          <p:nvSpPr>
            <p:cNvPr id="2245" name="Google Shape;2245;p36"/>
            <p:cNvSpPr/>
            <p:nvPr/>
          </p:nvSpPr>
          <p:spPr>
            <a:xfrm>
              <a:off x="2123875" y="2568575"/>
              <a:ext cx="572700" cy="5727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ar-SA" sz="1800" b="1" dirty="0">
                  <a:solidFill>
                    <a:schemeClr val="lt1"/>
                  </a:solidFill>
                  <a:latin typeface="Fira Sans Extra Condensed"/>
                  <a:ea typeface="Fira Sans Extra Condensed"/>
                  <a:cs typeface="Fira Sans Extra Condensed"/>
                  <a:sym typeface="Fira Sans Extra Condensed"/>
                </a:rPr>
                <a:t>5</a:t>
              </a:r>
              <a:endParaRPr dirty="0">
                <a:solidFill>
                  <a:schemeClr val="lt1"/>
                </a:solidFill>
              </a:endParaRPr>
            </a:p>
          </p:txBody>
        </p:sp>
      </p:grpSp>
      <p:grpSp>
        <p:nvGrpSpPr>
          <p:cNvPr id="2248" name="Google Shape;2248;p36"/>
          <p:cNvGrpSpPr/>
          <p:nvPr/>
        </p:nvGrpSpPr>
        <p:grpSpPr>
          <a:xfrm>
            <a:off x="3565050" y="2568575"/>
            <a:ext cx="1006950" cy="1023050"/>
            <a:chOff x="3565050" y="2568575"/>
            <a:chExt cx="1006950" cy="1023050"/>
          </a:xfrm>
        </p:grpSpPr>
        <p:cxnSp>
          <p:nvCxnSpPr>
            <p:cNvPr id="2249" name="Google Shape;2249;p36"/>
            <p:cNvCxnSpPr>
              <a:stCxn id="2239" idx="0"/>
              <a:endCxn id="2250" idx="4"/>
            </p:cNvCxnSpPr>
            <p:nvPr/>
          </p:nvCxnSpPr>
          <p:spPr>
            <a:xfrm rot="5400000" flipH="1">
              <a:off x="3986550" y="3006175"/>
              <a:ext cx="450300" cy="720600"/>
            </a:xfrm>
            <a:prstGeom prst="bentConnector3">
              <a:avLst>
                <a:gd name="adj1" fmla="val 50006"/>
              </a:avLst>
            </a:prstGeom>
            <a:noFill/>
            <a:ln w="9525" cap="flat" cmpd="sng">
              <a:solidFill>
                <a:schemeClr val="dk1"/>
              </a:solidFill>
              <a:prstDash val="solid"/>
              <a:round/>
              <a:headEnd type="none" w="med" len="med"/>
              <a:tailEnd type="none" w="med" len="med"/>
            </a:ln>
          </p:spPr>
        </p:cxnSp>
        <p:sp>
          <p:nvSpPr>
            <p:cNvPr id="2250" name="Google Shape;2250;p36"/>
            <p:cNvSpPr/>
            <p:nvPr/>
          </p:nvSpPr>
          <p:spPr>
            <a:xfrm>
              <a:off x="3565050" y="2568575"/>
              <a:ext cx="572700" cy="5727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ar-SA" sz="1800" b="1" dirty="0">
                  <a:solidFill>
                    <a:schemeClr val="lt1"/>
                  </a:solidFill>
                  <a:latin typeface="Fira Sans Extra Condensed"/>
                  <a:ea typeface="Fira Sans Extra Condensed"/>
                  <a:cs typeface="Fira Sans Extra Condensed"/>
                  <a:sym typeface="Fira Sans Extra Condensed"/>
                </a:rPr>
                <a:t>4</a:t>
              </a:r>
              <a:endParaRPr dirty="0">
                <a:solidFill>
                  <a:schemeClr val="lt1"/>
                </a:solidFill>
              </a:endParaRPr>
            </a:p>
          </p:txBody>
        </p:sp>
      </p:grpSp>
      <p:grpSp>
        <p:nvGrpSpPr>
          <p:cNvPr id="2253" name="Google Shape;2253;p36"/>
          <p:cNvGrpSpPr/>
          <p:nvPr/>
        </p:nvGrpSpPr>
        <p:grpSpPr>
          <a:xfrm>
            <a:off x="4572000" y="2568575"/>
            <a:ext cx="1006925" cy="1023050"/>
            <a:chOff x="4572000" y="2568575"/>
            <a:chExt cx="1006925" cy="1023050"/>
          </a:xfrm>
        </p:grpSpPr>
        <p:cxnSp>
          <p:nvCxnSpPr>
            <p:cNvPr id="2254" name="Google Shape;2254;p36"/>
            <p:cNvCxnSpPr>
              <a:stCxn id="2239" idx="0"/>
              <a:endCxn id="2255" idx="4"/>
            </p:cNvCxnSpPr>
            <p:nvPr/>
          </p:nvCxnSpPr>
          <p:spPr>
            <a:xfrm rot="-5400000">
              <a:off x="4707150" y="3006175"/>
              <a:ext cx="450300" cy="720600"/>
            </a:xfrm>
            <a:prstGeom prst="bentConnector3">
              <a:avLst>
                <a:gd name="adj1" fmla="val 50006"/>
              </a:avLst>
            </a:prstGeom>
            <a:noFill/>
            <a:ln w="9525" cap="flat" cmpd="sng">
              <a:solidFill>
                <a:schemeClr val="dk1"/>
              </a:solidFill>
              <a:prstDash val="solid"/>
              <a:round/>
              <a:headEnd type="none" w="med" len="med"/>
              <a:tailEnd type="none" w="med" len="med"/>
            </a:ln>
          </p:spPr>
        </p:cxnSp>
        <p:sp>
          <p:nvSpPr>
            <p:cNvPr id="2255" name="Google Shape;2255;p36"/>
            <p:cNvSpPr/>
            <p:nvPr/>
          </p:nvSpPr>
          <p:spPr>
            <a:xfrm>
              <a:off x="5006225" y="2568575"/>
              <a:ext cx="572700" cy="5727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ar-SA" sz="1800" b="1" dirty="0">
                  <a:solidFill>
                    <a:schemeClr val="lt1"/>
                  </a:solidFill>
                  <a:latin typeface="Fira Sans Extra Condensed"/>
                  <a:ea typeface="Fira Sans Extra Condensed"/>
                  <a:cs typeface="Fira Sans Extra Condensed"/>
                  <a:sym typeface="Fira Sans Extra Condensed"/>
                </a:rPr>
                <a:t>3</a:t>
              </a:r>
              <a:endParaRPr dirty="0">
                <a:solidFill>
                  <a:schemeClr val="lt1"/>
                </a:solidFill>
              </a:endParaRPr>
            </a:p>
          </p:txBody>
        </p:sp>
      </p:grpSp>
      <p:grpSp>
        <p:nvGrpSpPr>
          <p:cNvPr id="2258" name="Google Shape;2258;p36"/>
          <p:cNvGrpSpPr/>
          <p:nvPr/>
        </p:nvGrpSpPr>
        <p:grpSpPr>
          <a:xfrm>
            <a:off x="4774480" y="2568575"/>
            <a:ext cx="2245620" cy="1106920"/>
            <a:chOff x="4774480" y="2568575"/>
            <a:chExt cx="2245620" cy="1106920"/>
          </a:xfrm>
        </p:grpSpPr>
        <p:cxnSp>
          <p:nvCxnSpPr>
            <p:cNvPr id="2259" name="Google Shape;2259;p36"/>
            <p:cNvCxnSpPr>
              <a:stCxn id="2239" idx="7"/>
              <a:endCxn id="2260" idx="4"/>
            </p:cNvCxnSpPr>
            <p:nvPr/>
          </p:nvCxnSpPr>
          <p:spPr>
            <a:xfrm rot="-5400000">
              <a:off x="5486980" y="2428695"/>
              <a:ext cx="534300" cy="1959300"/>
            </a:xfrm>
            <a:prstGeom prst="bentConnector3">
              <a:avLst>
                <a:gd name="adj1" fmla="val 57841"/>
              </a:avLst>
            </a:prstGeom>
            <a:noFill/>
            <a:ln w="9525" cap="flat" cmpd="sng">
              <a:solidFill>
                <a:schemeClr val="dk1"/>
              </a:solidFill>
              <a:prstDash val="solid"/>
              <a:round/>
              <a:headEnd type="none" w="med" len="med"/>
              <a:tailEnd type="none" w="med" len="med"/>
            </a:ln>
          </p:spPr>
        </p:cxnSp>
        <p:sp>
          <p:nvSpPr>
            <p:cNvPr id="2260" name="Google Shape;2260;p36"/>
            <p:cNvSpPr/>
            <p:nvPr/>
          </p:nvSpPr>
          <p:spPr>
            <a:xfrm>
              <a:off x="6447400" y="2568575"/>
              <a:ext cx="572700" cy="5727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ar-SA" sz="1800" b="1" dirty="0">
                  <a:solidFill>
                    <a:schemeClr val="lt1"/>
                  </a:solidFill>
                  <a:latin typeface="Fira Sans Extra Condensed"/>
                  <a:ea typeface="Fira Sans Extra Condensed"/>
                  <a:cs typeface="Fira Sans Extra Condensed"/>
                  <a:sym typeface="Fira Sans Extra Condensed"/>
                </a:rPr>
                <a:t>2</a:t>
              </a:r>
              <a:endParaRPr dirty="0">
                <a:solidFill>
                  <a:schemeClr val="lt1"/>
                </a:solidFill>
              </a:endParaRPr>
            </a:p>
          </p:txBody>
        </p:sp>
      </p:grpSp>
      <p:grpSp>
        <p:nvGrpSpPr>
          <p:cNvPr id="2263" name="Google Shape;2263;p36"/>
          <p:cNvGrpSpPr/>
          <p:nvPr/>
        </p:nvGrpSpPr>
        <p:grpSpPr>
          <a:xfrm>
            <a:off x="4858350" y="2568575"/>
            <a:ext cx="3602925" cy="1309400"/>
            <a:chOff x="4858350" y="2568575"/>
            <a:chExt cx="3602925" cy="1309400"/>
          </a:xfrm>
        </p:grpSpPr>
        <p:cxnSp>
          <p:nvCxnSpPr>
            <p:cNvPr id="2264" name="Google Shape;2264;p36"/>
            <p:cNvCxnSpPr>
              <a:stCxn id="2239" idx="6"/>
              <a:endCxn id="2265" idx="4"/>
            </p:cNvCxnSpPr>
            <p:nvPr/>
          </p:nvCxnSpPr>
          <p:spPr>
            <a:xfrm rot="10800000" flipH="1">
              <a:off x="4858350" y="3141175"/>
              <a:ext cx="3316500" cy="736800"/>
            </a:xfrm>
            <a:prstGeom prst="bentConnector2">
              <a:avLst/>
            </a:prstGeom>
            <a:noFill/>
            <a:ln w="9525" cap="flat" cmpd="sng">
              <a:solidFill>
                <a:schemeClr val="dk1"/>
              </a:solidFill>
              <a:prstDash val="solid"/>
              <a:round/>
              <a:headEnd type="none" w="med" len="med"/>
              <a:tailEnd type="none" w="med" len="med"/>
            </a:ln>
          </p:spPr>
        </p:cxnSp>
        <p:sp>
          <p:nvSpPr>
            <p:cNvPr id="2265" name="Google Shape;2265;p36"/>
            <p:cNvSpPr/>
            <p:nvPr/>
          </p:nvSpPr>
          <p:spPr>
            <a:xfrm>
              <a:off x="7888575" y="2568575"/>
              <a:ext cx="572700" cy="5727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ar-SA" sz="1800" b="1" dirty="0">
                  <a:solidFill>
                    <a:schemeClr val="lt1"/>
                  </a:solidFill>
                  <a:latin typeface="Fira Sans Extra Condensed"/>
                  <a:ea typeface="Fira Sans Extra Condensed"/>
                  <a:cs typeface="Fira Sans Extra Condensed"/>
                  <a:sym typeface="Fira Sans Extra Condensed"/>
                </a:rPr>
                <a:t>1</a:t>
              </a:r>
              <a:endParaRPr dirty="0">
                <a:solidFill>
                  <a:schemeClr val="lt1"/>
                </a:solidFill>
              </a:endParaRPr>
            </a:p>
          </p:txBody>
        </p:sp>
      </p:grpSp>
      <p:grpSp>
        <p:nvGrpSpPr>
          <p:cNvPr id="2269" name="Google Shape;2269;p36"/>
          <p:cNvGrpSpPr/>
          <p:nvPr/>
        </p:nvGrpSpPr>
        <p:grpSpPr>
          <a:xfrm>
            <a:off x="3650772" y="3227908"/>
            <a:ext cx="1842835" cy="1568598"/>
            <a:chOff x="3548997" y="2988875"/>
            <a:chExt cx="2046003" cy="1741532"/>
          </a:xfrm>
        </p:grpSpPr>
        <p:sp>
          <p:nvSpPr>
            <p:cNvPr id="2270" name="Google Shape;2270;p36"/>
            <p:cNvSpPr/>
            <p:nvPr/>
          </p:nvSpPr>
          <p:spPr>
            <a:xfrm>
              <a:off x="3846491" y="4649338"/>
              <a:ext cx="1530394" cy="81068"/>
            </a:xfrm>
            <a:custGeom>
              <a:avLst/>
              <a:gdLst/>
              <a:ahLst/>
              <a:cxnLst/>
              <a:rect l="l" t="t" r="r" b="b"/>
              <a:pathLst>
                <a:path w="20860" h="1105" extrusionOk="0">
                  <a:moveTo>
                    <a:pt x="10430" y="1"/>
                  </a:moveTo>
                  <a:cubicBezTo>
                    <a:pt x="4669" y="1"/>
                    <a:pt x="0" y="249"/>
                    <a:pt x="0" y="553"/>
                  </a:cubicBezTo>
                  <a:cubicBezTo>
                    <a:pt x="0" y="857"/>
                    <a:pt x="4669" y="1105"/>
                    <a:pt x="10430" y="1105"/>
                  </a:cubicBezTo>
                  <a:cubicBezTo>
                    <a:pt x="16191" y="1105"/>
                    <a:pt x="20859" y="857"/>
                    <a:pt x="20859" y="553"/>
                  </a:cubicBezTo>
                  <a:cubicBezTo>
                    <a:pt x="20859" y="249"/>
                    <a:pt x="16191" y="1"/>
                    <a:pt x="104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1" name="Google Shape;2271;p36"/>
            <p:cNvSpPr/>
            <p:nvPr/>
          </p:nvSpPr>
          <p:spPr>
            <a:xfrm>
              <a:off x="4341042" y="4349864"/>
              <a:ext cx="462346" cy="263234"/>
            </a:xfrm>
            <a:custGeom>
              <a:avLst/>
              <a:gdLst/>
              <a:ahLst/>
              <a:cxnLst/>
              <a:rect l="l" t="t" r="r" b="b"/>
              <a:pathLst>
                <a:path w="6302" h="3588" extrusionOk="0">
                  <a:moveTo>
                    <a:pt x="456" y="0"/>
                  </a:moveTo>
                  <a:lnTo>
                    <a:pt x="254" y="2726"/>
                  </a:lnTo>
                  <a:cubicBezTo>
                    <a:pt x="231" y="3030"/>
                    <a:pt x="141" y="3323"/>
                    <a:pt x="0" y="3587"/>
                  </a:cubicBezTo>
                  <a:lnTo>
                    <a:pt x="6302" y="3587"/>
                  </a:lnTo>
                  <a:cubicBezTo>
                    <a:pt x="6150" y="3317"/>
                    <a:pt x="6060" y="3019"/>
                    <a:pt x="6037" y="2709"/>
                  </a:cubicBezTo>
                  <a:lnTo>
                    <a:pt x="5834" y="0"/>
                  </a:lnTo>
                  <a:close/>
                </a:path>
              </a:pathLst>
            </a:custGeom>
            <a:solidFill>
              <a:srgbClr val="6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2" name="Google Shape;2272;p36"/>
            <p:cNvSpPr/>
            <p:nvPr/>
          </p:nvSpPr>
          <p:spPr>
            <a:xfrm>
              <a:off x="4243100" y="4613023"/>
              <a:ext cx="658231" cy="73585"/>
            </a:xfrm>
            <a:custGeom>
              <a:avLst/>
              <a:gdLst/>
              <a:ahLst/>
              <a:cxnLst/>
              <a:rect l="l" t="t" r="r" b="b"/>
              <a:pathLst>
                <a:path w="8972" h="1003" extrusionOk="0">
                  <a:moveTo>
                    <a:pt x="203" y="0"/>
                  </a:moveTo>
                  <a:cubicBezTo>
                    <a:pt x="91" y="0"/>
                    <a:pt x="0" y="90"/>
                    <a:pt x="0" y="203"/>
                  </a:cubicBezTo>
                  <a:lnTo>
                    <a:pt x="0" y="800"/>
                  </a:lnTo>
                  <a:cubicBezTo>
                    <a:pt x="0" y="913"/>
                    <a:pt x="91" y="1003"/>
                    <a:pt x="203" y="1003"/>
                  </a:cubicBezTo>
                  <a:lnTo>
                    <a:pt x="8769" y="1003"/>
                  </a:lnTo>
                  <a:cubicBezTo>
                    <a:pt x="8881" y="1003"/>
                    <a:pt x="8971" y="913"/>
                    <a:pt x="8971" y="800"/>
                  </a:cubicBezTo>
                  <a:lnTo>
                    <a:pt x="8971" y="203"/>
                  </a:lnTo>
                  <a:cubicBezTo>
                    <a:pt x="8971" y="90"/>
                    <a:pt x="8881" y="0"/>
                    <a:pt x="87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3" name="Google Shape;2273;p36"/>
            <p:cNvSpPr/>
            <p:nvPr/>
          </p:nvSpPr>
          <p:spPr>
            <a:xfrm>
              <a:off x="3548997" y="4208123"/>
              <a:ext cx="2044756" cy="191336"/>
            </a:xfrm>
            <a:custGeom>
              <a:avLst/>
              <a:gdLst/>
              <a:ahLst/>
              <a:cxnLst/>
              <a:rect l="l" t="t" r="r" b="b"/>
              <a:pathLst>
                <a:path w="27871" h="2608" extrusionOk="0">
                  <a:moveTo>
                    <a:pt x="0" y="0"/>
                  </a:moveTo>
                  <a:lnTo>
                    <a:pt x="0" y="1729"/>
                  </a:lnTo>
                  <a:cubicBezTo>
                    <a:pt x="0" y="2214"/>
                    <a:pt x="395" y="2608"/>
                    <a:pt x="879" y="2608"/>
                  </a:cubicBezTo>
                  <a:lnTo>
                    <a:pt x="26998" y="2608"/>
                  </a:lnTo>
                  <a:cubicBezTo>
                    <a:pt x="27482" y="2608"/>
                    <a:pt x="27871" y="2214"/>
                    <a:pt x="27871" y="1729"/>
                  </a:cubicBezTo>
                  <a:lnTo>
                    <a:pt x="27871"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4" name="Google Shape;2274;p36"/>
            <p:cNvSpPr/>
            <p:nvPr/>
          </p:nvSpPr>
          <p:spPr>
            <a:xfrm>
              <a:off x="3550244" y="2988875"/>
              <a:ext cx="2044756" cy="1217639"/>
            </a:xfrm>
            <a:custGeom>
              <a:avLst/>
              <a:gdLst/>
              <a:ahLst/>
              <a:cxnLst/>
              <a:rect l="l" t="t" r="r" b="b"/>
              <a:pathLst>
                <a:path w="27871" h="16597" extrusionOk="0">
                  <a:moveTo>
                    <a:pt x="873" y="1"/>
                  </a:moveTo>
                  <a:cubicBezTo>
                    <a:pt x="389" y="1"/>
                    <a:pt x="0" y="395"/>
                    <a:pt x="0" y="879"/>
                  </a:cubicBezTo>
                  <a:lnTo>
                    <a:pt x="0" y="16597"/>
                  </a:lnTo>
                  <a:lnTo>
                    <a:pt x="27871" y="16597"/>
                  </a:lnTo>
                  <a:lnTo>
                    <a:pt x="27871" y="879"/>
                  </a:lnTo>
                  <a:cubicBezTo>
                    <a:pt x="27871" y="395"/>
                    <a:pt x="27477" y="1"/>
                    <a:pt x="26992" y="1"/>
                  </a:cubicBezTo>
                  <a:close/>
                </a:path>
              </a:pathLst>
            </a:custGeom>
            <a:solidFill>
              <a:srgbClr val="434343"/>
            </a:solid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5" name="Google Shape;2275;p36"/>
            <p:cNvSpPr/>
            <p:nvPr/>
          </p:nvSpPr>
          <p:spPr>
            <a:xfrm>
              <a:off x="3634540" y="3069870"/>
              <a:ext cx="1868753" cy="1055722"/>
            </a:xfrm>
            <a:custGeom>
              <a:avLst/>
              <a:gdLst/>
              <a:ahLst/>
              <a:cxnLst/>
              <a:rect l="l" t="t" r="r" b="b"/>
              <a:pathLst>
                <a:path w="25472" h="14390" extrusionOk="0">
                  <a:moveTo>
                    <a:pt x="0" y="14389"/>
                  </a:moveTo>
                  <a:lnTo>
                    <a:pt x="25472" y="14389"/>
                  </a:lnTo>
                  <a:lnTo>
                    <a:pt x="25472" y="1"/>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6" name="Google Shape;2276;p36"/>
            <p:cNvSpPr/>
            <p:nvPr/>
          </p:nvSpPr>
          <p:spPr>
            <a:xfrm>
              <a:off x="4085660" y="3587531"/>
              <a:ext cx="320312" cy="495067"/>
            </a:xfrm>
            <a:custGeom>
              <a:avLst/>
              <a:gdLst/>
              <a:ahLst/>
              <a:cxnLst/>
              <a:rect l="l" t="t" r="r" b="b"/>
              <a:pathLst>
                <a:path w="4366" h="6748" extrusionOk="0">
                  <a:moveTo>
                    <a:pt x="1" y="1"/>
                  </a:moveTo>
                  <a:lnTo>
                    <a:pt x="1" y="6748"/>
                  </a:lnTo>
                  <a:lnTo>
                    <a:pt x="4365" y="6748"/>
                  </a:lnTo>
                  <a:lnTo>
                    <a:pt x="436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7" name="Google Shape;2277;p36"/>
            <p:cNvSpPr/>
            <p:nvPr/>
          </p:nvSpPr>
          <p:spPr>
            <a:xfrm>
              <a:off x="3720890" y="3116603"/>
              <a:ext cx="342541" cy="965997"/>
            </a:xfrm>
            <a:custGeom>
              <a:avLst/>
              <a:gdLst/>
              <a:ahLst/>
              <a:cxnLst/>
              <a:rect l="l" t="t" r="r" b="b"/>
              <a:pathLst>
                <a:path w="4669" h="13167" extrusionOk="0">
                  <a:moveTo>
                    <a:pt x="0" y="0"/>
                  </a:moveTo>
                  <a:lnTo>
                    <a:pt x="0" y="7845"/>
                  </a:lnTo>
                  <a:lnTo>
                    <a:pt x="0" y="8278"/>
                  </a:lnTo>
                  <a:lnTo>
                    <a:pt x="0" y="13167"/>
                  </a:lnTo>
                  <a:lnTo>
                    <a:pt x="4669" y="13167"/>
                  </a:lnTo>
                  <a:lnTo>
                    <a:pt x="4669" y="8278"/>
                  </a:lnTo>
                  <a:lnTo>
                    <a:pt x="4669" y="7845"/>
                  </a:lnTo>
                  <a:lnTo>
                    <a:pt x="466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8" name="Google Shape;2278;p36"/>
            <p:cNvSpPr/>
            <p:nvPr/>
          </p:nvSpPr>
          <p:spPr>
            <a:xfrm>
              <a:off x="4085660" y="3115356"/>
              <a:ext cx="662779" cy="444152"/>
            </a:xfrm>
            <a:custGeom>
              <a:avLst/>
              <a:gdLst/>
              <a:ahLst/>
              <a:cxnLst/>
              <a:rect l="l" t="t" r="r" b="b"/>
              <a:pathLst>
                <a:path w="9034" h="6054" extrusionOk="0">
                  <a:moveTo>
                    <a:pt x="1" y="0"/>
                  </a:moveTo>
                  <a:lnTo>
                    <a:pt x="1" y="6054"/>
                  </a:lnTo>
                  <a:lnTo>
                    <a:pt x="9034" y="6054"/>
                  </a:lnTo>
                  <a:lnTo>
                    <a:pt x="903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9" name="Google Shape;2279;p36"/>
            <p:cNvSpPr/>
            <p:nvPr/>
          </p:nvSpPr>
          <p:spPr>
            <a:xfrm>
              <a:off x="4770299" y="3115356"/>
              <a:ext cx="320678" cy="444152"/>
            </a:xfrm>
            <a:custGeom>
              <a:avLst/>
              <a:gdLst/>
              <a:ahLst/>
              <a:cxnLst/>
              <a:rect l="l" t="t" r="r" b="b"/>
              <a:pathLst>
                <a:path w="4371" h="6054" extrusionOk="0">
                  <a:moveTo>
                    <a:pt x="0" y="0"/>
                  </a:moveTo>
                  <a:lnTo>
                    <a:pt x="0" y="6054"/>
                  </a:lnTo>
                  <a:lnTo>
                    <a:pt x="4370" y="6054"/>
                  </a:lnTo>
                  <a:lnTo>
                    <a:pt x="437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0" name="Google Shape;2280;p36"/>
            <p:cNvSpPr/>
            <p:nvPr/>
          </p:nvSpPr>
          <p:spPr>
            <a:xfrm>
              <a:off x="5112766" y="3115356"/>
              <a:ext cx="337626" cy="444152"/>
            </a:xfrm>
            <a:custGeom>
              <a:avLst/>
              <a:gdLst/>
              <a:ahLst/>
              <a:cxnLst/>
              <a:rect l="l" t="t" r="r" b="b"/>
              <a:pathLst>
                <a:path w="4602" h="6054" extrusionOk="0">
                  <a:moveTo>
                    <a:pt x="1" y="0"/>
                  </a:moveTo>
                  <a:lnTo>
                    <a:pt x="1" y="6054"/>
                  </a:lnTo>
                  <a:lnTo>
                    <a:pt x="4602" y="6054"/>
                  </a:lnTo>
                  <a:lnTo>
                    <a:pt x="460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1" name="Google Shape;2281;p36"/>
            <p:cNvSpPr/>
            <p:nvPr/>
          </p:nvSpPr>
          <p:spPr>
            <a:xfrm>
              <a:off x="4770299" y="3587531"/>
              <a:ext cx="680094" cy="495067"/>
            </a:xfrm>
            <a:custGeom>
              <a:avLst/>
              <a:gdLst/>
              <a:ahLst/>
              <a:cxnLst/>
              <a:rect l="l" t="t" r="r" b="b"/>
              <a:pathLst>
                <a:path w="9270" h="6748" extrusionOk="0">
                  <a:moveTo>
                    <a:pt x="0" y="1"/>
                  </a:moveTo>
                  <a:lnTo>
                    <a:pt x="0" y="6748"/>
                  </a:lnTo>
                  <a:lnTo>
                    <a:pt x="9270" y="6748"/>
                  </a:lnTo>
                  <a:lnTo>
                    <a:pt x="927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2" name="Google Shape;2282;p36"/>
            <p:cNvSpPr/>
            <p:nvPr/>
          </p:nvSpPr>
          <p:spPr>
            <a:xfrm>
              <a:off x="4427759" y="3587531"/>
              <a:ext cx="320678" cy="495067"/>
            </a:xfrm>
            <a:custGeom>
              <a:avLst/>
              <a:gdLst/>
              <a:ahLst/>
              <a:cxnLst/>
              <a:rect l="l" t="t" r="r" b="b"/>
              <a:pathLst>
                <a:path w="4371" h="6748" extrusionOk="0">
                  <a:moveTo>
                    <a:pt x="1" y="1"/>
                  </a:moveTo>
                  <a:lnTo>
                    <a:pt x="1" y="6748"/>
                  </a:lnTo>
                  <a:lnTo>
                    <a:pt x="4371" y="6748"/>
                  </a:lnTo>
                  <a:lnTo>
                    <a:pt x="437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3" name="Google Shape;2283;p36"/>
            <p:cNvSpPr/>
            <p:nvPr/>
          </p:nvSpPr>
          <p:spPr>
            <a:xfrm>
              <a:off x="3741506" y="3142207"/>
              <a:ext cx="52163" cy="52089"/>
            </a:xfrm>
            <a:custGeom>
              <a:avLst/>
              <a:gdLst/>
              <a:ahLst/>
              <a:cxnLst/>
              <a:rect l="l" t="t" r="r" b="b"/>
              <a:pathLst>
                <a:path w="711" h="710" extrusionOk="0">
                  <a:moveTo>
                    <a:pt x="1" y="0"/>
                  </a:moveTo>
                  <a:lnTo>
                    <a:pt x="1" y="710"/>
                  </a:lnTo>
                  <a:lnTo>
                    <a:pt x="710" y="710"/>
                  </a:lnTo>
                  <a:lnTo>
                    <a:pt x="71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4" name="Google Shape;2284;p36"/>
            <p:cNvSpPr/>
            <p:nvPr/>
          </p:nvSpPr>
          <p:spPr>
            <a:xfrm>
              <a:off x="3813403" y="3142207"/>
              <a:ext cx="228165" cy="20322"/>
            </a:xfrm>
            <a:custGeom>
              <a:avLst/>
              <a:gdLst/>
              <a:ahLst/>
              <a:cxnLst/>
              <a:rect l="l" t="t" r="r" b="b"/>
              <a:pathLst>
                <a:path w="3110" h="277" extrusionOk="0">
                  <a:moveTo>
                    <a:pt x="1" y="0"/>
                  </a:moveTo>
                  <a:lnTo>
                    <a:pt x="1" y="276"/>
                  </a:lnTo>
                  <a:lnTo>
                    <a:pt x="3109" y="276"/>
                  </a:lnTo>
                  <a:lnTo>
                    <a:pt x="310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5" name="Google Shape;2285;p36"/>
            <p:cNvSpPr/>
            <p:nvPr/>
          </p:nvSpPr>
          <p:spPr>
            <a:xfrm>
              <a:off x="3813403" y="3173974"/>
              <a:ext cx="143429" cy="20322"/>
            </a:xfrm>
            <a:custGeom>
              <a:avLst/>
              <a:gdLst/>
              <a:ahLst/>
              <a:cxnLst/>
              <a:rect l="l" t="t" r="r" b="b"/>
              <a:pathLst>
                <a:path w="1955" h="277" extrusionOk="0">
                  <a:moveTo>
                    <a:pt x="1" y="1"/>
                  </a:moveTo>
                  <a:lnTo>
                    <a:pt x="1" y="277"/>
                  </a:lnTo>
                  <a:lnTo>
                    <a:pt x="1955" y="277"/>
                  </a:lnTo>
                  <a:lnTo>
                    <a:pt x="195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6" name="Google Shape;2286;p36"/>
            <p:cNvSpPr/>
            <p:nvPr/>
          </p:nvSpPr>
          <p:spPr>
            <a:xfrm>
              <a:off x="3741506" y="3374407"/>
              <a:ext cx="52163" cy="52089"/>
            </a:xfrm>
            <a:custGeom>
              <a:avLst/>
              <a:gdLst/>
              <a:ahLst/>
              <a:cxnLst/>
              <a:rect l="l" t="t" r="r" b="b"/>
              <a:pathLst>
                <a:path w="711" h="710" extrusionOk="0">
                  <a:moveTo>
                    <a:pt x="1" y="0"/>
                  </a:moveTo>
                  <a:lnTo>
                    <a:pt x="1" y="710"/>
                  </a:lnTo>
                  <a:lnTo>
                    <a:pt x="710" y="710"/>
                  </a:lnTo>
                  <a:lnTo>
                    <a:pt x="71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7" name="Google Shape;2287;p36"/>
            <p:cNvSpPr/>
            <p:nvPr/>
          </p:nvSpPr>
          <p:spPr>
            <a:xfrm>
              <a:off x="3813403" y="3374407"/>
              <a:ext cx="228165" cy="20322"/>
            </a:xfrm>
            <a:custGeom>
              <a:avLst/>
              <a:gdLst/>
              <a:ahLst/>
              <a:cxnLst/>
              <a:rect l="l" t="t" r="r" b="b"/>
              <a:pathLst>
                <a:path w="3110" h="277" extrusionOk="0">
                  <a:moveTo>
                    <a:pt x="1" y="0"/>
                  </a:moveTo>
                  <a:lnTo>
                    <a:pt x="1" y="276"/>
                  </a:lnTo>
                  <a:lnTo>
                    <a:pt x="3109" y="276"/>
                  </a:lnTo>
                  <a:lnTo>
                    <a:pt x="310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8" name="Google Shape;2288;p36"/>
            <p:cNvSpPr/>
            <p:nvPr/>
          </p:nvSpPr>
          <p:spPr>
            <a:xfrm>
              <a:off x="3813403" y="3406173"/>
              <a:ext cx="143429" cy="20322"/>
            </a:xfrm>
            <a:custGeom>
              <a:avLst/>
              <a:gdLst/>
              <a:ahLst/>
              <a:cxnLst/>
              <a:rect l="l" t="t" r="r" b="b"/>
              <a:pathLst>
                <a:path w="1955" h="277" extrusionOk="0">
                  <a:moveTo>
                    <a:pt x="1" y="1"/>
                  </a:moveTo>
                  <a:lnTo>
                    <a:pt x="1" y="277"/>
                  </a:lnTo>
                  <a:lnTo>
                    <a:pt x="1955" y="277"/>
                  </a:lnTo>
                  <a:lnTo>
                    <a:pt x="195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9" name="Google Shape;2289;p36"/>
            <p:cNvSpPr/>
            <p:nvPr/>
          </p:nvSpPr>
          <p:spPr>
            <a:xfrm>
              <a:off x="3741506" y="3606532"/>
              <a:ext cx="52163" cy="51722"/>
            </a:xfrm>
            <a:custGeom>
              <a:avLst/>
              <a:gdLst/>
              <a:ahLst/>
              <a:cxnLst/>
              <a:rect l="l" t="t" r="r" b="b"/>
              <a:pathLst>
                <a:path w="711" h="705" extrusionOk="0">
                  <a:moveTo>
                    <a:pt x="1" y="1"/>
                  </a:moveTo>
                  <a:lnTo>
                    <a:pt x="1" y="705"/>
                  </a:lnTo>
                  <a:lnTo>
                    <a:pt x="710" y="705"/>
                  </a:lnTo>
                  <a:lnTo>
                    <a:pt x="71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0" name="Google Shape;2290;p36"/>
            <p:cNvSpPr/>
            <p:nvPr/>
          </p:nvSpPr>
          <p:spPr>
            <a:xfrm>
              <a:off x="3813403" y="3606532"/>
              <a:ext cx="228165" cy="19955"/>
            </a:xfrm>
            <a:custGeom>
              <a:avLst/>
              <a:gdLst/>
              <a:ahLst/>
              <a:cxnLst/>
              <a:rect l="l" t="t" r="r" b="b"/>
              <a:pathLst>
                <a:path w="3110" h="272" extrusionOk="0">
                  <a:moveTo>
                    <a:pt x="1" y="1"/>
                  </a:moveTo>
                  <a:lnTo>
                    <a:pt x="1" y="271"/>
                  </a:lnTo>
                  <a:lnTo>
                    <a:pt x="3109" y="271"/>
                  </a:lnTo>
                  <a:lnTo>
                    <a:pt x="310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1" name="Google Shape;2291;p36"/>
            <p:cNvSpPr/>
            <p:nvPr/>
          </p:nvSpPr>
          <p:spPr>
            <a:xfrm>
              <a:off x="3813403" y="3638373"/>
              <a:ext cx="143429" cy="19882"/>
            </a:xfrm>
            <a:custGeom>
              <a:avLst/>
              <a:gdLst/>
              <a:ahLst/>
              <a:cxnLst/>
              <a:rect l="l" t="t" r="r" b="b"/>
              <a:pathLst>
                <a:path w="1955" h="271" extrusionOk="0">
                  <a:moveTo>
                    <a:pt x="1" y="1"/>
                  </a:moveTo>
                  <a:lnTo>
                    <a:pt x="1" y="271"/>
                  </a:lnTo>
                  <a:lnTo>
                    <a:pt x="1955" y="271"/>
                  </a:lnTo>
                  <a:lnTo>
                    <a:pt x="195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2" name="Google Shape;2292;p36"/>
            <p:cNvSpPr/>
            <p:nvPr/>
          </p:nvSpPr>
          <p:spPr>
            <a:xfrm>
              <a:off x="3741506" y="3838732"/>
              <a:ext cx="52163" cy="51722"/>
            </a:xfrm>
            <a:custGeom>
              <a:avLst/>
              <a:gdLst/>
              <a:ahLst/>
              <a:cxnLst/>
              <a:rect l="l" t="t" r="r" b="b"/>
              <a:pathLst>
                <a:path w="711" h="705" extrusionOk="0">
                  <a:moveTo>
                    <a:pt x="1" y="1"/>
                  </a:moveTo>
                  <a:lnTo>
                    <a:pt x="1" y="705"/>
                  </a:lnTo>
                  <a:lnTo>
                    <a:pt x="710" y="705"/>
                  </a:lnTo>
                  <a:lnTo>
                    <a:pt x="71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3" name="Google Shape;2293;p36"/>
            <p:cNvSpPr/>
            <p:nvPr/>
          </p:nvSpPr>
          <p:spPr>
            <a:xfrm>
              <a:off x="3813403" y="3838732"/>
              <a:ext cx="228165" cy="19955"/>
            </a:xfrm>
            <a:custGeom>
              <a:avLst/>
              <a:gdLst/>
              <a:ahLst/>
              <a:cxnLst/>
              <a:rect l="l" t="t" r="r" b="b"/>
              <a:pathLst>
                <a:path w="3110" h="272" extrusionOk="0">
                  <a:moveTo>
                    <a:pt x="1" y="1"/>
                  </a:moveTo>
                  <a:lnTo>
                    <a:pt x="1" y="271"/>
                  </a:lnTo>
                  <a:lnTo>
                    <a:pt x="3109" y="271"/>
                  </a:lnTo>
                  <a:lnTo>
                    <a:pt x="310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4" name="Google Shape;2294;p36"/>
            <p:cNvSpPr/>
            <p:nvPr/>
          </p:nvSpPr>
          <p:spPr>
            <a:xfrm>
              <a:off x="3813403" y="3870572"/>
              <a:ext cx="143429" cy="19882"/>
            </a:xfrm>
            <a:custGeom>
              <a:avLst/>
              <a:gdLst/>
              <a:ahLst/>
              <a:cxnLst/>
              <a:rect l="l" t="t" r="r" b="b"/>
              <a:pathLst>
                <a:path w="1955" h="271" extrusionOk="0">
                  <a:moveTo>
                    <a:pt x="1" y="1"/>
                  </a:moveTo>
                  <a:lnTo>
                    <a:pt x="1" y="271"/>
                  </a:lnTo>
                  <a:lnTo>
                    <a:pt x="1955" y="271"/>
                  </a:lnTo>
                  <a:lnTo>
                    <a:pt x="195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5" name="Google Shape;2295;p36"/>
            <p:cNvSpPr/>
            <p:nvPr/>
          </p:nvSpPr>
          <p:spPr>
            <a:xfrm>
              <a:off x="4104294" y="3847022"/>
              <a:ext cx="51722" cy="51722"/>
            </a:xfrm>
            <a:custGeom>
              <a:avLst/>
              <a:gdLst/>
              <a:ahLst/>
              <a:cxnLst/>
              <a:rect l="l" t="t" r="r" b="b"/>
              <a:pathLst>
                <a:path w="705" h="705" extrusionOk="0">
                  <a:moveTo>
                    <a:pt x="0" y="1"/>
                  </a:moveTo>
                  <a:lnTo>
                    <a:pt x="0" y="704"/>
                  </a:lnTo>
                  <a:lnTo>
                    <a:pt x="704" y="704"/>
                  </a:lnTo>
                  <a:lnTo>
                    <a:pt x="70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6" name="Google Shape;2296;p36"/>
            <p:cNvSpPr/>
            <p:nvPr/>
          </p:nvSpPr>
          <p:spPr>
            <a:xfrm>
              <a:off x="4171643" y="3847022"/>
              <a:ext cx="215326" cy="19882"/>
            </a:xfrm>
            <a:custGeom>
              <a:avLst/>
              <a:gdLst/>
              <a:ahLst/>
              <a:cxnLst/>
              <a:rect l="l" t="t" r="r" b="b"/>
              <a:pathLst>
                <a:path w="2935" h="271" extrusionOk="0">
                  <a:moveTo>
                    <a:pt x="0" y="1"/>
                  </a:moveTo>
                  <a:lnTo>
                    <a:pt x="0" y="271"/>
                  </a:lnTo>
                  <a:lnTo>
                    <a:pt x="2934" y="271"/>
                  </a:lnTo>
                  <a:lnTo>
                    <a:pt x="293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7" name="Google Shape;2297;p36"/>
            <p:cNvSpPr/>
            <p:nvPr/>
          </p:nvSpPr>
          <p:spPr>
            <a:xfrm>
              <a:off x="4171643" y="3878862"/>
              <a:ext cx="135579" cy="19882"/>
            </a:xfrm>
            <a:custGeom>
              <a:avLst/>
              <a:gdLst/>
              <a:ahLst/>
              <a:cxnLst/>
              <a:rect l="l" t="t" r="r" b="b"/>
              <a:pathLst>
                <a:path w="1848" h="271" extrusionOk="0">
                  <a:moveTo>
                    <a:pt x="0" y="0"/>
                  </a:moveTo>
                  <a:lnTo>
                    <a:pt x="0" y="270"/>
                  </a:lnTo>
                  <a:lnTo>
                    <a:pt x="1847" y="270"/>
                  </a:lnTo>
                  <a:lnTo>
                    <a:pt x="184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8" name="Google Shape;2298;p36"/>
            <p:cNvSpPr/>
            <p:nvPr/>
          </p:nvSpPr>
          <p:spPr>
            <a:xfrm>
              <a:off x="4786806" y="3139273"/>
              <a:ext cx="52163" cy="51722"/>
            </a:xfrm>
            <a:custGeom>
              <a:avLst/>
              <a:gdLst/>
              <a:ahLst/>
              <a:cxnLst/>
              <a:rect l="l" t="t" r="r" b="b"/>
              <a:pathLst>
                <a:path w="711" h="705" extrusionOk="0">
                  <a:moveTo>
                    <a:pt x="1" y="1"/>
                  </a:moveTo>
                  <a:lnTo>
                    <a:pt x="1" y="705"/>
                  </a:lnTo>
                  <a:lnTo>
                    <a:pt x="710" y="705"/>
                  </a:lnTo>
                  <a:lnTo>
                    <a:pt x="71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9" name="Google Shape;2299;p36"/>
            <p:cNvSpPr/>
            <p:nvPr/>
          </p:nvSpPr>
          <p:spPr>
            <a:xfrm>
              <a:off x="4854595" y="3139273"/>
              <a:ext cx="215326" cy="19955"/>
            </a:xfrm>
            <a:custGeom>
              <a:avLst/>
              <a:gdLst/>
              <a:ahLst/>
              <a:cxnLst/>
              <a:rect l="l" t="t" r="r" b="b"/>
              <a:pathLst>
                <a:path w="2935" h="272" extrusionOk="0">
                  <a:moveTo>
                    <a:pt x="0" y="1"/>
                  </a:moveTo>
                  <a:lnTo>
                    <a:pt x="0" y="271"/>
                  </a:lnTo>
                  <a:lnTo>
                    <a:pt x="2934" y="271"/>
                  </a:lnTo>
                  <a:lnTo>
                    <a:pt x="293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0" name="Google Shape;2300;p36"/>
            <p:cNvSpPr/>
            <p:nvPr/>
          </p:nvSpPr>
          <p:spPr>
            <a:xfrm>
              <a:off x="4854595" y="3171113"/>
              <a:ext cx="135138" cy="19882"/>
            </a:xfrm>
            <a:custGeom>
              <a:avLst/>
              <a:gdLst/>
              <a:ahLst/>
              <a:cxnLst/>
              <a:rect l="l" t="t" r="r" b="b"/>
              <a:pathLst>
                <a:path w="1842" h="271" extrusionOk="0">
                  <a:moveTo>
                    <a:pt x="0" y="0"/>
                  </a:moveTo>
                  <a:lnTo>
                    <a:pt x="0" y="271"/>
                  </a:lnTo>
                  <a:lnTo>
                    <a:pt x="1842" y="271"/>
                  </a:lnTo>
                  <a:lnTo>
                    <a:pt x="184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1" name="Google Shape;2301;p36"/>
            <p:cNvSpPr/>
            <p:nvPr/>
          </p:nvSpPr>
          <p:spPr>
            <a:xfrm>
              <a:off x="4110457" y="3136411"/>
              <a:ext cx="52163" cy="52089"/>
            </a:xfrm>
            <a:custGeom>
              <a:avLst/>
              <a:gdLst/>
              <a:ahLst/>
              <a:cxnLst/>
              <a:rect l="l" t="t" r="r" b="b"/>
              <a:pathLst>
                <a:path w="711" h="710" extrusionOk="0">
                  <a:moveTo>
                    <a:pt x="1" y="0"/>
                  </a:moveTo>
                  <a:lnTo>
                    <a:pt x="1" y="710"/>
                  </a:lnTo>
                  <a:lnTo>
                    <a:pt x="710" y="710"/>
                  </a:lnTo>
                  <a:lnTo>
                    <a:pt x="71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2" name="Google Shape;2302;p36"/>
            <p:cNvSpPr/>
            <p:nvPr/>
          </p:nvSpPr>
          <p:spPr>
            <a:xfrm>
              <a:off x="4177806" y="3136411"/>
              <a:ext cx="215326" cy="20322"/>
            </a:xfrm>
            <a:custGeom>
              <a:avLst/>
              <a:gdLst/>
              <a:ahLst/>
              <a:cxnLst/>
              <a:rect l="l" t="t" r="r" b="b"/>
              <a:pathLst>
                <a:path w="2935" h="277" extrusionOk="0">
                  <a:moveTo>
                    <a:pt x="1" y="0"/>
                  </a:moveTo>
                  <a:lnTo>
                    <a:pt x="1" y="276"/>
                  </a:lnTo>
                  <a:lnTo>
                    <a:pt x="2935" y="276"/>
                  </a:lnTo>
                  <a:lnTo>
                    <a:pt x="293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3" name="Google Shape;2303;p36"/>
            <p:cNvSpPr/>
            <p:nvPr/>
          </p:nvSpPr>
          <p:spPr>
            <a:xfrm>
              <a:off x="4177806" y="3168178"/>
              <a:ext cx="135579" cy="20322"/>
            </a:xfrm>
            <a:custGeom>
              <a:avLst/>
              <a:gdLst/>
              <a:ahLst/>
              <a:cxnLst/>
              <a:rect l="l" t="t" r="r" b="b"/>
              <a:pathLst>
                <a:path w="1848" h="277" extrusionOk="0">
                  <a:moveTo>
                    <a:pt x="1" y="1"/>
                  </a:moveTo>
                  <a:lnTo>
                    <a:pt x="1" y="277"/>
                  </a:lnTo>
                  <a:lnTo>
                    <a:pt x="1848" y="277"/>
                  </a:lnTo>
                  <a:lnTo>
                    <a:pt x="184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4" name="Google Shape;2304;p36"/>
            <p:cNvSpPr/>
            <p:nvPr/>
          </p:nvSpPr>
          <p:spPr>
            <a:xfrm>
              <a:off x="4786806" y="3342566"/>
              <a:ext cx="52163" cy="52163"/>
            </a:xfrm>
            <a:custGeom>
              <a:avLst/>
              <a:gdLst/>
              <a:ahLst/>
              <a:cxnLst/>
              <a:rect l="l" t="t" r="r" b="b"/>
              <a:pathLst>
                <a:path w="711" h="711" extrusionOk="0">
                  <a:moveTo>
                    <a:pt x="1" y="0"/>
                  </a:moveTo>
                  <a:lnTo>
                    <a:pt x="1" y="710"/>
                  </a:lnTo>
                  <a:lnTo>
                    <a:pt x="710" y="710"/>
                  </a:lnTo>
                  <a:lnTo>
                    <a:pt x="71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5" name="Google Shape;2305;p36"/>
            <p:cNvSpPr/>
            <p:nvPr/>
          </p:nvSpPr>
          <p:spPr>
            <a:xfrm>
              <a:off x="4854595" y="3342566"/>
              <a:ext cx="215326" cy="20322"/>
            </a:xfrm>
            <a:custGeom>
              <a:avLst/>
              <a:gdLst/>
              <a:ahLst/>
              <a:cxnLst/>
              <a:rect l="l" t="t" r="r" b="b"/>
              <a:pathLst>
                <a:path w="2935" h="277" extrusionOk="0">
                  <a:moveTo>
                    <a:pt x="0" y="0"/>
                  </a:moveTo>
                  <a:lnTo>
                    <a:pt x="0" y="276"/>
                  </a:lnTo>
                  <a:lnTo>
                    <a:pt x="2934" y="276"/>
                  </a:lnTo>
                  <a:lnTo>
                    <a:pt x="293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6" name="Google Shape;2306;p36"/>
            <p:cNvSpPr/>
            <p:nvPr/>
          </p:nvSpPr>
          <p:spPr>
            <a:xfrm>
              <a:off x="4854595" y="3374407"/>
              <a:ext cx="135138" cy="20322"/>
            </a:xfrm>
            <a:custGeom>
              <a:avLst/>
              <a:gdLst/>
              <a:ahLst/>
              <a:cxnLst/>
              <a:rect l="l" t="t" r="r" b="b"/>
              <a:pathLst>
                <a:path w="1842" h="277" extrusionOk="0">
                  <a:moveTo>
                    <a:pt x="0" y="0"/>
                  </a:moveTo>
                  <a:lnTo>
                    <a:pt x="0" y="276"/>
                  </a:lnTo>
                  <a:lnTo>
                    <a:pt x="1842" y="276"/>
                  </a:lnTo>
                  <a:lnTo>
                    <a:pt x="184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07" name="Google Shape;2307;p36"/>
            <p:cNvGrpSpPr/>
            <p:nvPr/>
          </p:nvGrpSpPr>
          <p:grpSpPr>
            <a:xfrm>
              <a:off x="3743193" y="3224816"/>
              <a:ext cx="1326729" cy="789184"/>
              <a:chOff x="3743193" y="3224816"/>
              <a:chExt cx="1326729" cy="789184"/>
            </a:xfrm>
          </p:grpSpPr>
          <p:sp>
            <p:nvSpPr>
              <p:cNvPr id="2308" name="Google Shape;2308;p36"/>
              <p:cNvSpPr/>
              <p:nvPr/>
            </p:nvSpPr>
            <p:spPr>
              <a:xfrm>
                <a:off x="3743193" y="3230172"/>
                <a:ext cx="298742" cy="11225"/>
              </a:xfrm>
              <a:custGeom>
                <a:avLst/>
                <a:gdLst/>
                <a:ahLst/>
                <a:cxnLst/>
                <a:rect l="l" t="t" r="r" b="b"/>
                <a:pathLst>
                  <a:path w="4072" h="153" extrusionOk="0">
                    <a:moveTo>
                      <a:pt x="0" y="1"/>
                    </a:moveTo>
                    <a:lnTo>
                      <a:pt x="0" y="153"/>
                    </a:lnTo>
                    <a:lnTo>
                      <a:pt x="4072" y="153"/>
                    </a:lnTo>
                    <a:lnTo>
                      <a:pt x="40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9" name="Google Shape;2309;p36"/>
              <p:cNvSpPr/>
              <p:nvPr/>
            </p:nvSpPr>
            <p:spPr>
              <a:xfrm>
                <a:off x="3743193" y="3253722"/>
                <a:ext cx="298742" cy="11225"/>
              </a:xfrm>
              <a:custGeom>
                <a:avLst/>
                <a:gdLst/>
                <a:ahLst/>
                <a:cxnLst/>
                <a:rect l="l" t="t" r="r" b="b"/>
                <a:pathLst>
                  <a:path w="4072" h="153" extrusionOk="0">
                    <a:moveTo>
                      <a:pt x="0" y="1"/>
                    </a:moveTo>
                    <a:lnTo>
                      <a:pt x="0" y="153"/>
                    </a:lnTo>
                    <a:lnTo>
                      <a:pt x="4072" y="153"/>
                    </a:lnTo>
                    <a:lnTo>
                      <a:pt x="40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0" name="Google Shape;2310;p36"/>
              <p:cNvSpPr/>
              <p:nvPr/>
            </p:nvSpPr>
            <p:spPr>
              <a:xfrm>
                <a:off x="3743193" y="3277272"/>
                <a:ext cx="298742" cy="11225"/>
              </a:xfrm>
              <a:custGeom>
                <a:avLst/>
                <a:gdLst/>
                <a:ahLst/>
                <a:cxnLst/>
                <a:rect l="l" t="t" r="r" b="b"/>
                <a:pathLst>
                  <a:path w="4072" h="153" extrusionOk="0">
                    <a:moveTo>
                      <a:pt x="0" y="1"/>
                    </a:moveTo>
                    <a:lnTo>
                      <a:pt x="0" y="153"/>
                    </a:lnTo>
                    <a:lnTo>
                      <a:pt x="4072" y="153"/>
                    </a:lnTo>
                    <a:lnTo>
                      <a:pt x="40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1" name="Google Shape;2311;p36"/>
              <p:cNvSpPr/>
              <p:nvPr/>
            </p:nvSpPr>
            <p:spPr>
              <a:xfrm>
                <a:off x="3743193" y="3300822"/>
                <a:ext cx="298742" cy="11225"/>
              </a:xfrm>
              <a:custGeom>
                <a:avLst/>
                <a:gdLst/>
                <a:ahLst/>
                <a:cxnLst/>
                <a:rect l="l" t="t" r="r" b="b"/>
                <a:pathLst>
                  <a:path w="4072" h="153" extrusionOk="0">
                    <a:moveTo>
                      <a:pt x="0" y="1"/>
                    </a:moveTo>
                    <a:lnTo>
                      <a:pt x="0" y="153"/>
                    </a:lnTo>
                    <a:lnTo>
                      <a:pt x="4072" y="153"/>
                    </a:lnTo>
                    <a:lnTo>
                      <a:pt x="40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2" name="Google Shape;2312;p36"/>
              <p:cNvSpPr/>
              <p:nvPr/>
            </p:nvSpPr>
            <p:spPr>
              <a:xfrm>
                <a:off x="3743193" y="3460757"/>
                <a:ext cx="298742" cy="10785"/>
              </a:xfrm>
              <a:custGeom>
                <a:avLst/>
                <a:gdLst/>
                <a:ahLst/>
                <a:cxnLst/>
                <a:rect l="l" t="t" r="r" b="b"/>
                <a:pathLst>
                  <a:path w="4072" h="147" extrusionOk="0">
                    <a:moveTo>
                      <a:pt x="0" y="0"/>
                    </a:moveTo>
                    <a:lnTo>
                      <a:pt x="0" y="146"/>
                    </a:lnTo>
                    <a:lnTo>
                      <a:pt x="4072" y="146"/>
                    </a:lnTo>
                    <a:lnTo>
                      <a:pt x="40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3" name="Google Shape;2313;p36"/>
              <p:cNvSpPr/>
              <p:nvPr/>
            </p:nvSpPr>
            <p:spPr>
              <a:xfrm>
                <a:off x="3743193" y="3483867"/>
                <a:ext cx="298742" cy="11225"/>
              </a:xfrm>
              <a:custGeom>
                <a:avLst/>
                <a:gdLst/>
                <a:ahLst/>
                <a:cxnLst/>
                <a:rect l="l" t="t" r="r" b="b"/>
                <a:pathLst>
                  <a:path w="4072" h="153" extrusionOk="0">
                    <a:moveTo>
                      <a:pt x="0" y="0"/>
                    </a:moveTo>
                    <a:lnTo>
                      <a:pt x="0" y="152"/>
                    </a:lnTo>
                    <a:lnTo>
                      <a:pt x="4072" y="152"/>
                    </a:lnTo>
                    <a:lnTo>
                      <a:pt x="40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4" name="Google Shape;2314;p36"/>
              <p:cNvSpPr/>
              <p:nvPr/>
            </p:nvSpPr>
            <p:spPr>
              <a:xfrm>
                <a:off x="3743193" y="3507417"/>
                <a:ext cx="298742" cy="11225"/>
              </a:xfrm>
              <a:custGeom>
                <a:avLst/>
                <a:gdLst/>
                <a:ahLst/>
                <a:cxnLst/>
                <a:rect l="l" t="t" r="r" b="b"/>
                <a:pathLst>
                  <a:path w="4072" h="153" extrusionOk="0">
                    <a:moveTo>
                      <a:pt x="0" y="0"/>
                    </a:moveTo>
                    <a:lnTo>
                      <a:pt x="0" y="152"/>
                    </a:lnTo>
                    <a:lnTo>
                      <a:pt x="4072" y="152"/>
                    </a:lnTo>
                    <a:lnTo>
                      <a:pt x="40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5" name="Google Shape;2315;p36"/>
              <p:cNvSpPr/>
              <p:nvPr/>
            </p:nvSpPr>
            <p:spPr>
              <a:xfrm>
                <a:off x="3743193" y="3530967"/>
                <a:ext cx="298742" cy="11225"/>
              </a:xfrm>
              <a:custGeom>
                <a:avLst/>
                <a:gdLst/>
                <a:ahLst/>
                <a:cxnLst/>
                <a:rect l="l" t="t" r="r" b="b"/>
                <a:pathLst>
                  <a:path w="4072" h="153" extrusionOk="0">
                    <a:moveTo>
                      <a:pt x="0" y="0"/>
                    </a:moveTo>
                    <a:lnTo>
                      <a:pt x="0" y="152"/>
                    </a:lnTo>
                    <a:lnTo>
                      <a:pt x="4072" y="152"/>
                    </a:lnTo>
                    <a:lnTo>
                      <a:pt x="40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6" name="Google Shape;2316;p36"/>
              <p:cNvSpPr/>
              <p:nvPr/>
            </p:nvSpPr>
            <p:spPr>
              <a:xfrm>
                <a:off x="3743193" y="3692883"/>
                <a:ext cx="298742" cy="11298"/>
              </a:xfrm>
              <a:custGeom>
                <a:avLst/>
                <a:gdLst/>
                <a:ahLst/>
                <a:cxnLst/>
                <a:rect l="l" t="t" r="r" b="b"/>
                <a:pathLst>
                  <a:path w="4072" h="154" extrusionOk="0">
                    <a:moveTo>
                      <a:pt x="0" y="1"/>
                    </a:moveTo>
                    <a:lnTo>
                      <a:pt x="0" y="153"/>
                    </a:lnTo>
                    <a:lnTo>
                      <a:pt x="4072" y="153"/>
                    </a:lnTo>
                    <a:lnTo>
                      <a:pt x="40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7" name="Google Shape;2317;p36"/>
              <p:cNvSpPr/>
              <p:nvPr/>
            </p:nvSpPr>
            <p:spPr>
              <a:xfrm>
                <a:off x="3743193" y="3716433"/>
                <a:ext cx="298742" cy="11298"/>
              </a:xfrm>
              <a:custGeom>
                <a:avLst/>
                <a:gdLst/>
                <a:ahLst/>
                <a:cxnLst/>
                <a:rect l="l" t="t" r="r" b="b"/>
                <a:pathLst>
                  <a:path w="4072" h="154" extrusionOk="0">
                    <a:moveTo>
                      <a:pt x="0" y="1"/>
                    </a:moveTo>
                    <a:lnTo>
                      <a:pt x="0" y="153"/>
                    </a:lnTo>
                    <a:lnTo>
                      <a:pt x="4072" y="153"/>
                    </a:lnTo>
                    <a:lnTo>
                      <a:pt x="40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8" name="Google Shape;2318;p36"/>
              <p:cNvSpPr/>
              <p:nvPr/>
            </p:nvSpPr>
            <p:spPr>
              <a:xfrm>
                <a:off x="3743193" y="3739983"/>
                <a:ext cx="298742" cy="11298"/>
              </a:xfrm>
              <a:custGeom>
                <a:avLst/>
                <a:gdLst/>
                <a:ahLst/>
                <a:cxnLst/>
                <a:rect l="l" t="t" r="r" b="b"/>
                <a:pathLst>
                  <a:path w="4072" h="154" extrusionOk="0">
                    <a:moveTo>
                      <a:pt x="0" y="1"/>
                    </a:moveTo>
                    <a:lnTo>
                      <a:pt x="0" y="153"/>
                    </a:lnTo>
                    <a:lnTo>
                      <a:pt x="4072" y="153"/>
                    </a:lnTo>
                    <a:lnTo>
                      <a:pt x="40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9" name="Google Shape;2319;p36"/>
              <p:cNvSpPr/>
              <p:nvPr/>
            </p:nvSpPr>
            <p:spPr>
              <a:xfrm>
                <a:off x="3743193" y="3763533"/>
                <a:ext cx="298742" cy="11298"/>
              </a:xfrm>
              <a:custGeom>
                <a:avLst/>
                <a:gdLst/>
                <a:ahLst/>
                <a:cxnLst/>
                <a:rect l="l" t="t" r="r" b="b"/>
                <a:pathLst>
                  <a:path w="4072" h="154" extrusionOk="0">
                    <a:moveTo>
                      <a:pt x="0" y="1"/>
                    </a:moveTo>
                    <a:lnTo>
                      <a:pt x="0" y="153"/>
                    </a:lnTo>
                    <a:lnTo>
                      <a:pt x="4072" y="153"/>
                    </a:lnTo>
                    <a:lnTo>
                      <a:pt x="40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0" name="Google Shape;2320;p36"/>
              <p:cNvSpPr/>
              <p:nvPr/>
            </p:nvSpPr>
            <p:spPr>
              <a:xfrm>
                <a:off x="3743193" y="3928017"/>
                <a:ext cx="298742" cy="11225"/>
              </a:xfrm>
              <a:custGeom>
                <a:avLst/>
                <a:gdLst/>
                <a:ahLst/>
                <a:cxnLst/>
                <a:rect l="l" t="t" r="r" b="b"/>
                <a:pathLst>
                  <a:path w="4072" h="153" extrusionOk="0">
                    <a:moveTo>
                      <a:pt x="0" y="0"/>
                    </a:moveTo>
                    <a:lnTo>
                      <a:pt x="0" y="152"/>
                    </a:lnTo>
                    <a:lnTo>
                      <a:pt x="4072" y="152"/>
                    </a:lnTo>
                    <a:lnTo>
                      <a:pt x="40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1" name="Google Shape;2321;p36"/>
              <p:cNvSpPr/>
              <p:nvPr/>
            </p:nvSpPr>
            <p:spPr>
              <a:xfrm>
                <a:off x="3743193" y="3951567"/>
                <a:ext cx="298742" cy="11225"/>
              </a:xfrm>
              <a:custGeom>
                <a:avLst/>
                <a:gdLst/>
                <a:ahLst/>
                <a:cxnLst/>
                <a:rect l="l" t="t" r="r" b="b"/>
                <a:pathLst>
                  <a:path w="4072" h="153" extrusionOk="0">
                    <a:moveTo>
                      <a:pt x="0" y="0"/>
                    </a:moveTo>
                    <a:lnTo>
                      <a:pt x="0" y="152"/>
                    </a:lnTo>
                    <a:lnTo>
                      <a:pt x="4072" y="152"/>
                    </a:lnTo>
                    <a:lnTo>
                      <a:pt x="40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2" name="Google Shape;2322;p36"/>
              <p:cNvSpPr/>
              <p:nvPr/>
            </p:nvSpPr>
            <p:spPr>
              <a:xfrm>
                <a:off x="3743193" y="3975117"/>
                <a:ext cx="298742" cy="11225"/>
              </a:xfrm>
              <a:custGeom>
                <a:avLst/>
                <a:gdLst/>
                <a:ahLst/>
                <a:cxnLst/>
                <a:rect l="l" t="t" r="r" b="b"/>
                <a:pathLst>
                  <a:path w="4072" h="153" extrusionOk="0">
                    <a:moveTo>
                      <a:pt x="0" y="0"/>
                    </a:moveTo>
                    <a:lnTo>
                      <a:pt x="0" y="152"/>
                    </a:lnTo>
                    <a:lnTo>
                      <a:pt x="4072" y="152"/>
                    </a:lnTo>
                    <a:lnTo>
                      <a:pt x="40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3" name="Google Shape;2323;p36"/>
              <p:cNvSpPr/>
              <p:nvPr/>
            </p:nvSpPr>
            <p:spPr>
              <a:xfrm>
                <a:off x="3743193" y="3998667"/>
                <a:ext cx="298742" cy="11225"/>
              </a:xfrm>
              <a:custGeom>
                <a:avLst/>
                <a:gdLst/>
                <a:ahLst/>
                <a:cxnLst/>
                <a:rect l="l" t="t" r="r" b="b"/>
                <a:pathLst>
                  <a:path w="4072" h="153" extrusionOk="0">
                    <a:moveTo>
                      <a:pt x="0" y="0"/>
                    </a:moveTo>
                    <a:lnTo>
                      <a:pt x="0" y="152"/>
                    </a:lnTo>
                    <a:lnTo>
                      <a:pt x="4072" y="152"/>
                    </a:lnTo>
                    <a:lnTo>
                      <a:pt x="40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4" name="Google Shape;2324;p36"/>
              <p:cNvSpPr/>
              <p:nvPr/>
            </p:nvSpPr>
            <p:spPr>
              <a:xfrm>
                <a:off x="4105542" y="3932125"/>
                <a:ext cx="281795" cy="11225"/>
              </a:xfrm>
              <a:custGeom>
                <a:avLst/>
                <a:gdLst/>
                <a:ahLst/>
                <a:cxnLst/>
                <a:rect l="l" t="t" r="r" b="b"/>
                <a:pathLst>
                  <a:path w="3841" h="153" extrusionOk="0">
                    <a:moveTo>
                      <a:pt x="0" y="1"/>
                    </a:moveTo>
                    <a:lnTo>
                      <a:pt x="0" y="153"/>
                    </a:lnTo>
                    <a:lnTo>
                      <a:pt x="3841" y="153"/>
                    </a:lnTo>
                    <a:lnTo>
                      <a:pt x="384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5" name="Google Shape;2325;p36"/>
              <p:cNvSpPr/>
              <p:nvPr/>
            </p:nvSpPr>
            <p:spPr>
              <a:xfrm>
                <a:off x="4105542" y="3955675"/>
                <a:ext cx="281795" cy="11225"/>
              </a:xfrm>
              <a:custGeom>
                <a:avLst/>
                <a:gdLst/>
                <a:ahLst/>
                <a:cxnLst/>
                <a:rect l="l" t="t" r="r" b="b"/>
                <a:pathLst>
                  <a:path w="3841" h="153" extrusionOk="0">
                    <a:moveTo>
                      <a:pt x="0" y="1"/>
                    </a:moveTo>
                    <a:lnTo>
                      <a:pt x="0" y="153"/>
                    </a:lnTo>
                    <a:lnTo>
                      <a:pt x="3841" y="153"/>
                    </a:lnTo>
                    <a:lnTo>
                      <a:pt x="384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6" name="Google Shape;2326;p36"/>
              <p:cNvSpPr/>
              <p:nvPr/>
            </p:nvSpPr>
            <p:spPr>
              <a:xfrm>
                <a:off x="4105542" y="3979225"/>
                <a:ext cx="281795" cy="11225"/>
              </a:xfrm>
              <a:custGeom>
                <a:avLst/>
                <a:gdLst/>
                <a:ahLst/>
                <a:cxnLst/>
                <a:rect l="l" t="t" r="r" b="b"/>
                <a:pathLst>
                  <a:path w="3841" h="153" extrusionOk="0">
                    <a:moveTo>
                      <a:pt x="0" y="1"/>
                    </a:moveTo>
                    <a:lnTo>
                      <a:pt x="0" y="153"/>
                    </a:lnTo>
                    <a:lnTo>
                      <a:pt x="3841" y="153"/>
                    </a:lnTo>
                    <a:lnTo>
                      <a:pt x="384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7" name="Google Shape;2327;p36"/>
              <p:cNvSpPr/>
              <p:nvPr/>
            </p:nvSpPr>
            <p:spPr>
              <a:xfrm>
                <a:off x="4105542" y="4002775"/>
                <a:ext cx="281795" cy="11225"/>
              </a:xfrm>
              <a:custGeom>
                <a:avLst/>
                <a:gdLst/>
                <a:ahLst/>
                <a:cxnLst/>
                <a:rect l="l" t="t" r="r" b="b"/>
                <a:pathLst>
                  <a:path w="3841" h="153" extrusionOk="0">
                    <a:moveTo>
                      <a:pt x="0" y="1"/>
                    </a:moveTo>
                    <a:lnTo>
                      <a:pt x="0" y="153"/>
                    </a:lnTo>
                    <a:lnTo>
                      <a:pt x="3841" y="153"/>
                    </a:lnTo>
                    <a:lnTo>
                      <a:pt x="384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8" name="Google Shape;2328;p36"/>
              <p:cNvSpPr/>
              <p:nvPr/>
            </p:nvSpPr>
            <p:spPr>
              <a:xfrm>
                <a:off x="4788494" y="3224816"/>
                <a:ext cx="281428" cy="10785"/>
              </a:xfrm>
              <a:custGeom>
                <a:avLst/>
                <a:gdLst/>
                <a:ahLst/>
                <a:cxnLst/>
                <a:rect l="l" t="t" r="r" b="b"/>
                <a:pathLst>
                  <a:path w="3836" h="147" extrusionOk="0">
                    <a:moveTo>
                      <a:pt x="0" y="0"/>
                    </a:moveTo>
                    <a:lnTo>
                      <a:pt x="0" y="147"/>
                    </a:lnTo>
                    <a:lnTo>
                      <a:pt x="3835" y="147"/>
                    </a:lnTo>
                    <a:lnTo>
                      <a:pt x="383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9" name="Google Shape;2329;p36"/>
              <p:cNvSpPr/>
              <p:nvPr/>
            </p:nvSpPr>
            <p:spPr>
              <a:xfrm>
                <a:off x="4788494" y="3247926"/>
                <a:ext cx="281428" cy="11225"/>
              </a:xfrm>
              <a:custGeom>
                <a:avLst/>
                <a:gdLst/>
                <a:ahLst/>
                <a:cxnLst/>
                <a:rect l="l" t="t" r="r" b="b"/>
                <a:pathLst>
                  <a:path w="3836" h="153" extrusionOk="0">
                    <a:moveTo>
                      <a:pt x="0" y="1"/>
                    </a:moveTo>
                    <a:lnTo>
                      <a:pt x="0" y="153"/>
                    </a:lnTo>
                    <a:lnTo>
                      <a:pt x="3835" y="153"/>
                    </a:lnTo>
                    <a:lnTo>
                      <a:pt x="383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0" name="Google Shape;2330;p36"/>
              <p:cNvSpPr/>
              <p:nvPr/>
            </p:nvSpPr>
            <p:spPr>
              <a:xfrm>
                <a:off x="4788494" y="3271476"/>
                <a:ext cx="281428" cy="11225"/>
              </a:xfrm>
              <a:custGeom>
                <a:avLst/>
                <a:gdLst/>
                <a:ahLst/>
                <a:cxnLst/>
                <a:rect l="l" t="t" r="r" b="b"/>
                <a:pathLst>
                  <a:path w="3836" h="153" extrusionOk="0">
                    <a:moveTo>
                      <a:pt x="0" y="1"/>
                    </a:moveTo>
                    <a:lnTo>
                      <a:pt x="0" y="153"/>
                    </a:lnTo>
                    <a:lnTo>
                      <a:pt x="3835" y="153"/>
                    </a:lnTo>
                    <a:lnTo>
                      <a:pt x="383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1" name="Google Shape;2331;p36"/>
              <p:cNvSpPr/>
              <p:nvPr/>
            </p:nvSpPr>
            <p:spPr>
              <a:xfrm>
                <a:off x="4788494" y="3295026"/>
                <a:ext cx="281428" cy="11225"/>
              </a:xfrm>
              <a:custGeom>
                <a:avLst/>
                <a:gdLst/>
                <a:ahLst/>
                <a:cxnLst/>
                <a:rect l="l" t="t" r="r" b="b"/>
                <a:pathLst>
                  <a:path w="3836" h="153" extrusionOk="0">
                    <a:moveTo>
                      <a:pt x="0" y="1"/>
                    </a:moveTo>
                    <a:lnTo>
                      <a:pt x="0" y="153"/>
                    </a:lnTo>
                    <a:lnTo>
                      <a:pt x="3835" y="153"/>
                    </a:lnTo>
                    <a:lnTo>
                      <a:pt x="383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2" name="Google Shape;2332;p36"/>
              <p:cNvSpPr/>
              <p:nvPr/>
            </p:nvSpPr>
            <p:spPr>
              <a:xfrm>
                <a:off x="4788494" y="3428110"/>
                <a:ext cx="281428" cy="11225"/>
              </a:xfrm>
              <a:custGeom>
                <a:avLst/>
                <a:gdLst/>
                <a:ahLst/>
                <a:cxnLst/>
                <a:rect l="l" t="t" r="r" b="b"/>
                <a:pathLst>
                  <a:path w="3836" h="153" extrusionOk="0">
                    <a:moveTo>
                      <a:pt x="0" y="0"/>
                    </a:moveTo>
                    <a:lnTo>
                      <a:pt x="0" y="152"/>
                    </a:lnTo>
                    <a:lnTo>
                      <a:pt x="3835" y="152"/>
                    </a:lnTo>
                    <a:lnTo>
                      <a:pt x="383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3" name="Google Shape;2333;p36"/>
              <p:cNvSpPr/>
              <p:nvPr/>
            </p:nvSpPr>
            <p:spPr>
              <a:xfrm>
                <a:off x="4788494" y="3451660"/>
                <a:ext cx="281428" cy="11225"/>
              </a:xfrm>
              <a:custGeom>
                <a:avLst/>
                <a:gdLst/>
                <a:ahLst/>
                <a:cxnLst/>
                <a:rect l="l" t="t" r="r" b="b"/>
                <a:pathLst>
                  <a:path w="3836" h="153" extrusionOk="0">
                    <a:moveTo>
                      <a:pt x="0" y="0"/>
                    </a:moveTo>
                    <a:lnTo>
                      <a:pt x="0" y="152"/>
                    </a:lnTo>
                    <a:lnTo>
                      <a:pt x="3835" y="152"/>
                    </a:lnTo>
                    <a:lnTo>
                      <a:pt x="383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4" name="Google Shape;2334;p36"/>
              <p:cNvSpPr/>
              <p:nvPr/>
            </p:nvSpPr>
            <p:spPr>
              <a:xfrm>
                <a:off x="4788494" y="3475210"/>
                <a:ext cx="281428" cy="10785"/>
              </a:xfrm>
              <a:custGeom>
                <a:avLst/>
                <a:gdLst/>
                <a:ahLst/>
                <a:cxnLst/>
                <a:rect l="l" t="t" r="r" b="b"/>
                <a:pathLst>
                  <a:path w="3836" h="147" extrusionOk="0">
                    <a:moveTo>
                      <a:pt x="0" y="0"/>
                    </a:moveTo>
                    <a:lnTo>
                      <a:pt x="0" y="147"/>
                    </a:lnTo>
                    <a:lnTo>
                      <a:pt x="3835" y="147"/>
                    </a:lnTo>
                    <a:lnTo>
                      <a:pt x="383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5" name="Google Shape;2335;p36"/>
              <p:cNvSpPr/>
              <p:nvPr/>
            </p:nvSpPr>
            <p:spPr>
              <a:xfrm>
                <a:off x="4788494" y="3498760"/>
                <a:ext cx="281428" cy="10785"/>
              </a:xfrm>
              <a:custGeom>
                <a:avLst/>
                <a:gdLst/>
                <a:ahLst/>
                <a:cxnLst/>
                <a:rect l="l" t="t" r="r" b="b"/>
                <a:pathLst>
                  <a:path w="3836" h="147" extrusionOk="0">
                    <a:moveTo>
                      <a:pt x="0" y="0"/>
                    </a:moveTo>
                    <a:lnTo>
                      <a:pt x="0" y="147"/>
                    </a:lnTo>
                    <a:lnTo>
                      <a:pt x="3835" y="147"/>
                    </a:lnTo>
                    <a:lnTo>
                      <a:pt x="383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36" name="Google Shape;2336;p36"/>
            <p:cNvSpPr/>
            <p:nvPr/>
          </p:nvSpPr>
          <p:spPr>
            <a:xfrm>
              <a:off x="4129899" y="3280573"/>
              <a:ext cx="22376" cy="235575"/>
            </a:xfrm>
            <a:custGeom>
              <a:avLst/>
              <a:gdLst/>
              <a:ahLst/>
              <a:cxnLst/>
              <a:rect l="l" t="t" r="r" b="b"/>
              <a:pathLst>
                <a:path w="305" h="3211" extrusionOk="0">
                  <a:moveTo>
                    <a:pt x="0" y="1"/>
                  </a:moveTo>
                  <a:lnTo>
                    <a:pt x="0" y="3211"/>
                  </a:lnTo>
                  <a:lnTo>
                    <a:pt x="304" y="3211"/>
                  </a:lnTo>
                  <a:lnTo>
                    <a:pt x="30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7" name="Google Shape;2337;p36"/>
            <p:cNvSpPr/>
            <p:nvPr/>
          </p:nvSpPr>
          <p:spPr>
            <a:xfrm>
              <a:off x="4169149" y="3330168"/>
              <a:ext cx="22376" cy="185980"/>
            </a:xfrm>
            <a:custGeom>
              <a:avLst/>
              <a:gdLst/>
              <a:ahLst/>
              <a:cxnLst/>
              <a:rect l="l" t="t" r="r" b="b"/>
              <a:pathLst>
                <a:path w="305" h="2535" extrusionOk="0">
                  <a:moveTo>
                    <a:pt x="0" y="1"/>
                  </a:moveTo>
                  <a:lnTo>
                    <a:pt x="0" y="2535"/>
                  </a:lnTo>
                  <a:lnTo>
                    <a:pt x="304" y="2535"/>
                  </a:lnTo>
                  <a:lnTo>
                    <a:pt x="30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8" name="Google Shape;2338;p36"/>
            <p:cNvSpPr/>
            <p:nvPr/>
          </p:nvSpPr>
          <p:spPr>
            <a:xfrm>
              <a:off x="4208399" y="3280573"/>
              <a:ext cx="22376" cy="235575"/>
            </a:xfrm>
            <a:custGeom>
              <a:avLst/>
              <a:gdLst/>
              <a:ahLst/>
              <a:cxnLst/>
              <a:rect l="l" t="t" r="r" b="b"/>
              <a:pathLst>
                <a:path w="305" h="3211" extrusionOk="0">
                  <a:moveTo>
                    <a:pt x="0" y="1"/>
                  </a:moveTo>
                  <a:lnTo>
                    <a:pt x="0" y="3211"/>
                  </a:lnTo>
                  <a:lnTo>
                    <a:pt x="304" y="3211"/>
                  </a:lnTo>
                  <a:lnTo>
                    <a:pt x="30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9" name="Google Shape;2339;p36"/>
            <p:cNvSpPr/>
            <p:nvPr/>
          </p:nvSpPr>
          <p:spPr>
            <a:xfrm>
              <a:off x="4247209" y="3330168"/>
              <a:ext cx="22817" cy="185980"/>
            </a:xfrm>
            <a:custGeom>
              <a:avLst/>
              <a:gdLst/>
              <a:ahLst/>
              <a:cxnLst/>
              <a:rect l="l" t="t" r="r" b="b"/>
              <a:pathLst>
                <a:path w="311" h="2535" extrusionOk="0">
                  <a:moveTo>
                    <a:pt x="1" y="1"/>
                  </a:moveTo>
                  <a:lnTo>
                    <a:pt x="1" y="2535"/>
                  </a:lnTo>
                  <a:lnTo>
                    <a:pt x="310" y="2535"/>
                  </a:lnTo>
                  <a:lnTo>
                    <a:pt x="31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0" name="Google Shape;2340;p36"/>
            <p:cNvSpPr/>
            <p:nvPr/>
          </p:nvSpPr>
          <p:spPr>
            <a:xfrm>
              <a:off x="4286459" y="3280573"/>
              <a:ext cx="22376" cy="235575"/>
            </a:xfrm>
            <a:custGeom>
              <a:avLst/>
              <a:gdLst/>
              <a:ahLst/>
              <a:cxnLst/>
              <a:rect l="l" t="t" r="r" b="b"/>
              <a:pathLst>
                <a:path w="305" h="3211" extrusionOk="0">
                  <a:moveTo>
                    <a:pt x="1" y="1"/>
                  </a:moveTo>
                  <a:lnTo>
                    <a:pt x="1" y="3211"/>
                  </a:lnTo>
                  <a:lnTo>
                    <a:pt x="305" y="3211"/>
                  </a:lnTo>
                  <a:lnTo>
                    <a:pt x="30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1" name="Google Shape;2341;p36"/>
            <p:cNvSpPr/>
            <p:nvPr/>
          </p:nvSpPr>
          <p:spPr>
            <a:xfrm>
              <a:off x="4325709" y="3280573"/>
              <a:ext cx="22376" cy="235575"/>
            </a:xfrm>
            <a:custGeom>
              <a:avLst/>
              <a:gdLst/>
              <a:ahLst/>
              <a:cxnLst/>
              <a:rect l="l" t="t" r="r" b="b"/>
              <a:pathLst>
                <a:path w="305" h="3211" extrusionOk="0">
                  <a:moveTo>
                    <a:pt x="1" y="1"/>
                  </a:moveTo>
                  <a:lnTo>
                    <a:pt x="1" y="3211"/>
                  </a:lnTo>
                  <a:lnTo>
                    <a:pt x="305" y="3211"/>
                  </a:lnTo>
                  <a:lnTo>
                    <a:pt x="30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2" name="Google Shape;2342;p36"/>
            <p:cNvSpPr/>
            <p:nvPr/>
          </p:nvSpPr>
          <p:spPr>
            <a:xfrm>
              <a:off x="4364959" y="3330168"/>
              <a:ext cx="22376" cy="185980"/>
            </a:xfrm>
            <a:custGeom>
              <a:avLst/>
              <a:gdLst/>
              <a:ahLst/>
              <a:cxnLst/>
              <a:rect l="l" t="t" r="r" b="b"/>
              <a:pathLst>
                <a:path w="305" h="2535" extrusionOk="0">
                  <a:moveTo>
                    <a:pt x="1" y="1"/>
                  </a:moveTo>
                  <a:lnTo>
                    <a:pt x="1" y="2535"/>
                  </a:lnTo>
                  <a:lnTo>
                    <a:pt x="305" y="2535"/>
                  </a:lnTo>
                  <a:lnTo>
                    <a:pt x="30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3" name="Google Shape;2343;p36"/>
            <p:cNvSpPr/>
            <p:nvPr/>
          </p:nvSpPr>
          <p:spPr>
            <a:xfrm>
              <a:off x="4403842" y="3280573"/>
              <a:ext cx="22376" cy="235575"/>
            </a:xfrm>
            <a:custGeom>
              <a:avLst/>
              <a:gdLst/>
              <a:ahLst/>
              <a:cxnLst/>
              <a:rect l="l" t="t" r="r" b="b"/>
              <a:pathLst>
                <a:path w="305" h="3211" extrusionOk="0">
                  <a:moveTo>
                    <a:pt x="0" y="1"/>
                  </a:moveTo>
                  <a:lnTo>
                    <a:pt x="0" y="3211"/>
                  </a:lnTo>
                  <a:lnTo>
                    <a:pt x="304" y="3211"/>
                  </a:lnTo>
                  <a:lnTo>
                    <a:pt x="30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4" name="Google Shape;2344;p36"/>
            <p:cNvSpPr/>
            <p:nvPr/>
          </p:nvSpPr>
          <p:spPr>
            <a:xfrm>
              <a:off x="4443093" y="3252108"/>
              <a:ext cx="22376" cy="264041"/>
            </a:xfrm>
            <a:custGeom>
              <a:avLst/>
              <a:gdLst/>
              <a:ahLst/>
              <a:cxnLst/>
              <a:rect l="l" t="t" r="r" b="b"/>
              <a:pathLst>
                <a:path w="305" h="3599" extrusionOk="0">
                  <a:moveTo>
                    <a:pt x="0" y="0"/>
                  </a:moveTo>
                  <a:lnTo>
                    <a:pt x="0" y="3599"/>
                  </a:lnTo>
                  <a:lnTo>
                    <a:pt x="304" y="3599"/>
                  </a:lnTo>
                  <a:lnTo>
                    <a:pt x="30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5" name="Google Shape;2345;p36"/>
            <p:cNvSpPr/>
            <p:nvPr/>
          </p:nvSpPr>
          <p:spPr>
            <a:xfrm>
              <a:off x="4482343" y="3280573"/>
              <a:ext cx="22376" cy="235575"/>
            </a:xfrm>
            <a:custGeom>
              <a:avLst/>
              <a:gdLst/>
              <a:ahLst/>
              <a:cxnLst/>
              <a:rect l="l" t="t" r="r" b="b"/>
              <a:pathLst>
                <a:path w="305" h="3211" extrusionOk="0">
                  <a:moveTo>
                    <a:pt x="0" y="1"/>
                  </a:moveTo>
                  <a:lnTo>
                    <a:pt x="0" y="3211"/>
                  </a:lnTo>
                  <a:lnTo>
                    <a:pt x="304" y="3211"/>
                  </a:lnTo>
                  <a:lnTo>
                    <a:pt x="30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6" name="Google Shape;2346;p36"/>
            <p:cNvSpPr/>
            <p:nvPr/>
          </p:nvSpPr>
          <p:spPr>
            <a:xfrm>
              <a:off x="4521153" y="3252108"/>
              <a:ext cx="22376" cy="264041"/>
            </a:xfrm>
            <a:custGeom>
              <a:avLst/>
              <a:gdLst/>
              <a:ahLst/>
              <a:cxnLst/>
              <a:rect l="l" t="t" r="r" b="b"/>
              <a:pathLst>
                <a:path w="305" h="3599" extrusionOk="0">
                  <a:moveTo>
                    <a:pt x="0" y="0"/>
                  </a:moveTo>
                  <a:lnTo>
                    <a:pt x="0" y="3599"/>
                  </a:lnTo>
                  <a:lnTo>
                    <a:pt x="305" y="3599"/>
                  </a:lnTo>
                  <a:lnTo>
                    <a:pt x="30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7" name="Google Shape;2347;p36"/>
            <p:cNvSpPr/>
            <p:nvPr/>
          </p:nvSpPr>
          <p:spPr>
            <a:xfrm>
              <a:off x="4560403" y="3280573"/>
              <a:ext cx="22376" cy="235575"/>
            </a:xfrm>
            <a:custGeom>
              <a:avLst/>
              <a:gdLst/>
              <a:ahLst/>
              <a:cxnLst/>
              <a:rect l="l" t="t" r="r" b="b"/>
              <a:pathLst>
                <a:path w="305" h="3211" extrusionOk="0">
                  <a:moveTo>
                    <a:pt x="0" y="1"/>
                  </a:moveTo>
                  <a:lnTo>
                    <a:pt x="0" y="3211"/>
                  </a:lnTo>
                  <a:lnTo>
                    <a:pt x="305" y="3211"/>
                  </a:lnTo>
                  <a:lnTo>
                    <a:pt x="30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8" name="Google Shape;2348;p36"/>
            <p:cNvSpPr/>
            <p:nvPr/>
          </p:nvSpPr>
          <p:spPr>
            <a:xfrm>
              <a:off x="4599653" y="3214471"/>
              <a:ext cx="22376" cy="301677"/>
            </a:xfrm>
            <a:custGeom>
              <a:avLst/>
              <a:gdLst/>
              <a:ahLst/>
              <a:cxnLst/>
              <a:rect l="l" t="t" r="r" b="b"/>
              <a:pathLst>
                <a:path w="305" h="4112" extrusionOk="0">
                  <a:moveTo>
                    <a:pt x="0" y="1"/>
                  </a:moveTo>
                  <a:lnTo>
                    <a:pt x="0" y="4112"/>
                  </a:lnTo>
                  <a:lnTo>
                    <a:pt x="305" y="4112"/>
                  </a:lnTo>
                  <a:lnTo>
                    <a:pt x="30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9" name="Google Shape;2349;p36"/>
            <p:cNvSpPr/>
            <p:nvPr/>
          </p:nvSpPr>
          <p:spPr>
            <a:xfrm>
              <a:off x="4638463" y="3280573"/>
              <a:ext cx="22376" cy="235575"/>
            </a:xfrm>
            <a:custGeom>
              <a:avLst/>
              <a:gdLst/>
              <a:ahLst/>
              <a:cxnLst/>
              <a:rect l="l" t="t" r="r" b="b"/>
              <a:pathLst>
                <a:path w="305" h="3211" extrusionOk="0">
                  <a:moveTo>
                    <a:pt x="1" y="1"/>
                  </a:moveTo>
                  <a:lnTo>
                    <a:pt x="1" y="3211"/>
                  </a:lnTo>
                  <a:lnTo>
                    <a:pt x="305" y="3211"/>
                  </a:lnTo>
                  <a:lnTo>
                    <a:pt x="30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0" name="Google Shape;2350;p36"/>
            <p:cNvSpPr/>
            <p:nvPr/>
          </p:nvSpPr>
          <p:spPr>
            <a:xfrm>
              <a:off x="4688864" y="3459876"/>
              <a:ext cx="34408" cy="22817"/>
            </a:xfrm>
            <a:custGeom>
              <a:avLst/>
              <a:gdLst/>
              <a:ahLst/>
              <a:cxnLst/>
              <a:rect l="l" t="t" r="r" b="b"/>
              <a:pathLst>
                <a:path w="469" h="311" extrusionOk="0">
                  <a:moveTo>
                    <a:pt x="1" y="1"/>
                  </a:moveTo>
                  <a:lnTo>
                    <a:pt x="1" y="311"/>
                  </a:lnTo>
                  <a:lnTo>
                    <a:pt x="468" y="311"/>
                  </a:lnTo>
                  <a:lnTo>
                    <a:pt x="46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1" name="Google Shape;2351;p36"/>
            <p:cNvSpPr/>
            <p:nvPr/>
          </p:nvSpPr>
          <p:spPr>
            <a:xfrm>
              <a:off x="4688864" y="3492964"/>
              <a:ext cx="34408" cy="22817"/>
            </a:xfrm>
            <a:custGeom>
              <a:avLst/>
              <a:gdLst/>
              <a:ahLst/>
              <a:cxnLst/>
              <a:rect l="l" t="t" r="r" b="b"/>
              <a:pathLst>
                <a:path w="469" h="311" extrusionOk="0">
                  <a:moveTo>
                    <a:pt x="1" y="0"/>
                  </a:moveTo>
                  <a:lnTo>
                    <a:pt x="1" y="310"/>
                  </a:lnTo>
                  <a:lnTo>
                    <a:pt x="468" y="310"/>
                  </a:lnTo>
                  <a:lnTo>
                    <a:pt x="46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2" name="Google Shape;2352;p36"/>
            <p:cNvSpPr/>
            <p:nvPr/>
          </p:nvSpPr>
          <p:spPr>
            <a:xfrm>
              <a:off x="4793409" y="3613575"/>
              <a:ext cx="51722" cy="52163"/>
            </a:xfrm>
            <a:custGeom>
              <a:avLst/>
              <a:gdLst/>
              <a:ahLst/>
              <a:cxnLst/>
              <a:rect l="l" t="t" r="r" b="b"/>
              <a:pathLst>
                <a:path w="705" h="711" extrusionOk="0">
                  <a:moveTo>
                    <a:pt x="1" y="1"/>
                  </a:moveTo>
                  <a:lnTo>
                    <a:pt x="1" y="710"/>
                  </a:lnTo>
                  <a:lnTo>
                    <a:pt x="705" y="710"/>
                  </a:lnTo>
                  <a:lnTo>
                    <a:pt x="70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3" name="Google Shape;2353;p36"/>
            <p:cNvSpPr/>
            <p:nvPr/>
          </p:nvSpPr>
          <p:spPr>
            <a:xfrm>
              <a:off x="4860758" y="3613575"/>
              <a:ext cx="215326" cy="20322"/>
            </a:xfrm>
            <a:custGeom>
              <a:avLst/>
              <a:gdLst/>
              <a:ahLst/>
              <a:cxnLst/>
              <a:rect l="l" t="t" r="r" b="b"/>
              <a:pathLst>
                <a:path w="2935" h="277" extrusionOk="0">
                  <a:moveTo>
                    <a:pt x="1" y="1"/>
                  </a:moveTo>
                  <a:lnTo>
                    <a:pt x="1" y="277"/>
                  </a:lnTo>
                  <a:lnTo>
                    <a:pt x="2935" y="277"/>
                  </a:lnTo>
                  <a:lnTo>
                    <a:pt x="293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4" name="Google Shape;2354;p36"/>
            <p:cNvSpPr/>
            <p:nvPr/>
          </p:nvSpPr>
          <p:spPr>
            <a:xfrm>
              <a:off x="4860758" y="3645416"/>
              <a:ext cx="135212" cy="20322"/>
            </a:xfrm>
            <a:custGeom>
              <a:avLst/>
              <a:gdLst/>
              <a:ahLst/>
              <a:cxnLst/>
              <a:rect l="l" t="t" r="r" b="b"/>
              <a:pathLst>
                <a:path w="1843" h="277" extrusionOk="0">
                  <a:moveTo>
                    <a:pt x="1" y="0"/>
                  </a:moveTo>
                  <a:lnTo>
                    <a:pt x="1" y="276"/>
                  </a:lnTo>
                  <a:lnTo>
                    <a:pt x="1842" y="276"/>
                  </a:lnTo>
                  <a:lnTo>
                    <a:pt x="184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5" name="Google Shape;2355;p36"/>
            <p:cNvSpPr/>
            <p:nvPr/>
          </p:nvSpPr>
          <p:spPr>
            <a:xfrm>
              <a:off x="5135509" y="3138466"/>
              <a:ext cx="52163" cy="52163"/>
            </a:xfrm>
            <a:custGeom>
              <a:avLst/>
              <a:gdLst/>
              <a:ahLst/>
              <a:cxnLst/>
              <a:rect l="l" t="t" r="r" b="b"/>
              <a:pathLst>
                <a:path w="711" h="711" extrusionOk="0">
                  <a:moveTo>
                    <a:pt x="1" y="0"/>
                  </a:moveTo>
                  <a:lnTo>
                    <a:pt x="1" y="710"/>
                  </a:lnTo>
                  <a:lnTo>
                    <a:pt x="710" y="710"/>
                  </a:lnTo>
                  <a:lnTo>
                    <a:pt x="71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6" name="Google Shape;2356;p36"/>
            <p:cNvSpPr/>
            <p:nvPr/>
          </p:nvSpPr>
          <p:spPr>
            <a:xfrm>
              <a:off x="5203298" y="3138466"/>
              <a:ext cx="214886" cy="20322"/>
            </a:xfrm>
            <a:custGeom>
              <a:avLst/>
              <a:gdLst/>
              <a:ahLst/>
              <a:cxnLst/>
              <a:rect l="l" t="t" r="r" b="b"/>
              <a:pathLst>
                <a:path w="2929" h="277" extrusionOk="0">
                  <a:moveTo>
                    <a:pt x="0" y="0"/>
                  </a:moveTo>
                  <a:lnTo>
                    <a:pt x="0" y="276"/>
                  </a:lnTo>
                  <a:lnTo>
                    <a:pt x="2929" y="276"/>
                  </a:lnTo>
                  <a:lnTo>
                    <a:pt x="292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7" name="Google Shape;2357;p36"/>
            <p:cNvSpPr/>
            <p:nvPr/>
          </p:nvSpPr>
          <p:spPr>
            <a:xfrm>
              <a:off x="5203298" y="3170306"/>
              <a:ext cx="135138" cy="20322"/>
            </a:xfrm>
            <a:custGeom>
              <a:avLst/>
              <a:gdLst/>
              <a:ahLst/>
              <a:cxnLst/>
              <a:rect l="l" t="t" r="r" b="b"/>
              <a:pathLst>
                <a:path w="1842" h="277" extrusionOk="0">
                  <a:moveTo>
                    <a:pt x="0" y="0"/>
                  </a:moveTo>
                  <a:lnTo>
                    <a:pt x="0" y="276"/>
                  </a:lnTo>
                  <a:lnTo>
                    <a:pt x="1842" y="276"/>
                  </a:lnTo>
                  <a:lnTo>
                    <a:pt x="184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8" name="Google Shape;2358;p36"/>
            <p:cNvSpPr/>
            <p:nvPr/>
          </p:nvSpPr>
          <p:spPr>
            <a:xfrm>
              <a:off x="5375998" y="3979225"/>
              <a:ext cx="48788" cy="22817"/>
            </a:xfrm>
            <a:custGeom>
              <a:avLst/>
              <a:gdLst/>
              <a:ahLst/>
              <a:cxnLst/>
              <a:rect l="l" t="t" r="r" b="b"/>
              <a:pathLst>
                <a:path w="665" h="311" extrusionOk="0">
                  <a:moveTo>
                    <a:pt x="0" y="1"/>
                  </a:moveTo>
                  <a:lnTo>
                    <a:pt x="0" y="310"/>
                  </a:lnTo>
                  <a:lnTo>
                    <a:pt x="665" y="310"/>
                  </a:lnTo>
                  <a:lnTo>
                    <a:pt x="6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9" name="Google Shape;2359;p36"/>
            <p:cNvSpPr/>
            <p:nvPr/>
          </p:nvSpPr>
          <p:spPr>
            <a:xfrm>
              <a:off x="5375998" y="4012313"/>
              <a:ext cx="48788" cy="22743"/>
            </a:xfrm>
            <a:custGeom>
              <a:avLst/>
              <a:gdLst/>
              <a:ahLst/>
              <a:cxnLst/>
              <a:rect l="l" t="t" r="r" b="b"/>
              <a:pathLst>
                <a:path w="665" h="310" extrusionOk="0">
                  <a:moveTo>
                    <a:pt x="0" y="0"/>
                  </a:moveTo>
                  <a:lnTo>
                    <a:pt x="0" y="310"/>
                  </a:lnTo>
                  <a:lnTo>
                    <a:pt x="665" y="310"/>
                  </a:lnTo>
                  <a:lnTo>
                    <a:pt x="66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0" name="Google Shape;2360;p36"/>
            <p:cNvSpPr/>
            <p:nvPr/>
          </p:nvSpPr>
          <p:spPr>
            <a:xfrm>
              <a:off x="4490560" y="3968881"/>
              <a:ext cx="25311" cy="45560"/>
            </a:xfrm>
            <a:custGeom>
              <a:avLst/>
              <a:gdLst/>
              <a:ahLst/>
              <a:cxnLst/>
              <a:rect l="l" t="t" r="r" b="b"/>
              <a:pathLst>
                <a:path w="345" h="621" extrusionOk="0">
                  <a:moveTo>
                    <a:pt x="1" y="1"/>
                  </a:moveTo>
                  <a:lnTo>
                    <a:pt x="1" y="620"/>
                  </a:lnTo>
                  <a:lnTo>
                    <a:pt x="344" y="620"/>
                  </a:lnTo>
                  <a:lnTo>
                    <a:pt x="344" y="1"/>
                  </a:lnTo>
                  <a:close/>
                </a:path>
              </a:pathLst>
            </a:custGeom>
            <a:solidFill>
              <a:srgbClr val="00C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1" name="Google Shape;2361;p36"/>
            <p:cNvSpPr/>
            <p:nvPr/>
          </p:nvSpPr>
          <p:spPr>
            <a:xfrm>
              <a:off x="4534798" y="3945771"/>
              <a:ext cx="25238" cy="68670"/>
            </a:xfrm>
            <a:custGeom>
              <a:avLst/>
              <a:gdLst/>
              <a:ahLst/>
              <a:cxnLst/>
              <a:rect l="l" t="t" r="r" b="b"/>
              <a:pathLst>
                <a:path w="344" h="936" extrusionOk="0">
                  <a:moveTo>
                    <a:pt x="0" y="0"/>
                  </a:moveTo>
                  <a:lnTo>
                    <a:pt x="0" y="935"/>
                  </a:lnTo>
                  <a:lnTo>
                    <a:pt x="344" y="935"/>
                  </a:lnTo>
                  <a:lnTo>
                    <a:pt x="344" y="0"/>
                  </a:lnTo>
                  <a:close/>
                </a:path>
              </a:pathLst>
            </a:custGeom>
            <a:solidFill>
              <a:srgbClr val="00C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2" name="Google Shape;2362;p36"/>
            <p:cNvSpPr/>
            <p:nvPr/>
          </p:nvSpPr>
          <p:spPr>
            <a:xfrm>
              <a:off x="4578964" y="3914811"/>
              <a:ext cx="25311" cy="99630"/>
            </a:xfrm>
            <a:custGeom>
              <a:avLst/>
              <a:gdLst/>
              <a:ahLst/>
              <a:cxnLst/>
              <a:rect l="l" t="t" r="r" b="b"/>
              <a:pathLst>
                <a:path w="345" h="1358" extrusionOk="0">
                  <a:moveTo>
                    <a:pt x="1" y="0"/>
                  </a:moveTo>
                  <a:lnTo>
                    <a:pt x="1" y="1357"/>
                  </a:lnTo>
                  <a:lnTo>
                    <a:pt x="344" y="1357"/>
                  </a:lnTo>
                  <a:lnTo>
                    <a:pt x="344" y="0"/>
                  </a:lnTo>
                  <a:close/>
                </a:path>
              </a:pathLst>
            </a:custGeom>
            <a:solidFill>
              <a:srgbClr val="00C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3" name="Google Shape;2363;p36"/>
            <p:cNvSpPr/>
            <p:nvPr/>
          </p:nvSpPr>
          <p:spPr>
            <a:xfrm>
              <a:off x="4623203" y="3898231"/>
              <a:ext cx="25238" cy="116210"/>
            </a:xfrm>
            <a:custGeom>
              <a:avLst/>
              <a:gdLst/>
              <a:ahLst/>
              <a:cxnLst/>
              <a:rect l="l" t="t" r="r" b="b"/>
              <a:pathLst>
                <a:path w="344" h="1584" extrusionOk="0">
                  <a:moveTo>
                    <a:pt x="0" y="1"/>
                  </a:moveTo>
                  <a:lnTo>
                    <a:pt x="0" y="1583"/>
                  </a:lnTo>
                  <a:lnTo>
                    <a:pt x="344" y="1583"/>
                  </a:lnTo>
                  <a:lnTo>
                    <a:pt x="344" y="1"/>
                  </a:lnTo>
                  <a:close/>
                </a:path>
              </a:pathLst>
            </a:custGeom>
            <a:solidFill>
              <a:srgbClr val="00C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4" name="Google Shape;2364;p36"/>
            <p:cNvSpPr/>
            <p:nvPr/>
          </p:nvSpPr>
          <p:spPr>
            <a:xfrm>
              <a:off x="4667442" y="3845775"/>
              <a:ext cx="25238" cy="166979"/>
            </a:xfrm>
            <a:custGeom>
              <a:avLst/>
              <a:gdLst/>
              <a:ahLst/>
              <a:cxnLst/>
              <a:rect l="l" t="t" r="r" b="b"/>
              <a:pathLst>
                <a:path w="344" h="2276" extrusionOk="0">
                  <a:moveTo>
                    <a:pt x="0" y="1"/>
                  </a:moveTo>
                  <a:lnTo>
                    <a:pt x="0" y="2276"/>
                  </a:lnTo>
                  <a:lnTo>
                    <a:pt x="344" y="2276"/>
                  </a:lnTo>
                  <a:lnTo>
                    <a:pt x="344" y="1"/>
                  </a:lnTo>
                  <a:close/>
                </a:path>
              </a:pathLst>
            </a:custGeom>
            <a:solidFill>
              <a:srgbClr val="00C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5" name="Google Shape;2365;p36"/>
            <p:cNvSpPr/>
            <p:nvPr/>
          </p:nvSpPr>
          <p:spPr>
            <a:xfrm>
              <a:off x="4466202" y="3845408"/>
              <a:ext cx="233521" cy="188034"/>
            </a:xfrm>
            <a:custGeom>
              <a:avLst/>
              <a:gdLst/>
              <a:ahLst/>
              <a:cxnLst/>
              <a:rect l="l" t="t" r="r" b="b"/>
              <a:pathLst>
                <a:path w="3183" h="2563" extrusionOk="0">
                  <a:moveTo>
                    <a:pt x="0" y="0"/>
                  </a:moveTo>
                  <a:lnTo>
                    <a:pt x="0" y="2562"/>
                  </a:lnTo>
                  <a:lnTo>
                    <a:pt x="3182" y="2562"/>
                  </a:lnTo>
                  <a:lnTo>
                    <a:pt x="3182" y="2523"/>
                  </a:lnTo>
                  <a:lnTo>
                    <a:pt x="51" y="2523"/>
                  </a:lnTo>
                  <a:lnTo>
                    <a:pt x="51" y="0"/>
                  </a:lnTo>
                  <a:close/>
                </a:path>
              </a:pathLst>
            </a:custGeom>
            <a:solidFill>
              <a:srgbClr val="00C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6" name="Google Shape;2366;p36"/>
            <p:cNvSpPr/>
            <p:nvPr/>
          </p:nvSpPr>
          <p:spPr>
            <a:xfrm>
              <a:off x="4488946" y="3843721"/>
              <a:ext cx="28539" cy="172334"/>
            </a:xfrm>
            <a:custGeom>
              <a:avLst/>
              <a:gdLst/>
              <a:ahLst/>
              <a:cxnLst/>
              <a:rect l="l" t="t" r="r" b="b"/>
              <a:pathLst>
                <a:path w="389" h="2349" extrusionOk="0">
                  <a:moveTo>
                    <a:pt x="344" y="40"/>
                  </a:moveTo>
                  <a:lnTo>
                    <a:pt x="344" y="2309"/>
                  </a:lnTo>
                  <a:lnTo>
                    <a:pt x="45" y="2309"/>
                  </a:lnTo>
                  <a:lnTo>
                    <a:pt x="45" y="40"/>
                  </a:lnTo>
                  <a:close/>
                  <a:moveTo>
                    <a:pt x="0" y="0"/>
                  </a:moveTo>
                  <a:lnTo>
                    <a:pt x="0" y="2349"/>
                  </a:lnTo>
                  <a:lnTo>
                    <a:pt x="389" y="2349"/>
                  </a:lnTo>
                  <a:lnTo>
                    <a:pt x="389" y="0"/>
                  </a:lnTo>
                  <a:close/>
                </a:path>
              </a:pathLst>
            </a:custGeom>
            <a:solidFill>
              <a:srgbClr val="00C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7" name="Google Shape;2367;p36"/>
            <p:cNvSpPr/>
            <p:nvPr/>
          </p:nvSpPr>
          <p:spPr>
            <a:xfrm>
              <a:off x="4533111" y="3843721"/>
              <a:ext cx="28612" cy="172334"/>
            </a:xfrm>
            <a:custGeom>
              <a:avLst/>
              <a:gdLst/>
              <a:ahLst/>
              <a:cxnLst/>
              <a:rect l="l" t="t" r="r" b="b"/>
              <a:pathLst>
                <a:path w="390" h="2349" extrusionOk="0">
                  <a:moveTo>
                    <a:pt x="344" y="40"/>
                  </a:moveTo>
                  <a:lnTo>
                    <a:pt x="344" y="2309"/>
                  </a:lnTo>
                  <a:lnTo>
                    <a:pt x="46" y="2309"/>
                  </a:lnTo>
                  <a:lnTo>
                    <a:pt x="46" y="40"/>
                  </a:lnTo>
                  <a:close/>
                  <a:moveTo>
                    <a:pt x="1" y="0"/>
                  </a:moveTo>
                  <a:lnTo>
                    <a:pt x="1" y="2349"/>
                  </a:lnTo>
                  <a:lnTo>
                    <a:pt x="389" y="2349"/>
                  </a:lnTo>
                  <a:lnTo>
                    <a:pt x="389" y="0"/>
                  </a:lnTo>
                  <a:close/>
                </a:path>
              </a:pathLst>
            </a:custGeom>
            <a:solidFill>
              <a:srgbClr val="00C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8" name="Google Shape;2368;p36"/>
            <p:cNvSpPr/>
            <p:nvPr/>
          </p:nvSpPr>
          <p:spPr>
            <a:xfrm>
              <a:off x="4577350" y="3843721"/>
              <a:ext cx="28539" cy="172334"/>
            </a:xfrm>
            <a:custGeom>
              <a:avLst/>
              <a:gdLst/>
              <a:ahLst/>
              <a:cxnLst/>
              <a:rect l="l" t="t" r="r" b="b"/>
              <a:pathLst>
                <a:path w="389" h="2349" extrusionOk="0">
                  <a:moveTo>
                    <a:pt x="344" y="40"/>
                  </a:moveTo>
                  <a:lnTo>
                    <a:pt x="344" y="2309"/>
                  </a:lnTo>
                  <a:lnTo>
                    <a:pt x="45" y="2309"/>
                  </a:lnTo>
                  <a:lnTo>
                    <a:pt x="45" y="40"/>
                  </a:lnTo>
                  <a:close/>
                  <a:moveTo>
                    <a:pt x="0" y="0"/>
                  </a:moveTo>
                  <a:lnTo>
                    <a:pt x="0" y="2349"/>
                  </a:lnTo>
                  <a:lnTo>
                    <a:pt x="389" y="2349"/>
                  </a:lnTo>
                  <a:lnTo>
                    <a:pt x="389" y="0"/>
                  </a:lnTo>
                  <a:close/>
                </a:path>
              </a:pathLst>
            </a:custGeom>
            <a:solidFill>
              <a:srgbClr val="00C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9" name="Google Shape;2369;p36"/>
            <p:cNvSpPr/>
            <p:nvPr/>
          </p:nvSpPr>
          <p:spPr>
            <a:xfrm>
              <a:off x="4621516" y="3843721"/>
              <a:ext cx="28612" cy="172334"/>
            </a:xfrm>
            <a:custGeom>
              <a:avLst/>
              <a:gdLst/>
              <a:ahLst/>
              <a:cxnLst/>
              <a:rect l="l" t="t" r="r" b="b"/>
              <a:pathLst>
                <a:path w="390" h="2349" extrusionOk="0">
                  <a:moveTo>
                    <a:pt x="344" y="40"/>
                  </a:moveTo>
                  <a:lnTo>
                    <a:pt x="344" y="2309"/>
                  </a:lnTo>
                  <a:lnTo>
                    <a:pt x="46" y="2309"/>
                  </a:lnTo>
                  <a:lnTo>
                    <a:pt x="46" y="40"/>
                  </a:lnTo>
                  <a:close/>
                  <a:moveTo>
                    <a:pt x="1" y="0"/>
                  </a:moveTo>
                  <a:lnTo>
                    <a:pt x="1" y="2349"/>
                  </a:lnTo>
                  <a:lnTo>
                    <a:pt x="389" y="2349"/>
                  </a:lnTo>
                  <a:lnTo>
                    <a:pt x="389" y="0"/>
                  </a:lnTo>
                  <a:close/>
                </a:path>
              </a:pathLst>
            </a:custGeom>
            <a:solidFill>
              <a:srgbClr val="00C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0" name="Google Shape;2370;p36"/>
            <p:cNvSpPr/>
            <p:nvPr/>
          </p:nvSpPr>
          <p:spPr>
            <a:xfrm>
              <a:off x="4467010" y="3625607"/>
              <a:ext cx="239317" cy="163237"/>
            </a:xfrm>
            <a:custGeom>
              <a:avLst/>
              <a:gdLst/>
              <a:ahLst/>
              <a:cxnLst/>
              <a:rect l="l" t="t" r="r" b="b"/>
              <a:pathLst>
                <a:path w="3262" h="2225" extrusionOk="0">
                  <a:moveTo>
                    <a:pt x="1" y="0"/>
                  </a:moveTo>
                  <a:lnTo>
                    <a:pt x="1" y="2224"/>
                  </a:lnTo>
                  <a:lnTo>
                    <a:pt x="3261" y="2224"/>
                  </a:lnTo>
                  <a:lnTo>
                    <a:pt x="3261" y="2191"/>
                  </a:lnTo>
                  <a:lnTo>
                    <a:pt x="35" y="2191"/>
                  </a:lnTo>
                  <a:lnTo>
                    <a:pt x="35" y="0"/>
                  </a:lnTo>
                  <a:close/>
                </a:path>
              </a:pathLst>
            </a:custGeom>
            <a:solidFill>
              <a:srgbClr val="00FE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1" name="Google Shape;2371;p36"/>
            <p:cNvSpPr/>
            <p:nvPr/>
          </p:nvSpPr>
          <p:spPr>
            <a:xfrm>
              <a:off x="4481903" y="3649304"/>
              <a:ext cx="214519" cy="124280"/>
            </a:xfrm>
            <a:custGeom>
              <a:avLst/>
              <a:gdLst/>
              <a:ahLst/>
              <a:cxnLst/>
              <a:rect l="l" t="t" r="r" b="b"/>
              <a:pathLst>
                <a:path w="2924" h="1694" extrusionOk="0">
                  <a:moveTo>
                    <a:pt x="264" y="0"/>
                  </a:moveTo>
                  <a:cubicBezTo>
                    <a:pt x="250" y="0"/>
                    <a:pt x="234" y="9"/>
                    <a:pt x="231" y="26"/>
                  </a:cubicBezTo>
                  <a:lnTo>
                    <a:pt x="0" y="1665"/>
                  </a:lnTo>
                  <a:lnTo>
                    <a:pt x="2923" y="1693"/>
                  </a:lnTo>
                  <a:lnTo>
                    <a:pt x="2715" y="116"/>
                  </a:lnTo>
                  <a:cubicBezTo>
                    <a:pt x="2709" y="87"/>
                    <a:pt x="2681" y="72"/>
                    <a:pt x="2653" y="72"/>
                  </a:cubicBezTo>
                  <a:cubicBezTo>
                    <a:pt x="2626" y="72"/>
                    <a:pt x="2599" y="86"/>
                    <a:pt x="2591" y="116"/>
                  </a:cubicBezTo>
                  <a:lnTo>
                    <a:pt x="2292" y="1327"/>
                  </a:lnTo>
                  <a:cubicBezTo>
                    <a:pt x="2281" y="1355"/>
                    <a:pt x="2253" y="1369"/>
                    <a:pt x="2225" y="1369"/>
                  </a:cubicBezTo>
                  <a:cubicBezTo>
                    <a:pt x="2197" y="1369"/>
                    <a:pt x="2169" y="1355"/>
                    <a:pt x="2157" y="1327"/>
                  </a:cubicBezTo>
                  <a:lnTo>
                    <a:pt x="2011" y="972"/>
                  </a:lnTo>
                  <a:cubicBezTo>
                    <a:pt x="2002" y="953"/>
                    <a:pt x="1981" y="943"/>
                    <a:pt x="1960" y="943"/>
                  </a:cubicBezTo>
                  <a:cubicBezTo>
                    <a:pt x="1939" y="943"/>
                    <a:pt x="1918" y="953"/>
                    <a:pt x="1910" y="972"/>
                  </a:cubicBezTo>
                  <a:lnTo>
                    <a:pt x="1842" y="1147"/>
                  </a:lnTo>
                  <a:cubicBezTo>
                    <a:pt x="1817" y="1209"/>
                    <a:pt x="1755" y="1240"/>
                    <a:pt x="1693" y="1240"/>
                  </a:cubicBezTo>
                  <a:cubicBezTo>
                    <a:pt x="1631" y="1240"/>
                    <a:pt x="1569" y="1209"/>
                    <a:pt x="1543" y="1147"/>
                  </a:cubicBezTo>
                  <a:lnTo>
                    <a:pt x="1239" y="404"/>
                  </a:lnTo>
                  <a:cubicBezTo>
                    <a:pt x="1233" y="383"/>
                    <a:pt x="1211" y="371"/>
                    <a:pt x="1189" y="371"/>
                  </a:cubicBezTo>
                  <a:cubicBezTo>
                    <a:pt x="1175" y="371"/>
                    <a:pt x="1160" y="376"/>
                    <a:pt x="1149" y="387"/>
                  </a:cubicBezTo>
                  <a:lnTo>
                    <a:pt x="704" y="803"/>
                  </a:lnTo>
                  <a:cubicBezTo>
                    <a:pt x="674" y="832"/>
                    <a:pt x="634" y="845"/>
                    <a:pt x="595" y="845"/>
                  </a:cubicBezTo>
                  <a:cubicBezTo>
                    <a:pt x="532" y="845"/>
                    <a:pt x="470" y="811"/>
                    <a:pt x="445" y="753"/>
                  </a:cubicBezTo>
                  <a:lnTo>
                    <a:pt x="293" y="21"/>
                  </a:lnTo>
                  <a:cubicBezTo>
                    <a:pt x="291" y="7"/>
                    <a:pt x="278" y="0"/>
                    <a:pt x="264" y="0"/>
                  </a:cubicBezTo>
                  <a:close/>
                </a:path>
              </a:pathLst>
            </a:custGeom>
            <a:solidFill>
              <a:srgbClr val="00C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2" name="Google Shape;2372;p36"/>
            <p:cNvSpPr/>
            <p:nvPr/>
          </p:nvSpPr>
          <p:spPr>
            <a:xfrm>
              <a:off x="4157190" y="3623920"/>
              <a:ext cx="171894" cy="172334"/>
            </a:xfrm>
            <a:custGeom>
              <a:avLst/>
              <a:gdLst/>
              <a:ahLst/>
              <a:cxnLst/>
              <a:rect l="l" t="t" r="r" b="b"/>
              <a:pathLst>
                <a:path w="2343" h="2349" extrusionOk="0">
                  <a:moveTo>
                    <a:pt x="1171" y="136"/>
                  </a:moveTo>
                  <a:cubicBezTo>
                    <a:pt x="1746" y="136"/>
                    <a:pt x="2208" y="603"/>
                    <a:pt x="2208" y="1178"/>
                  </a:cubicBezTo>
                  <a:cubicBezTo>
                    <a:pt x="2208" y="1746"/>
                    <a:pt x="1746" y="2214"/>
                    <a:pt x="1171" y="2214"/>
                  </a:cubicBezTo>
                  <a:cubicBezTo>
                    <a:pt x="597" y="2214"/>
                    <a:pt x="135" y="1746"/>
                    <a:pt x="135" y="1178"/>
                  </a:cubicBezTo>
                  <a:cubicBezTo>
                    <a:pt x="135" y="603"/>
                    <a:pt x="597" y="136"/>
                    <a:pt x="1171" y="136"/>
                  </a:cubicBezTo>
                  <a:close/>
                  <a:moveTo>
                    <a:pt x="1171" y="1"/>
                  </a:moveTo>
                  <a:cubicBezTo>
                    <a:pt x="524" y="1"/>
                    <a:pt x="0" y="530"/>
                    <a:pt x="0" y="1178"/>
                  </a:cubicBezTo>
                  <a:cubicBezTo>
                    <a:pt x="0" y="1820"/>
                    <a:pt x="524" y="2349"/>
                    <a:pt x="1171" y="2349"/>
                  </a:cubicBezTo>
                  <a:cubicBezTo>
                    <a:pt x="1819" y="2349"/>
                    <a:pt x="2343" y="1820"/>
                    <a:pt x="2343" y="1178"/>
                  </a:cubicBezTo>
                  <a:cubicBezTo>
                    <a:pt x="2343" y="530"/>
                    <a:pt x="1819" y="1"/>
                    <a:pt x="117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3" name="Google Shape;2373;p36"/>
            <p:cNvSpPr/>
            <p:nvPr/>
          </p:nvSpPr>
          <p:spPr>
            <a:xfrm>
              <a:off x="4228648" y="3667278"/>
              <a:ext cx="28172" cy="28172"/>
            </a:xfrm>
            <a:custGeom>
              <a:avLst/>
              <a:gdLst/>
              <a:ahLst/>
              <a:cxnLst/>
              <a:rect l="l" t="t" r="r" b="b"/>
              <a:pathLst>
                <a:path w="384" h="384" extrusionOk="0">
                  <a:moveTo>
                    <a:pt x="192" y="1"/>
                  </a:moveTo>
                  <a:cubicBezTo>
                    <a:pt x="85" y="1"/>
                    <a:pt x="0" y="85"/>
                    <a:pt x="0" y="192"/>
                  </a:cubicBezTo>
                  <a:cubicBezTo>
                    <a:pt x="0" y="299"/>
                    <a:pt x="85" y="384"/>
                    <a:pt x="192" y="384"/>
                  </a:cubicBezTo>
                  <a:cubicBezTo>
                    <a:pt x="299" y="384"/>
                    <a:pt x="383" y="299"/>
                    <a:pt x="383" y="192"/>
                  </a:cubicBezTo>
                  <a:cubicBezTo>
                    <a:pt x="383" y="85"/>
                    <a:pt x="299" y="1"/>
                    <a:pt x="1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4" name="Google Shape;2374;p36"/>
            <p:cNvSpPr/>
            <p:nvPr/>
          </p:nvSpPr>
          <p:spPr>
            <a:xfrm>
              <a:off x="4219110" y="3704474"/>
              <a:ext cx="47614" cy="49668"/>
            </a:xfrm>
            <a:custGeom>
              <a:avLst/>
              <a:gdLst/>
              <a:ahLst/>
              <a:cxnLst/>
              <a:rect l="l" t="t" r="r" b="b"/>
              <a:pathLst>
                <a:path w="649" h="677" extrusionOk="0">
                  <a:moveTo>
                    <a:pt x="322" y="1"/>
                  </a:moveTo>
                  <a:cubicBezTo>
                    <a:pt x="147" y="1"/>
                    <a:pt x="1" y="147"/>
                    <a:pt x="1" y="322"/>
                  </a:cubicBezTo>
                  <a:lnTo>
                    <a:pt x="1" y="676"/>
                  </a:lnTo>
                  <a:lnTo>
                    <a:pt x="648" y="676"/>
                  </a:lnTo>
                  <a:lnTo>
                    <a:pt x="648" y="322"/>
                  </a:lnTo>
                  <a:cubicBezTo>
                    <a:pt x="648" y="147"/>
                    <a:pt x="502" y="1"/>
                    <a:pt x="3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5" name="Google Shape;2375;p36"/>
            <p:cNvSpPr/>
            <p:nvPr/>
          </p:nvSpPr>
          <p:spPr>
            <a:xfrm>
              <a:off x="5150402" y="3252474"/>
              <a:ext cx="228092" cy="228165"/>
            </a:xfrm>
            <a:custGeom>
              <a:avLst/>
              <a:gdLst/>
              <a:ahLst/>
              <a:cxnLst/>
              <a:rect l="l" t="t" r="r" b="b"/>
              <a:pathLst>
                <a:path w="3109" h="3110" extrusionOk="0">
                  <a:moveTo>
                    <a:pt x="1555" y="1"/>
                  </a:moveTo>
                  <a:cubicBezTo>
                    <a:pt x="693" y="1"/>
                    <a:pt x="0" y="699"/>
                    <a:pt x="0" y="1555"/>
                  </a:cubicBezTo>
                  <a:cubicBezTo>
                    <a:pt x="0" y="2417"/>
                    <a:pt x="693" y="3109"/>
                    <a:pt x="1555" y="3109"/>
                  </a:cubicBezTo>
                  <a:cubicBezTo>
                    <a:pt x="2411" y="3109"/>
                    <a:pt x="3109" y="2417"/>
                    <a:pt x="3109" y="1555"/>
                  </a:cubicBezTo>
                  <a:cubicBezTo>
                    <a:pt x="3109" y="699"/>
                    <a:pt x="2411" y="1"/>
                    <a:pt x="1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6" name="Google Shape;2376;p36"/>
            <p:cNvSpPr/>
            <p:nvPr/>
          </p:nvSpPr>
          <p:spPr>
            <a:xfrm>
              <a:off x="5150402" y="3252474"/>
              <a:ext cx="195078" cy="228165"/>
            </a:xfrm>
            <a:custGeom>
              <a:avLst/>
              <a:gdLst/>
              <a:ahLst/>
              <a:cxnLst/>
              <a:rect l="l" t="t" r="r" b="b"/>
              <a:pathLst>
                <a:path w="2659" h="3110" extrusionOk="0">
                  <a:moveTo>
                    <a:pt x="1555" y="1"/>
                  </a:moveTo>
                  <a:cubicBezTo>
                    <a:pt x="699" y="1"/>
                    <a:pt x="0" y="705"/>
                    <a:pt x="0" y="1555"/>
                  </a:cubicBezTo>
                  <a:cubicBezTo>
                    <a:pt x="0" y="2411"/>
                    <a:pt x="699" y="3109"/>
                    <a:pt x="1555" y="3109"/>
                  </a:cubicBezTo>
                  <a:cubicBezTo>
                    <a:pt x="1971" y="3109"/>
                    <a:pt x="2366" y="2946"/>
                    <a:pt x="2658" y="2648"/>
                  </a:cubicBezTo>
                  <a:lnTo>
                    <a:pt x="1555" y="1555"/>
                  </a:lnTo>
                  <a:lnTo>
                    <a:pt x="155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7" name="Google Shape;2377;p36"/>
            <p:cNvSpPr/>
            <p:nvPr/>
          </p:nvSpPr>
          <p:spPr>
            <a:xfrm>
              <a:off x="5150402" y="3252474"/>
              <a:ext cx="114083" cy="183119"/>
            </a:xfrm>
            <a:custGeom>
              <a:avLst/>
              <a:gdLst/>
              <a:ahLst/>
              <a:cxnLst/>
              <a:rect l="l" t="t" r="r" b="b"/>
              <a:pathLst>
                <a:path w="1555" h="2496" extrusionOk="0">
                  <a:moveTo>
                    <a:pt x="1555" y="1"/>
                  </a:moveTo>
                  <a:cubicBezTo>
                    <a:pt x="699" y="1"/>
                    <a:pt x="0" y="705"/>
                    <a:pt x="0" y="1555"/>
                  </a:cubicBezTo>
                  <a:cubicBezTo>
                    <a:pt x="0" y="1893"/>
                    <a:pt x="107" y="2225"/>
                    <a:pt x="316" y="2496"/>
                  </a:cubicBezTo>
                  <a:lnTo>
                    <a:pt x="1555" y="1555"/>
                  </a:lnTo>
                  <a:lnTo>
                    <a:pt x="155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8" name="Google Shape;2378;p36"/>
            <p:cNvSpPr/>
            <p:nvPr/>
          </p:nvSpPr>
          <p:spPr>
            <a:xfrm>
              <a:off x="5187157" y="3252474"/>
              <a:ext cx="77327" cy="114156"/>
            </a:xfrm>
            <a:custGeom>
              <a:avLst/>
              <a:gdLst/>
              <a:ahLst/>
              <a:cxnLst/>
              <a:rect l="l" t="t" r="r" b="b"/>
              <a:pathLst>
                <a:path w="1054" h="1556" extrusionOk="0">
                  <a:moveTo>
                    <a:pt x="1054" y="1"/>
                  </a:moveTo>
                  <a:cubicBezTo>
                    <a:pt x="862" y="1"/>
                    <a:pt x="665" y="35"/>
                    <a:pt x="490" y="108"/>
                  </a:cubicBezTo>
                  <a:cubicBezTo>
                    <a:pt x="310" y="175"/>
                    <a:pt x="141" y="277"/>
                    <a:pt x="0" y="412"/>
                  </a:cubicBezTo>
                  <a:lnTo>
                    <a:pt x="1054" y="1555"/>
                  </a:lnTo>
                  <a:lnTo>
                    <a:pt x="10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9" name="Google Shape;2379;p36"/>
            <p:cNvSpPr/>
            <p:nvPr/>
          </p:nvSpPr>
          <p:spPr>
            <a:xfrm>
              <a:off x="4811604" y="3715699"/>
              <a:ext cx="538793" cy="318551"/>
            </a:xfrm>
            <a:custGeom>
              <a:avLst/>
              <a:gdLst/>
              <a:ahLst/>
              <a:cxnLst/>
              <a:rect l="l" t="t" r="r" b="b"/>
              <a:pathLst>
                <a:path w="7344" h="4342" extrusionOk="0">
                  <a:moveTo>
                    <a:pt x="213" y="1"/>
                  </a:moveTo>
                  <a:cubicBezTo>
                    <a:pt x="142" y="1"/>
                    <a:pt x="71" y="4"/>
                    <a:pt x="0" y="11"/>
                  </a:cubicBezTo>
                  <a:lnTo>
                    <a:pt x="0" y="4342"/>
                  </a:lnTo>
                  <a:lnTo>
                    <a:pt x="7344" y="4342"/>
                  </a:lnTo>
                  <a:lnTo>
                    <a:pt x="7344" y="1053"/>
                  </a:lnTo>
                  <a:cubicBezTo>
                    <a:pt x="7203" y="1357"/>
                    <a:pt x="6995" y="1638"/>
                    <a:pt x="6736" y="1864"/>
                  </a:cubicBezTo>
                  <a:cubicBezTo>
                    <a:pt x="6170" y="2352"/>
                    <a:pt x="5375" y="2596"/>
                    <a:pt x="4592" y="2596"/>
                  </a:cubicBezTo>
                  <a:cubicBezTo>
                    <a:pt x="4526" y="2596"/>
                    <a:pt x="4459" y="2594"/>
                    <a:pt x="4393" y="2590"/>
                  </a:cubicBezTo>
                  <a:cubicBezTo>
                    <a:pt x="3892" y="2562"/>
                    <a:pt x="3379" y="2427"/>
                    <a:pt x="2991" y="2140"/>
                  </a:cubicBezTo>
                  <a:cubicBezTo>
                    <a:pt x="2394" y="1695"/>
                    <a:pt x="2157" y="957"/>
                    <a:pt x="1594" y="484"/>
                  </a:cubicBezTo>
                  <a:cubicBezTo>
                    <a:pt x="1224" y="173"/>
                    <a:pt x="715" y="1"/>
                    <a:pt x="2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0" name="Google Shape;2380;p36"/>
            <p:cNvSpPr/>
            <p:nvPr/>
          </p:nvSpPr>
          <p:spPr>
            <a:xfrm>
              <a:off x="4812044" y="3700586"/>
              <a:ext cx="542534" cy="334104"/>
            </a:xfrm>
            <a:custGeom>
              <a:avLst/>
              <a:gdLst/>
              <a:ahLst/>
              <a:cxnLst/>
              <a:rect l="l" t="t" r="r" b="b"/>
              <a:pathLst>
                <a:path w="7395" h="4554" extrusionOk="0">
                  <a:moveTo>
                    <a:pt x="4408" y="1"/>
                  </a:moveTo>
                  <a:cubicBezTo>
                    <a:pt x="4216" y="1"/>
                    <a:pt x="4023" y="43"/>
                    <a:pt x="3852" y="127"/>
                  </a:cubicBezTo>
                  <a:cubicBezTo>
                    <a:pt x="3435" y="335"/>
                    <a:pt x="3261" y="808"/>
                    <a:pt x="3154" y="1242"/>
                  </a:cubicBezTo>
                  <a:cubicBezTo>
                    <a:pt x="2951" y="2070"/>
                    <a:pt x="2883" y="3787"/>
                    <a:pt x="1712" y="3945"/>
                  </a:cubicBezTo>
                  <a:cubicBezTo>
                    <a:pt x="1673" y="3950"/>
                    <a:pt x="1634" y="3953"/>
                    <a:pt x="1596" y="3953"/>
                  </a:cubicBezTo>
                  <a:cubicBezTo>
                    <a:pt x="742" y="3953"/>
                    <a:pt x="167" y="2716"/>
                    <a:pt x="0" y="1794"/>
                  </a:cubicBezTo>
                  <a:lnTo>
                    <a:pt x="0" y="4553"/>
                  </a:lnTo>
                  <a:lnTo>
                    <a:pt x="7394" y="4553"/>
                  </a:lnTo>
                  <a:cubicBezTo>
                    <a:pt x="6899" y="4553"/>
                    <a:pt x="6482" y="3917"/>
                    <a:pt x="6274" y="3562"/>
                  </a:cubicBezTo>
                  <a:cubicBezTo>
                    <a:pt x="6195" y="3421"/>
                    <a:pt x="6133" y="3281"/>
                    <a:pt x="6088" y="3128"/>
                  </a:cubicBezTo>
                  <a:cubicBezTo>
                    <a:pt x="5784" y="2194"/>
                    <a:pt x="5975" y="1090"/>
                    <a:pt x="5232" y="324"/>
                  </a:cubicBezTo>
                  <a:cubicBezTo>
                    <a:pt x="5024" y="109"/>
                    <a:pt x="4717" y="1"/>
                    <a:pt x="44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39" name="Google Shape;2239;p36"/>
          <p:cNvSpPr/>
          <p:nvPr/>
        </p:nvSpPr>
        <p:spPr>
          <a:xfrm>
            <a:off x="4285650" y="3591625"/>
            <a:ext cx="572700" cy="572700"/>
          </a:xfrm>
          <a:prstGeom prst="ellipse">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endParaRPr>
          </a:p>
        </p:txBody>
      </p:sp>
      <p:grpSp>
        <p:nvGrpSpPr>
          <p:cNvPr id="4" name="مجموعة 3">
            <a:extLst>
              <a:ext uri="{FF2B5EF4-FFF2-40B4-BE49-F238E27FC236}">
                <a16:creationId xmlns:a16="http://schemas.microsoft.com/office/drawing/2014/main" id="{597C6D09-5017-E1BD-7470-35F0778AEF13}"/>
              </a:ext>
            </a:extLst>
          </p:cNvPr>
          <p:cNvGrpSpPr/>
          <p:nvPr/>
        </p:nvGrpSpPr>
        <p:grpSpPr>
          <a:xfrm>
            <a:off x="85060" y="4775125"/>
            <a:ext cx="8973880" cy="368915"/>
            <a:chOff x="85060" y="4775125"/>
            <a:chExt cx="8973880" cy="368915"/>
          </a:xfrm>
        </p:grpSpPr>
        <p:sp>
          <p:nvSpPr>
            <p:cNvPr id="5" name="Google Shape;1161;p24">
              <a:extLst>
                <a:ext uri="{FF2B5EF4-FFF2-40B4-BE49-F238E27FC236}">
                  <a16:creationId xmlns:a16="http://schemas.microsoft.com/office/drawing/2014/main" id="{31E941D6-FB94-EFEF-FCF2-7318CAF76E28}"/>
                </a:ext>
              </a:extLst>
            </p:cNvPr>
            <p:cNvSpPr/>
            <p:nvPr/>
          </p:nvSpPr>
          <p:spPr>
            <a:xfrm>
              <a:off x="85060" y="4775125"/>
              <a:ext cx="8973880" cy="368915"/>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مربع نص 5">
              <a:extLst>
                <a:ext uri="{FF2B5EF4-FFF2-40B4-BE49-F238E27FC236}">
                  <a16:creationId xmlns:a16="http://schemas.microsoft.com/office/drawing/2014/main" id="{C3A6934C-5D3D-4D27-143B-4867AA99724E}"/>
                </a:ext>
              </a:extLst>
            </p:cNvPr>
            <p:cNvSpPr txBox="1"/>
            <p:nvPr/>
          </p:nvSpPr>
          <p:spPr>
            <a:xfrm>
              <a:off x="3325928" y="4802823"/>
              <a:ext cx="2146143" cy="307777"/>
            </a:xfrm>
            <a:prstGeom prst="rect">
              <a:avLst/>
            </a:prstGeom>
            <a:noFill/>
          </p:spPr>
          <p:txBody>
            <a:bodyPr wrap="square">
              <a:spAutoFit/>
            </a:bodyPr>
            <a:lstStyle/>
            <a:p>
              <a:pPr algn="ctr" rtl="1"/>
              <a:r>
                <a:rPr lang="ar-SA" b="1" i="0" u="none" strike="noStrike" baseline="0" dirty="0">
                  <a:solidFill>
                    <a:schemeClr val="bg1"/>
                  </a:solidFill>
                  <a:latin typeface="Calibri" panose="020F0502020204030204" pitchFamily="34" charset="0"/>
                  <a:cs typeface="Calibri" panose="020F0502020204030204" pitchFamily="34" charset="0"/>
                </a:rPr>
                <a:t>إعداد المعلمة : منال الرحيلي</a:t>
              </a:r>
              <a:endParaRPr lang="ar-SA" b="1" dirty="0">
                <a:solidFill>
                  <a:schemeClr val="bg1"/>
                </a:solidFill>
              </a:endParaRPr>
            </a:p>
          </p:txBody>
        </p:sp>
      </p:grpSp>
      <p:sp>
        <p:nvSpPr>
          <p:cNvPr id="7" name="Google Shape;2507;p38">
            <a:extLst>
              <a:ext uri="{FF2B5EF4-FFF2-40B4-BE49-F238E27FC236}">
                <a16:creationId xmlns:a16="http://schemas.microsoft.com/office/drawing/2014/main" id="{12F539E4-A6A5-7CBB-E135-0A21A5AF18EF}"/>
              </a:ext>
            </a:extLst>
          </p:cNvPr>
          <p:cNvSpPr txBox="1"/>
          <p:nvPr/>
        </p:nvSpPr>
        <p:spPr>
          <a:xfrm>
            <a:off x="7719237" y="1392652"/>
            <a:ext cx="1339703" cy="974815"/>
          </a:xfrm>
          <a:prstGeom prst="rect">
            <a:avLst/>
          </a:prstGeom>
          <a:ln/>
        </p:spPr>
        <p:style>
          <a:lnRef idx="2">
            <a:schemeClr val="accent2"/>
          </a:lnRef>
          <a:fillRef idx="1">
            <a:schemeClr val="lt1"/>
          </a:fillRef>
          <a:effectRef idx="0">
            <a:schemeClr val="accent2"/>
          </a:effectRef>
          <a:fontRef idx="minor">
            <a:schemeClr val="dk1"/>
          </a:fontRef>
        </p:style>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ar-SA" sz="1000" dirty="0">
                <a:solidFill>
                  <a:schemeClr val="tx1"/>
                </a:solidFill>
                <a:latin typeface="Calibri" panose="020F0502020204030204" pitchFamily="34" charset="0"/>
                <a:cs typeface="Calibri" panose="020F0502020204030204" pitchFamily="34" charset="0"/>
                <a:sym typeface="Fira Sans Extra Condensed"/>
              </a:rPr>
              <a:t>عرفي منصات البيانات المفتوحة ؟</a:t>
            </a:r>
            <a:endParaRPr sz="1000" dirty="0">
              <a:solidFill>
                <a:schemeClr val="tx1"/>
              </a:solidFill>
              <a:latin typeface="Calibri" panose="020F0502020204030204" pitchFamily="34" charset="0"/>
              <a:cs typeface="Calibri" panose="020F0502020204030204" pitchFamily="34" charset="0"/>
              <a:sym typeface="Fira Sans Extra Condensed"/>
            </a:endParaRPr>
          </a:p>
        </p:txBody>
      </p:sp>
      <p:sp>
        <p:nvSpPr>
          <p:cNvPr id="8" name="Google Shape;2507;p38">
            <a:extLst>
              <a:ext uri="{FF2B5EF4-FFF2-40B4-BE49-F238E27FC236}">
                <a16:creationId xmlns:a16="http://schemas.microsoft.com/office/drawing/2014/main" id="{6F4D0677-B3C0-2456-1261-CF8C9AB11B5D}"/>
              </a:ext>
            </a:extLst>
          </p:cNvPr>
          <p:cNvSpPr txBox="1"/>
          <p:nvPr/>
        </p:nvSpPr>
        <p:spPr>
          <a:xfrm>
            <a:off x="6210434" y="1388574"/>
            <a:ext cx="1339703" cy="974815"/>
          </a:xfrm>
          <a:prstGeom prst="rect">
            <a:avLst/>
          </a:prstGeom>
          <a:ln/>
        </p:spPr>
        <p:style>
          <a:lnRef idx="2">
            <a:schemeClr val="accent2"/>
          </a:lnRef>
          <a:fillRef idx="1">
            <a:schemeClr val="lt1"/>
          </a:fillRef>
          <a:effectRef idx="0">
            <a:schemeClr val="accent2"/>
          </a:effectRef>
          <a:fontRef idx="minor">
            <a:schemeClr val="dk1"/>
          </a:fontRef>
        </p:style>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ar-SA" sz="1000" dirty="0">
                <a:solidFill>
                  <a:schemeClr val="tx1"/>
                </a:solidFill>
                <a:latin typeface="Calibri" panose="020F0502020204030204" pitchFamily="34" charset="0"/>
                <a:cs typeface="Calibri" panose="020F0502020204030204" pitchFamily="34" charset="0"/>
                <a:sym typeface="Fira Sans Extra Condensed"/>
              </a:rPr>
              <a:t>ماهي الاستخدامات الشائعة لمنصات البيانات المفتوحة ؟</a:t>
            </a:r>
            <a:endParaRPr sz="1000" dirty="0">
              <a:solidFill>
                <a:schemeClr val="tx1"/>
              </a:solidFill>
              <a:latin typeface="Calibri" panose="020F0502020204030204" pitchFamily="34" charset="0"/>
              <a:cs typeface="Calibri" panose="020F0502020204030204" pitchFamily="34" charset="0"/>
              <a:sym typeface="Fira Sans Extra Condensed"/>
            </a:endParaRPr>
          </a:p>
        </p:txBody>
      </p:sp>
      <p:sp>
        <p:nvSpPr>
          <p:cNvPr id="9" name="Google Shape;2507;p38">
            <a:extLst>
              <a:ext uri="{FF2B5EF4-FFF2-40B4-BE49-F238E27FC236}">
                <a16:creationId xmlns:a16="http://schemas.microsoft.com/office/drawing/2014/main" id="{917B4537-6EA4-3630-D02A-F27281ADCECE}"/>
              </a:ext>
            </a:extLst>
          </p:cNvPr>
          <p:cNvSpPr txBox="1"/>
          <p:nvPr/>
        </p:nvSpPr>
        <p:spPr>
          <a:xfrm>
            <a:off x="4750799" y="1388573"/>
            <a:ext cx="1339703" cy="974815"/>
          </a:xfrm>
          <a:prstGeom prst="rect">
            <a:avLst/>
          </a:prstGeom>
          <a:ln/>
        </p:spPr>
        <p:style>
          <a:lnRef idx="2">
            <a:schemeClr val="accent2"/>
          </a:lnRef>
          <a:fillRef idx="1">
            <a:schemeClr val="lt1"/>
          </a:fillRef>
          <a:effectRef idx="0">
            <a:schemeClr val="accent2"/>
          </a:effectRef>
          <a:fontRef idx="minor">
            <a:schemeClr val="dk1"/>
          </a:fontRef>
        </p:style>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ar-SA" sz="1000" dirty="0">
                <a:solidFill>
                  <a:schemeClr val="tx1"/>
                </a:solidFill>
                <a:latin typeface="Calibri" panose="020F0502020204030204" pitchFamily="34" charset="0"/>
                <a:cs typeface="Calibri" panose="020F0502020204030204" pitchFamily="34" charset="0"/>
                <a:sym typeface="Fira Sans Extra Condensed"/>
              </a:rPr>
              <a:t>ما أهمية منصات البيانات المفتوحة ؟</a:t>
            </a:r>
            <a:endParaRPr sz="1000" dirty="0">
              <a:solidFill>
                <a:schemeClr val="tx1"/>
              </a:solidFill>
              <a:latin typeface="Calibri" panose="020F0502020204030204" pitchFamily="34" charset="0"/>
              <a:cs typeface="Calibri" panose="020F0502020204030204" pitchFamily="34" charset="0"/>
              <a:sym typeface="Fira Sans Extra Condensed"/>
            </a:endParaRPr>
          </a:p>
        </p:txBody>
      </p:sp>
      <p:sp>
        <p:nvSpPr>
          <p:cNvPr id="10" name="Google Shape;2507;p38">
            <a:extLst>
              <a:ext uri="{FF2B5EF4-FFF2-40B4-BE49-F238E27FC236}">
                <a16:creationId xmlns:a16="http://schemas.microsoft.com/office/drawing/2014/main" id="{4A4BE21C-EABF-9CFB-C047-2C2541E8F9D3}"/>
              </a:ext>
            </a:extLst>
          </p:cNvPr>
          <p:cNvSpPr txBox="1"/>
          <p:nvPr/>
        </p:nvSpPr>
        <p:spPr>
          <a:xfrm>
            <a:off x="3287602" y="1397286"/>
            <a:ext cx="1339703" cy="974815"/>
          </a:xfrm>
          <a:prstGeom prst="rect">
            <a:avLst/>
          </a:prstGeom>
          <a:ln/>
        </p:spPr>
        <p:style>
          <a:lnRef idx="2">
            <a:schemeClr val="accent2"/>
          </a:lnRef>
          <a:fillRef idx="1">
            <a:schemeClr val="lt1"/>
          </a:fillRef>
          <a:effectRef idx="0">
            <a:schemeClr val="accent2"/>
          </a:effectRef>
          <a:fontRef idx="minor">
            <a:schemeClr val="dk1"/>
          </a:fontRef>
        </p:style>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ar-SA" sz="1000" dirty="0">
                <a:solidFill>
                  <a:schemeClr val="tx1"/>
                </a:solidFill>
                <a:latin typeface="Calibri" panose="020F0502020204030204" pitchFamily="34" charset="0"/>
                <a:cs typeface="Calibri" panose="020F0502020204030204" pitchFamily="34" charset="0"/>
                <a:sym typeface="Fira Sans Extra Condensed"/>
              </a:rPr>
              <a:t>عرفي مصطلح خصوصية البيانات ؟</a:t>
            </a:r>
            <a:endParaRPr sz="1000" dirty="0">
              <a:solidFill>
                <a:schemeClr val="tx1"/>
              </a:solidFill>
              <a:latin typeface="Calibri" panose="020F0502020204030204" pitchFamily="34" charset="0"/>
              <a:cs typeface="Calibri" panose="020F0502020204030204" pitchFamily="34" charset="0"/>
              <a:sym typeface="Fira Sans Extra Condensed"/>
            </a:endParaRPr>
          </a:p>
        </p:txBody>
      </p:sp>
      <p:sp>
        <p:nvSpPr>
          <p:cNvPr id="11" name="Google Shape;2507;p38">
            <a:extLst>
              <a:ext uri="{FF2B5EF4-FFF2-40B4-BE49-F238E27FC236}">
                <a16:creationId xmlns:a16="http://schemas.microsoft.com/office/drawing/2014/main" id="{B9B96319-35C3-A953-3FB3-EF045A29ED00}"/>
              </a:ext>
            </a:extLst>
          </p:cNvPr>
          <p:cNvSpPr txBox="1"/>
          <p:nvPr/>
        </p:nvSpPr>
        <p:spPr>
          <a:xfrm>
            <a:off x="1825282" y="1388572"/>
            <a:ext cx="1339703" cy="974815"/>
          </a:xfrm>
          <a:prstGeom prst="rect">
            <a:avLst/>
          </a:prstGeom>
          <a:ln/>
        </p:spPr>
        <p:style>
          <a:lnRef idx="2">
            <a:schemeClr val="accent2"/>
          </a:lnRef>
          <a:fillRef idx="1">
            <a:schemeClr val="lt1"/>
          </a:fillRef>
          <a:effectRef idx="0">
            <a:schemeClr val="accent2"/>
          </a:effectRef>
          <a:fontRef idx="minor">
            <a:schemeClr val="dk1"/>
          </a:fontRef>
        </p:style>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ar-SA" sz="1000" dirty="0">
                <a:solidFill>
                  <a:schemeClr val="tx1"/>
                </a:solidFill>
                <a:latin typeface="Calibri" panose="020F0502020204030204" pitchFamily="34" charset="0"/>
                <a:cs typeface="Calibri" panose="020F0502020204030204" pitchFamily="34" charset="0"/>
                <a:sym typeface="Fira Sans Extra Condensed"/>
              </a:rPr>
              <a:t>للتصاريح عاملان ما هما؟</a:t>
            </a:r>
            <a:endParaRPr sz="1000" dirty="0">
              <a:solidFill>
                <a:schemeClr val="tx1"/>
              </a:solidFill>
              <a:latin typeface="Calibri" panose="020F0502020204030204" pitchFamily="34" charset="0"/>
              <a:cs typeface="Calibri" panose="020F0502020204030204" pitchFamily="34" charset="0"/>
              <a:sym typeface="Fira Sans Extra Condensed"/>
            </a:endParaRPr>
          </a:p>
        </p:txBody>
      </p:sp>
      <p:sp>
        <p:nvSpPr>
          <p:cNvPr id="12" name="Google Shape;2507;p38">
            <a:extLst>
              <a:ext uri="{FF2B5EF4-FFF2-40B4-BE49-F238E27FC236}">
                <a16:creationId xmlns:a16="http://schemas.microsoft.com/office/drawing/2014/main" id="{D4066C55-88A5-BF76-12FC-1D3A03A98A15}"/>
              </a:ext>
            </a:extLst>
          </p:cNvPr>
          <p:cNvSpPr txBox="1"/>
          <p:nvPr/>
        </p:nvSpPr>
        <p:spPr>
          <a:xfrm>
            <a:off x="362524" y="1397286"/>
            <a:ext cx="1339703" cy="974815"/>
          </a:xfrm>
          <a:prstGeom prst="rect">
            <a:avLst/>
          </a:prstGeom>
          <a:ln/>
        </p:spPr>
        <p:style>
          <a:lnRef idx="2">
            <a:schemeClr val="accent2"/>
          </a:lnRef>
          <a:fillRef idx="1">
            <a:schemeClr val="lt1"/>
          </a:fillRef>
          <a:effectRef idx="0">
            <a:schemeClr val="accent2"/>
          </a:effectRef>
          <a:fontRef idx="minor">
            <a:schemeClr val="dk1"/>
          </a:fontRef>
        </p:style>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ar-SA" sz="1000" dirty="0">
                <a:solidFill>
                  <a:schemeClr val="tx1"/>
                </a:solidFill>
                <a:latin typeface="Calibri" panose="020F0502020204030204" pitchFamily="34" charset="0"/>
                <a:cs typeface="Calibri" panose="020F0502020204030204" pitchFamily="34" charset="0"/>
                <a:sym typeface="Fira Sans Extra Condensed"/>
              </a:rPr>
              <a:t>فيما يستخدم البحث الموجه واذكري مثال على ذلك ؟</a:t>
            </a:r>
            <a:endParaRPr sz="1000" dirty="0">
              <a:solidFill>
                <a:schemeClr val="tx1"/>
              </a:solidFill>
              <a:latin typeface="Calibri" panose="020F0502020204030204" pitchFamily="34" charset="0"/>
              <a:cs typeface="Calibri" panose="020F0502020204030204" pitchFamily="34" charset="0"/>
              <a:sym typeface="Fira Sans Extra Condensed"/>
            </a:endParaRPr>
          </a:p>
        </p:txBody>
      </p:sp>
      <p:sp>
        <p:nvSpPr>
          <p:cNvPr id="14" name="مربع نص 13">
            <a:extLst>
              <a:ext uri="{FF2B5EF4-FFF2-40B4-BE49-F238E27FC236}">
                <a16:creationId xmlns:a16="http://schemas.microsoft.com/office/drawing/2014/main" id="{CDB99838-FFE0-6AF6-6643-67445663139C}"/>
              </a:ext>
            </a:extLst>
          </p:cNvPr>
          <p:cNvSpPr txBox="1"/>
          <p:nvPr/>
        </p:nvSpPr>
        <p:spPr>
          <a:xfrm>
            <a:off x="362524" y="303471"/>
            <a:ext cx="8558192" cy="523220"/>
          </a:xfrm>
          <a:prstGeom prst="rect">
            <a:avLst/>
          </a:prstGeom>
          <a:noFill/>
        </p:spPr>
        <p:txBody>
          <a:bodyPr wrap="square">
            <a:spAutoFit/>
          </a:bodyPr>
          <a:lstStyle/>
          <a:p>
            <a:pPr algn="ctr" rtl="1"/>
            <a:r>
              <a:rPr lang="ar-SA" sz="2800" b="1" dirty="0">
                <a:ln w="0"/>
                <a:solidFill>
                  <a:schemeClr val="accent1"/>
                </a:solidFill>
                <a:effectLst>
                  <a:outerShdw blurRad="38100" dist="25400" dir="5400000" algn="ctr" rotWithShape="0">
                    <a:srgbClr val="6E747A">
                      <a:alpha val="43000"/>
                    </a:srgbClr>
                  </a:outerShdw>
                </a:effectLst>
                <a:latin typeface="Sakkal Majalla" panose="02000000000000000000" pitchFamily="2" charset="-78"/>
                <a:cs typeface="Sakkal Majalla" panose="02000000000000000000" pitchFamily="2" charset="-78"/>
              </a:rPr>
              <a:t> شاهدي مقطع الفيديو القادم جيدًا </a:t>
            </a:r>
            <a:r>
              <a:rPr lang="ar-SA" sz="2800" b="1" dirty="0" err="1">
                <a:ln w="0"/>
                <a:solidFill>
                  <a:schemeClr val="accent1"/>
                </a:solidFill>
                <a:effectLst>
                  <a:outerShdw blurRad="38100" dist="25400" dir="5400000" algn="ctr" rotWithShape="0">
                    <a:srgbClr val="6E747A">
                      <a:alpha val="43000"/>
                    </a:srgbClr>
                  </a:outerShdw>
                </a:effectLst>
                <a:latin typeface="Sakkal Majalla" panose="02000000000000000000" pitchFamily="2" charset="-78"/>
                <a:cs typeface="Sakkal Majalla" panose="02000000000000000000" pitchFamily="2" charset="-78"/>
              </a:rPr>
              <a:t>وأجيبي</a:t>
            </a:r>
            <a:r>
              <a:rPr lang="ar-SA" sz="2800" b="1" dirty="0">
                <a:ln w="0"/>
                <a:solidFill>
                  <a:schemeClr val="accent1"/>
                </a:solidFill>
                <a:effectLst>
                  <a:outerShdw blurRad="38100" dist="25400" dir="5400000" algn="ctr" rotWithShape="0">
                    <a:srgbClr val="6E747A">
                      <a:alpha val="43000"/>
                    </a:srgbClr>
                  </a:outerShdw>
                </a:effectLst>
                <a:latin typeface="Sakkal Majalla" panose="02000000000000000000" pitchFamily="2" charset="-78"/>
                <a:cs typeface="Sakkal Majalla" panose="02000000000000000000" pitchFamily="2" charset="-78"/>
              </a:rPr>
              <a:t> عن الأسئلة التالية </a:t>
            </a:r>
            <a:endParaRPr lang="ar-SA" sz="2800" b="1" dirty="0">
              <a:ln w="0"/>
              <a:solidFill>
                <a:schemeClr val="accent1"/>
              </a:solidFill>
              <a:effectLst>
                <a:outerShdw blurRad="38100" dist="25400" dir="5400000" algn="ctr" rotWithShape="0">
                  <a:srgbClr val="6E747A">
                    <a:alpha val="43000"/>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500" fill="hold"/>
                                        <p:tgtEl>
                                          <p:spTgt spid="12"/>
                                        </p:tgtEl>
                                        <p:attrNameLst>
                                          <p:attrName>ppt_x</p:attrName>
                                        </p:attrNameLst>
                                      </p:cBhvr>
                                      <p:tavLst>
                                        <p:tav tm="0">
                                          <p:val>
                                            <p:strVal val="#ppt_x"/>
                                          </p:val>
                                        </p:tav>
                                        <p:tav tm="100000">
                                          <p:val>
                                            <p:strVal val="#ppt_x"/>
                                          </p:val>
                                        </p:tav>
                                      </p:tavLst>
                                    </p:anim>
                                    <p:anim calcmode="lin" valueType="num">
                                      <p:cBhvr additive="base">
                                        <p:cTn id="3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pic>
        <p:nvPicPr>
          <p:cNvPr id="2" name="ثاني ثانوي - علم البيانات 2_1 - الوحدة الثانية - الدرس الاول - مِنصّات البيانات المفتوحة">
            <a:hlinkClick r:id="" action="ppaction://media"/>
            <a:extLst>
              <a:ext uri="{FF2B5EF4-FFF2-40B4-BE49-F238E27FC236}">
                <a16:creationId xmlns:a16="http://schemas.microsoft.com/office/drawing/2014/main" id="{BF326A2A-C8A6-E994-045D-4318A26C9C1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236075" cy="5235575"/>
          </a:xfrm>
          <a:prstGeom prst="rect">
            <a:avLst/>
          </a:prstGeom>
        </p:spPr>
      </p:pic>
    </p:spTree>
    <p:extLst>
      <p:ext uri="{BB962C8B-B14F-4D97-AF65-F5344CB8AC3E}">
        <p14:creationId xmlns:p14="http://schemas.microsoft.com/office/powerpoint/2010/main" val="758858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531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pic>
        <p:nvPicPr>
          <p:cNvPr id="3" name="صورة 2">
            <a:extLst>
              <a:ext uri="{FF2B5EF4-FFF2-40B4-BE49-F238E27FC236}">
                <a16:creationId xmlns:a16="http://schemas.microsoft.com/office/drawing/2014/main" id="{19C89A7A-5894-4144-8155-64E119EBFDFD}"/>
              </a:ext>
            </a:extLst>
          </p:cNvPr>
          <p:cNvPicPr>
            <a:picLocks noChangeAspect="1"/>
          </p:cNvPicPr>
          <p:nvPr/>
        </p:nvPicPr>
        <p:blipFill>
          <a:blip r:embed="rId3"/>
          <a:stretch>
            <a:fillRect/>
          </a:stretch>
        </p:blipFill>
        <p:spPr>
          <a:xfrm>
            <a:off x="138223" y="701748"/>
            <a:ext cx="8775039" cy="3831764"/>
          </a:xfrm>
          <a:prstGeom prst="rect">
            <a:avLst/>
          </a:prstGeom>
        </p:spPr>
      </p:pic>
      <p:sp>
        <p:nvSpPr>
          <p:cNvPr id="146" name="مربع نص 145">
            <a:extLst>
              <a:ext uri="{FF2B5EF4-FFF2-40B4-BE49-F238E27FC236}">
                <a16:creationId xmlns:a16="http://schemas.microsoft.com/office/drawing/2014/main" id="{AE3D27FB-5EB4-4000-85EE-65546CB5E306}"/>
              </a:ext>
            </a:extLst>
          </p:cNvPr>
          <p:cNvSpPr txBox="1"/>
          <p:nvPr/>
        </p:nvSpPr>
        <p:spPr>
          <a:xfrm>
            <a:off x="1948524" y="-6138"/>
            <a:ext cx="5154435" cy="707886"/>
          </a:xfrm>
          <a:prstGeom prst="rect">
            <a:avLst/>
          </a:prstGeom>
          <a:noFill/>
        </p:spPr>
        <p:txBody>
          <a:bodyPr wrap="square">
            <a:spAutoFit/>
          </a:bodyPr>
          <a:lstStyle/>
          <a:p>
            <a:pPr algn="ctr" rtl="1"/>
            <a:r>
              <a:rPr lang="ar-SA" sz="4000" b="1" dirty="0">
                <a:ln w="0"/>
                <a:solidFill>
                  <a:schemeClr val="accent1"/>
                </a:solidFill>
                <a:effectLst>
                  <a:outerShdw blurRad="38100" dist="25400" dir="5400000" algn="ctr" rotWithShape="0">
                    <a:srgbClr val="6E747A">
                      <a:alpha val="43000"/>
                    </a:srgbClr>
                  </a:outerShdw>
                </a:effectLst>
                <a:latin typeface="Sakkal Majalla" panose="02000000000000000000" pitchFamily="2" charset="-78"/>
                <a:cs typeface="Sakkal Majalla" panose="02000000000000000000" pitchFamily="2" charset="-78"/>
              </a:rPr>
              <a:t>البوابة الوطنية للبيانات المفتوحة </a:t>
            </a:r>
            <a:endParaRPr lang="ar-SA" sz="4000" b="1" dirty="0">
              <a:ln w="0"/>
              <a:solidFill>
                <a:schemeClr val="accent1"/>
              </a:solidFill>
              <a:effectLst>
                <a:outerShdw blurRad="38100" dist="25400" dir="5400000" algn="ctr" rotWithShape="0">
                  <a:srgbClr val="6E747A">
                    <a:alpha val="43000"/>
                  </a:srgbClr>
                </a:outerShdw>
              </a:effectLst>
            </a:endParaRPr>
          </a:p>
        </p:txBody>
      </p:sp>
      <p:grpSp>
        <p:nvGrpSpPr>
          <p:cNvPr id="147" name="مجموعة 146">
            <a:extLst>
              <a:ext uri="{FF2B5EF4-FFF2-40B4-BE49-F238E27FC236}">
                <a16:creationId xmlns:a16="http://schemas.microsoft.com/office/drawing/2014/main" id="{588D521B-C63B-4F1D-B05B-C6B7BF1EBDEA}"/>
              </a:ext>
            </a:extLst>
          </p:cNvPr>
          <p:cNvGrpSpPr/>
          <p:nvPr/>
        </p:nvGrpSpPr>
        <p:grpSpPr>
          <a:xfrm>
            <a:off x="85060" y="4775125"/>
            <a:ext cx="8973880" cy="368915"/>
            <a:chOff x="85060" y="4775125"/>
            <a:chExt cx="8973880" cy="368915"/>
          </a:xfrm>
        </p:grpSpPr>
        <p:sp>
          <p:nvSpPr>
            <p:cNvPr id="148" name="Google Shape;1161;p24">
              <a:extLst>
                <a:ext uri="{FF2B5EF4-FFF2-40B4-BE49-F238E27FC236}">
                  <a16:creationId xmlns:a16="http://schemas.microsoft.com/office/drawing/2014/main" id="{1487AA0D-3851-4C96-B5FF-64E79A0B200B}"/>
                </a:ext>
              </a:extLst>
            </p:cNvPr>
            <p:cNvSpPr/>
            <p:nvPr/>
          </p:nvSpPr>
          <p:spPr>
            <a:xfrm>
              <a:off x="85060" y="4775125"/>
              <a:ext cx="8973880" cy="368915"/>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مربع نص 148">
              <a:extLst>
                <a:ext uri="{FF2B5EF4-FFF2-40B4-BE49-F238E27FC236}">
                  <a16:creationId xmlns:a16="http://schemas.microsoft.com/office/drawing/2014/main" id="{BCA8F238-8081-4986-8055-A23089AF6B7F}"/>
                </a:ext>
              </a:extLst>
            </p:cNvPr>
            <p:cNvSpPr txBox="1"/>
            <p:nvPr/>
          </p:nvSpPr>
          <p:spPr>
            <a:xfrm>
              <a:off x="3325928" y="4802823"/>
              <a:ext cx="2146143" cy="307777"/>
            </a:xfrm>
            <a:prstGeom prst="rect">
              <a:avLst/>
            </a:prstGeom>
            <a:noFill/>
          </p:spPr>
          <p:txBody>
            <a:bodyPr wrap="square">
              <a:spAutoFit/>
            </a:bodyPr>
            <a:lstStyle/>
            <a:p>
              <a:pPr algn="ctr" rtl="1"/>
              <a:r>
                <a:rPr lang="ar-SA" b="1" i="0" u="none" strike="noStrike" baseline="0" dirty="0">
                  <a:solidFill>
                    <a:schemeClr val="bg1"/>
                  </a:solidFill>
                  <a:latin typeface="Calibri" panose="020F0502020204030204" pitchFamily="34" charset="0"/>
                  <a:cs typeface="Calibri" panose="020F0502020204030204" pitchFamily="34" charset="0"/>
                </a:rPr>
                <a:t>إعداد المعلمة : منال الرحيلي</a:t>
              </a:r>
              <a:endParaRPr lang="ar-SA" b="1" dirty="0">
                <a:solidFill>
                  <a:schemeClr val="bg1"/>
                </a:solidFill>
              </a:endParaRPr>
            </a:p>
          </p:txBody>
        </p:sp>
      </p:grpSp>
    </p:spTree>
    <p:extLst>
      <p:ext uri="{BB962C8B-B14F-4D97-AF65-F5344CB8AC3E}">
        <p14:creationId xmlns:p14="http://schemas.microsoft.com/office/powerpoint/2010/main" val="29021243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grpSp>
        <p:nvGrpSpPr>
          <p:cNvPr id="60" name="Google Shape;60;p15"/>
          <p:cNvGrpSpPr/>
          <p:nvPr/>
        </p:nvGrpSpPr>
        <p:grpSpPr>
          <a:xfrm>
            <a:off x="173071" y="1461619"/>
            <a:ext cx="2287802" cy="2220261"/>
            <a:chOff x="469913" y="410386"/>
            <a:chExt cx="4266884" cy="4170975"/>
          </a:xfrm>
        </p:grpSpPr>
        <p:sp>
          <p:nvSpPr>
            <p:cNvPr id="61" name="Google Shape;61;p15"/>
            <p:cNvSpPr/>
            <p:nvPr/>
          </p:nvSpPr>
          <p:spPr>
            <a:xfrm>
              <a:off x="3787006" y="1299861"/>
              <a:ext cx="949792" cy="1150771"/>
            </a:xfrm>
            <a:custGeom>
              <a:avLst/>
              <a:gdLst/>
              <a:ahLst/>
              <a:cxnLst/>
              <a:rect l="l" t="t" r="r" b="b"/>
              <a:pathLst>
                <a:path w="6843" h="8291" extrusionOk="0">
                  <a:moveTo>
                    <a:pt x="5862" y="2901"/>
                  </a:moveTo>
                  <a:cubicBezTo>
                    <a:pt x="5772" y="3357"/>
                    <a:pt x="6043" y="3768"/>
                    <a:pt x="6020" y="4219"/>
                  </a:cubicBezTo>
                  <a:cubicBezTo>
                    <a:pt x="6003" y="4613"/>
                    <a:pt x="5716" y="4900"/>
                    <a:pt x="5384" y="5069"/>
                  </a:cubicBezTo>
                  <a:cubicBezTo>
                    <a:pt x="4967" y="5272"/>
                    <a:pt x="4488" y="5266"/>
                    <a:pt x="4044" y="5368"/>
                  </a:cubicBezTo>
                  <a:cubicBezTo>
                    <a:pt x="3638" y="5464"/>
                    <a:pt x="3266" y="5666"/>
                    <a:pt x="3109" y="6072"/>
                  </a:cubicBezTo>
                  <a:cubicBezTo>
                    <a:pt x="3030" y="6280"/>
                    <a:pt x="3002" y="6500"/>
                    <a:pt x="2951" y="6714"/>
                  </a:cubicBezTo>
                  <a:cubicBezTo>
                    <a:pt x="2906" y="6911"/>
                    <a:pt x="2838" y="7102"/>
                    <a:pt x="2743" y="7283"/>
                  </a:cubicBezTo>
                  <a:cubicBezTo>
                    <a:pt x="2562" y="7620"/>
                    <a:pt x="2286" y="7919"/>
                    <a:pt x="1937" y="8088"/>
                  </a:cubicBezTo>
                  <a:cubicBezTo>
                    <a:pt x="1594" y="8257"/>
                    <a:pt x="1183" y="8291"/>
                    <a:pt x="817" y="8167"/>
                  </a:cubicBezTo>
                  <a:cubicBezTo>
                    <a:pt x="473" y="8048"/>
                    <a:pt x="197" y="7784"/>
                    <a:pt x="85" y="7429"/>
                  </a:cubicBezTo>
                  <a:cubicBezTo>
                    <a:pt x="0" y="7187"/>
                    <a:pt x="6" y="6916"/>
                    <a:pt x="96" y="6674"/>
                  </a:cubicBezTo>
                  <a:cubicBezTo>
                    <a:pt x="237" y="5920"/>
                    <a:pt x="1138" y="5644"/>
                    <a:pt x="1690" y="5221"/>
                  </a:cubicBezTo>
                  <a:cubicBezTo>
                    <a:pt x="1853" y="5092"/>
                    <a:pt x="1999" y="4945"/>
                    <a:pt x="2095" y="4760"/>
                  </a:cubicBezTo>
                  <a:cubicBezTo>
                    <a:pt x="2208" y="4551"/>
                    <a:pt x="2236" y="4309"/>
                    <a:pt x="2236" y="4073"/>
                  </a:cubicBezTo>
                  <a:cubicBezTo>
                    <a:pt x="2236" y="3661"/>
                    <a:pt x="2151" y="3250"/>
                    <a:pt x="2225" y="2839"/>
                  </a:cubicBezTo>
                  <a:cubicBezTo>
                    <a:pt x="2292" y="2484"/>
                    <a:pt x="2484" y="2163"/>
                    <a:pt x="2833" y="2028"/>
                  </a:cubicBezTo>
                  <a:cubicBezTo>
                    <a:pt x="3035" y="1949"/>
                    <a:pt x="3255" y="1938"/>
                    <a:pt x="3463" y="1882"/>
                  </a:cubicBezTo>
                  <a:cubicBezTo>
                    <a:pt x="3666" y="1831"/>
                    <a:pt x="3852" y="1730"/>
                    <a:pt x="4010" y="1595"/>
                  </a:cubicBezTo>
                  <a:cubicBezTo>
                    <a:pt x="4618" y="1082"/>
                    <a:pt x="4950" y="85"/>
                    <a:pt x="5857" y="23"/>
                  </a:cubicBezTo>
                  <a:cubicBezTo>
                    <a:pt x="6229" y="1"/>
                    <a:pt x="6578" y="181"/>
                    <a:pt x="6707" y="547"/>
                  </a:cubicBezTo>
                  <a:cubicBezTo>
                    <a:pt x="6842" y="936"/>
                    <a:pt x="6718" y="1341"/>
                    <a:pt x="6521" y="1685"/>
                  </a:cubicBezTo>
                  <a:cubicBezTo>
                    <a:pt x="6290" y="2079"/>
                    <a:pt x="5958" y="2439"/>
                    <a:pt x="5862" y="290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15"/>
            <p:cNvSpPr/>
            <p:nvPr/>
          </p:nvSpPr>
          <p:spPr>
            <a:xfrm>
              <a:off x="3858902" y="1374117"/>
              <a:ext cx="821543" cy="1026547"/>
            </a:xfrm>
            <a:custGeom>
              <a:avLst/>
              <a:gdLst/>
              <a:ahLst/>
              <a:cxnLst/>
              <a:rect l="l" t="t" r="r" b="b"/>
              <a:pathLst>
                <a:path w="5919" h="7396" extrusionOk="0">
                  <a:moveTo>
                    <a:pt x="5801" y="23"/>
                  </a:moveTo>
                  <a:cubicBezTo>
                    <a:pt x="5204" y="136"/>
                    <a:pt x="4680" y="558"/>
                    <a:pt x="4449" y="1122"/>
                  </a:cubicBezTo>
                  <a:cubicBezTo>
                    <a:pt x="4432" y="1172"/>
                    <a:pt x="4415" y="1217"/>
                    <a:pt x="4404" y="1268"/>
                  </a:cubicBezTo>
                  <a:cubicBezTo>
                    <a:pt x="4370" y="1161"/>
                    <a:pt x="4342" y="1054"/>
                    <a:pt x="4308" y="947"/>
                  </a:cubicBezTo>
                  <a:cubicBezTo>
                    <a:pt x="4297" y="902"/>
                    <a:pt x="4241" y="879"/>
                    <a:pt x="4196" y="896"/>
                  </a:cubicBezTo>
                  <a:cubicBezTo>
                    <a:pt x="4151" y="913"/>
                    <a:pt x="4134" y="964"/>
                    <a:pt x="4145" y="1003"/>
                  </a:cubicBezTo>
                  <a:lnTo>
                    <a:pt x="4331" y="1623"/>
                  </a:lnTo>
                  <a:cubicBezTo>
                    <a:pt x="4314" y="1769"/>
                    <a:pt x="4303" y="1921"/>
                    <a:pt x="4291" y="2068"/>
                  </a:cubicBezTo>
                  <a:cubicBezTo>
                    <a:pt x="4269" y="2389"/>
                    <a:pt x="4235" y="2738"/>
                    <a:pt x="4021" y="2997"/>
                  </a:cubicBezTo>
                  <a:cubicBezTo>
                    <a:pt x="3886" y="3160"/>
                    <a:pt x="3700" y="3262"/>
                    <a:pt x="3503" y="3340"/>
                  </a:cubicBezTo>
                  <a:cubicBezTo>
                    <a:pt x="3492" y="3318"/>
                    <a:pt x="3492" y="3284"/>
                    <a:pt x="3492" y="3262"/>
                  </a:cubicBezTo>
                  <a:cubicBezTo>
                    <a:pt x="3486" y="3217"/>
                    <a:pt x="3486" y="3177"/>
                    <a:pt x="3480" y="3132"/>
                  </a:cubicBezTo>
                  <a:lnTo>
                    <a:pt x="3469" y="2850"/>
                  </a:lnTo>
                  <a:cubicBezTo>
                    <a:pt x="3458" y="2665"/>
                    <a:pt x="3447" y="2484"/>
                    <a:pt x="3435" y="2304"/>
                  </a:cubicBezTo>
                  <a:cubicBezTo>
                    <a:pt x="3430" y="2192"/>
                    <a:pt x="3261" y="2208"/>
                    <a:pt x="3266" y="2315"/>
                  </a:cubicBezTo>
                  <a:cubicBezTo>
                    <a:pt x="3278" y="2524"/>
                    <a:pt x="3289" y="2732"/>
                    <a:pt x="3300" y="2935"/>
                  </a:cubicBezTo>
                  <a:cubicBezTo>
                    <a:pt x="3306" y="3036"/>
                    <a:pt x="3312" y="3143"/>
                    <a:pt x="3317" y="3245"/>
                  </a:cubicBezTo>
                  <a:cubicBezTo>
                    <a:pt x="3323" y="3295"/>
                    <a:pt x="3323" y="3352"/>
                    <a:pt x="3345" y="3402"/>
                  </a:cubicBezTo>
                  <a:cubicBezTo>
                    <a:pt x="3317" y="3408"/>
                    <a:pt x="3289" y="3419"/>
                    <a:pt x="3261" y="3431"/>
                  </a:cubicBezTo>
                  <a:cubicBezTo>
                    <a:pt x="2974" y="3526"/>
                    <a:pt x="2681" y="3622"/>
                    <a:pt x="2439" y="3813"/>
                  </a:cubicBezTo>
                  <a:cubicBezTo>
                    <a:pt x="2258" y="3954"/>
                    <a:pt x="2123" y="4129"/>
                    <a:pt x="2016" y="4320"/>
                  </a:cubicBezTo>
                  <a:cubicBezTo>
                    <a:pt x="2011" y="4275"/>
                    <a:pt x="1999" y="4230"/>
                    <a:pt x="1994" y="4185"/>
                  </a:cubicBezTo>
                  <a:cubicBezTo>
                    <a:pt x="1977" y="4095"/>
                    <a:pt x="1954" y="4005"/>
                    <a:pt x="1937" y="3915"/>
                  </a:cubicBezTo>
                  <a:lnTo>
                    <a:pt x="1830" y="3374"/>
                  </a:lnTo>
                  <a:cubicBezTo>
                    <a:pt x="1819" y="3329"/>
                    <a:pt x="1785" y="3290"/>
                    <a:pt x="1740" y="3295"/>
                  </a:cubicBezTo>
                  <a:cubicBezTo>
                    <a:pt x="1695" y="3301"/>
                    <a:pt x="1650" y="3346"/>
                    <a:pt x="1661" y="3391"/>
                  </a:cubicBezTo>
                  <a:lnTo>
                    <a:pt x="1780" y="3994"/>
                  </a:lnTo>
                  <a:cubicBezTo>
                    <a:pt x="1802" y="4095"/>
                    <a:pt x="1825" y="4202"/>
                    <a:pt x="1842" y="4309"/>
                  </a:cubicBezTo>
                  <a:cubicBezTo>
                    <a:pt x="1859" y="4388"/>
                    <a:pt x="1870" y="4472"/>
                    <a:pt x="1909" y="4546"/>
                  </a:cubicBezTo>
                  <a:cubicBezTo>
                    <a:pt x="1774" y="4878"/>
                    <a:pt x="1695" y="5244"/>
                    <a:pt x="1611" y="5587"/>
                  </a:cubicBezTo>
                  <a:cubicBezTo>
                    <a:pt x="1526" y="5948"/>
                    <a:pt x="1425" y="6325"/>
                    <a:pt x="1200" y="6635"/>
                  </a:cubicBezTo>
                  <a:lnTo>
                    <a:pt x="946" y="5655"/>
                  </a:lnTo>
                  <a:cubicBezTo>
                    <a:pt x="918" y="5554"/>
                    <a:pt x="755" y="5610"/>
                    <a:pt x="783" y="5717"/>
                  </a:cubicBezTo>
                  <a:cubicBezTo>
                    <a:pt x="879" y="6077"/>
                    <a:pt x="974" y="6438"/>
                    <a:pt x="1065" y="6793"/>
                  </a:cubicBezTo>
                  <a:cubicBezTo>
                    <a:pt x="828" y="7046"/>
                    <a:pt x="490" y="7215"/>
                    <a:pt x="135" y="7142"/>
                  </a:cubicBezTo>
                  <a:cubicBezTo>
                    <a:pt x="28" y="7119"/>
                    <a:pt x="0" y="7288"/>
                    <a:pt x="107" y="7311"/>
                  </a:cubicBezTo>
                  <a:cubicBezTo>
                    <a:pt x="535" y="7395"/>
                    <a:pt x="907" y="7204"/>
                    <a:pt x="1188" y="6905"/>
                  </a:cubicBezTo>
                  <a:cubicBezTo>
                    <a:pt x="1188" y="6905"/>
                    <a:pt x="1194" y="6905"/>
                    <a:pt x="1194" y="6905"/>
                  </a:cubicBezTo>
                  <a:cubicBezTo>
                    <a:pt x="1515" y="6826"/>
                    <a:pt x="1842" y="6748"/>
                    <a:pt x="2163" y="6669"/>
                  </a:cubicBezTo>
                  <a:cubicBezTo>
                    <a:pt x="2208" y="6657"/>
                    <a:pt x="2225" y="6595"/>
                    <a:pt x="2213" y="6556"/>
                  </a:cubicBezTo>
                  <a:cubicBezTo>
                    <a:pt x="2196" y="6511"/>
                    <a:pt x="2146" y="6494"/>
                    <a:pt x="2101" y="6505"/>
                  </a:cubicBezTo>
                  <a:lnTo>
                    <a:pt x="1363" y="6691"/>
                  </a:lnTo>
                  <a:cubicBezTo>
                    <a:pt x="1453" y="6562"/>
                    <a:pt x="1526" y="6427"/>
                    <a:pt x="1583" y="6286"/>
                  </a:cubicBezTo>
                  <a:cubicBezTo>
                    <a:pt x="1791" y="5762"/>
                    <a:pt x="1836" y="5171"/>
                    <a:pt x="2050" y="4653"/>
                  </a:cubicBezTo>
                  <a:cubicBezTo>
                    <a:pt x="2151" y="4686"/>
                    <a:pt x="2281" y="4664"/>
                    <a:pt x="2388" y="4653"/>
                  </a:cubicBezTo>
                  <a:cubicBezTo>
                    <a:pt x="2596" y="4641"/>
                    <a:pt x="2799" y="4624"/>
                    <a:pt x="3007" y="4608"/>
                  </a:cubicBezTo>
                  <a:cubicBezTo>
                    <a:pt x="3120" y="4602"/>
                    <a:pt x="3103" y="4433"/>
                    <a:pt x="2991" y="4439"/>
                  </a:cubicBezTo>
                  <a:lnTo>
                    <a:pt x="2456" y="4478"/>
                  </a:lnTo>
                  <a:cubicBezTo>
                    <a:pt x="2371" y="4484"/>
                    <a:pt x="2281" y="4495"/>
                    <a:pt x="2196" y="4495"/>
                  </a:cubicBezTo>
                  <a:cubicBezTo>
                    <a:pt x="2168" y="4501"/>
                    <a:pt x="2140" y="4501"/>
                    <a:pt x="2118" y="4495"/>
                  </a:cubicBezTo>
                  <a:cubicBezTo>
                    <a:pt x="2163" y="4410"/>
                    <a:pt x="2208" y="4332"/>
                    <a:pt x="2258" y="4253"/>
                  </a:cubicBezTo>
                  <a:cubicBezTo>
                    <a:pt x="2444" y="3982"/>
                    <a:pt x="2703" y="3819"/>
                    <a:pt x="3007" y="3701"/>
                  </a:cubicBezTo>
                  <a:cubicBezTo>
                    <a:pt x="3171" y="3639"/>
                    <a:pt x="3340" y="3588"/>
                    <a:pt x="3503" y="3526"/>
                  </a:cubicBezTo>
                  <a:cubicBezTo>
                    <a:pt x="3548" y="3532"/>
                    <a:pt x="3587" y="3532"/>
                    <a:pt x="3633" y="3532"/>
                  </a:cubicBezTo>
                  <a:cubicBezTo>
                    <a:pt x="3740" y="3532"/>
                    <a:pt x="3841" y="3526"/>
                    <a:pt x="3948" y="3526"/>
                  </a:cubicBezTo>
                  <a:lnTo>
                    <a:pt x="4579" y="3515"/>
                  </a:lnTo>
                  <a:cubicBezTo>
                    <a:pt x="4686" y="3515"/>
                    <a:pt x="4674" y="3346"/>
                    <a:pt x="4562" y="3346"/>
                  </a:cubicBezTo>
                  <a:cubicBezTo>
                    <a:pt x="4376" y="3352"/>
                    <a:pt x="4190" y="3352"/>
                    <a:pt x="4004" y="3357"/>
                  </a:cubicBezTo>
                  <a:cubicBezTo>
                    <a:pt x="3954" y="3357"/>
                    <a:pt x="3908" y="3357"/>
                    <a:pt x="3858" y="3357"/>
                  </a:cubicBezTo>
                  <a:cubicBezTo>
                    <a:pt x="4106" y="3205"/>
                    <a:pt x="4286" y="2974"/>
                    <a:pt x="4370" y="2693"/>
                  </a:cubicBezTo>
                  <a:cubicBezTo>
                    <a:pt x="4466" y="2372"/>
                    <a:pt x="4455" y="2034"/>
                    <a:pt x="4494" y="1702"/>
                  </a:cubicBezTo>
                  <a:cubicBezTo>
                    <a:pt x="4494" y="1696"/>
                    <a:pt x="4494" y="1690"/>
                    <a:pt x="4494" y="1685"/>
                  </a:cubicBezTo>
                  <a:lnTo>
                    <a:pt x="5142" y="1386"/>
                  </a:lnTo>
                  <a:cubicBezTo>
                    <a:pt x="5187" y="1369"/>
                    <a:pt x="5209" y="1324"/>
                    <a:pt x="5192" y="1279"/>
                  </a:cubicBezTo>
                  <a:cubicBezTo>
                    <a:pt x="5181" y="1234"/>
                    <a:pt x="5125" y="1206"/>
                    <a:pt x="5085" y="1229"/>
                  </a:cubicBezTo>
                  <a:lnTo>
                    <a:pt x="4528" y="1482"/>
                  </a:lnTo>
                  <a:cubicBezTo>
                    <a:pt x="4590" y="1206"/>
                    <a:pt x="4702" y="947"/>
                    <a:pt x="4900" y="727"/>
                  </a:cubicBezTo>
                  <a:cubicBezTo>
                    <a:pt x="5136" y="457"/>
                    <a:pt x="5457" y="260"/>
                    <a:pt x="5812" y="192"/>
                  </a:cubicBezTo>
                  <a:cubicBezTo>
                    <a:pt x="5919" y="176"/>
                    <a:pt x="5908" y="1"/>
                    <a:pt x="5801" y="2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15"/>
            <p:cNvSpPr/>
            <p:nvPr/>
          </p:nvSpPr>
          <p:spPr>
            <a:xfrm>
              <a:off x="3604767" y="1199095"/>
              <a:ext cx="611403" cy="1185886"/>
            </a:xfrm>
            <a:custGeom>
              <a:avLst/>
              <a:gdLst/>
              <a:ahLst/>
              <a:cxnLst/>
              <a:rect l="l" t="t" r="r" b="b"/>
              <a:pathLst>
                <a:path w="4405" h="8544" extrusionOk="0">
                  <a:moveTo>
                    <a:pt x="3768" y="3813"/>
                  </a:moveTo>
                  <a:cubicBezTo>
                    <a:pt x="3701" y="4016"/>
                    <a:pt x="3701" y="4218"/>
                    <a:pt x="3746" y="4427"/>
                  </a:cubicBezTo>
                  <a:cubicBezTo>
                    <a:pt x="3825" y="4793"/>
                    <a:pt x="4005" y="5148"/>
                    <a:pt x="3977" y="5536"/>
                  </a:cubicBezTo>
                  <a:cubicBezTo>
                    <a:pt x="3954" y="5857"/>
                    <a:pt x="3752" y="6099"/>
                    <a:pt x="3492" y="6274"/>
                  </a:cubicBezTo>
                  <a:cubicBezTo>
                    <a:pt x="3245" y="6443"/>
                    <a:pt x="2952" y="6567"/>
                    <a:pt x="2727" y="6770"/>
                  </a:cubicBezTo>
                  <a:cubicBezTo>
                    <a:pt x="2597" y="6882"/>
                    <a:pt x="2507" y="7029"/>
                    <a:pt x="2462" y="7198"/>
                  </a:cubicBezTo>
                  <a:cubicBezTo>
                    <a:pt x="2411" y="7400"/>
                    <a:pt x="2411" y="7614"/>
                    <a:pt x="2349" y="7817"/>
                  </a:cubicBezTo>
                  <a:cubicBezTo>
                    <a:pt x="2248" y="8161"/>
                    <a:pt x="1961" y="8425"/>
                    <a:pt x="1606" y="8493"/>
                  </a:cubicBezTo>
                  <a:cubicBezTo>
                    <a:pt x="1319" y="8543"/>
                    <a:pt x="1015" y="8448"/>
                    <a:pt x="801" y="8251"/>
                  </a:cubicBezTo>
                  <a:cubicBezTo>
                    <a:pt x="558" y="8110"/>
                    <a:pt x="350" y="7902"/>
                    <a:pt x="221" y="7648"/>
                  </a:cubicBezTo>
                  <a:cubicBezTo>
                    <a:pt x="40" y="7299"/>
                    <a:pt x="1" y="6882"/>
                    <a:pt x="125" y="6511"/>
                  </a:cubicBezTo>
                  <a:cubicBezTo>
                    <a:pt x="243" y="6128"/>
                    <a:pt x="564" y="5801"/>
                    <a:pt x="587" y="5384"/>
                  </a:cubicBezTo>
                  <a:cubicBezTo>
                    <a:pt x="603" y="5013"/>
                    <a:pt x="395" y="4669"/>
                    <a:pt x="271" y="4325"/>
                  </a:cubicBezTo>
                  <a:cubicBezTo>
                    <a:pt x="159" y="4004"/>
                    <a:pt x="130" y="3667"/>
                    <a:pt x="328" y="3368"/>
                  </a:cubicBezTo>
                  <a:cubicBezTo>
                    <a:pt x="508" y="3092"/>
                    <a:pt x="806" y="2923"/>
                    <a:pt x="1015" y="2670"/>
                  </a:cubicBezTo>
                  <a:cubicBezTo>
                    <a:pt x="1127" y="2535"/>
                    <a:pt x="1200" y="2377"/>
                    <a:pt x="1212" y="2197"/>
                  </a:cubicBezTo>
                  <a:cubicBezTo>
                    <a:pt x="1229" y="1994"/>
                    <a:pt x="1178" y="1780"/>
                    <a:pt x="1133" y="1583"/>
                  </a:cubicBezTo>
                  <a:cubicBezTo>
                    <a:pt x="1048" y="1206"/>
                    <a:pt x="998" y="828"/>
                    <a:pt x="1217" y="490"/>
                  </a:cubicBezTo>
                  <a:cubicBezTo>
                    <a:pt x="1409" y="198"/>
                    <a:pt x="1741" y="0"/>
                    <a:pt x="2090" y="12"/>
                  </a:cubicBezTo>
                  <a:cubicBezTo>
                    <a:pt x="2434" y="23"/>
                    <a:pt x="2772" y="214"/>
                    <a:pt x="2952" y="507"/>
                  </a:cubicBezTo>
                  <a:cubicBezTo>
                    <a:pt x="3059" y="682"/>
                    <a:pt x="3087" y="879"/>
                    <a:pt x="3132" y="1076"/>
                  </a:cubicBezTo>
                  <a:cubicBezTo>
                    <a:pt x="3177" y="1256"/>
                    <a:pt x="3256" y="1403"/>
                    <a:pt x="3402" y="1527"/>
                  </a:cubicBezTo>
                  <a:cubicBezTo>
                    <a:pt x="3650" y="1735"/>
                    <a:pt x="3982" y="1848"/>
                    <a:pt x="4168" y="2124"/>
                  </a:cubicBezTo>
                  <a:cubicBezTo>
                    <a:pt x="4405" y="2484"/>
                    <a:pt x="4247" y="2918"/>
                    <a:pt x="4056" y="3255"/>
                  </a:cubicBezTo>
                  <a:cubicBezTo>
                    <a:pt x="3954" y="3441"/>
                    <a:pt x="3842" y="3616"/>
                    <a:pt x="3768" y="381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15"/>
            <p:cNvSpPr/>
            <p:nvPr/>
          </p:nvSpPr>
          <p:spPr>
            <a:xfrm>
              <a:off x="3709557" y="1263913"/>
              <a:ext cx="345606" cy="1079706"/>
            </a:xfrm>
            <a:custGeom>
              <a:avLst/>
              <a:gdLst/>
              <a:ahLst/>
              <a:cxnLst/>
              <a:rect l="l" t="t" r="r" b="b"/>
              <a:pathLst>
                <a:path w="2490" h="7779" extrusionOk="0">
                  <a:moveTo>
                    <a:pt x="2326" y="1274"/>
                  </a:moveTo>
                  <a:lnTo>
                    <a:pt x="1673" y="1566"/>
                  </a:lnTo>
                  <a:cubicBezTo>
                    <a:pt x="1718" y="1493"/>
                    <a:pt x="1758" y="1426"/>
                    <a:pt x="1791" y="1352"/>
                  </a:cubicBezTo>
                  <a:cubicBezTo>
                    <a:pt x="1910" y="1105"/>
                    <a:pt x="1938" y="823"/>
                    <a:pt x="1831" y="564"/>
                  </a:cubicBezTo>
                  <a:cubicBezTo>
                    <a:pt x="1729" y="305"/>
                    <a:pt x="1521" y="97"/>
                    <a:pt x="1256" y="7"/>
                  </a:cubicBezTo>
                  <a:cubicBezTo>
                    <a:pt x="1245" y="7"/>
                    <a:pt x="1239" y="7"/>
                    <a:pt x="1228" y="7"/>
                  </a:cubicBezTo>
                  <a:cubicBezTo>
                    <a:pt x="1223" y="1"/>
                    <a:pt x="1211" y="1"/>
                    <a:pt x="1206" y="1"/>
                  </a:cubicBezTo>
                  <a:cubicBezTo>
                    <a:pt x="1138" y="1"/>
                    <a:pt x="1121" y="57"/>
                    <a:pt x="1132" y="108"/>
                  </a:cubicBezTo>
                  <a:cubicBezTo>
                    <a:pt x="1138" y="130"/>
                    <a:pt x="1149" y="153"/>
                    <a:pt x="1183" y="164"/>
                  </a:cubicBezTo>
                  <a:cubicBezTo>
                    <a:pt x="1183" y="164"/>
                    <a:pt x="1183" y="164"/>
                    <a:pt x="1183" y="164"/>
                  </a:cubicBezTo>
                  <a:cubicBezTo>
                    <a:pt x="1183" y="164"/>
                    <a:pt x="1183" y="164"/>
                    <a:pt x="1183" y="164"/>
                  </a:cubicBezTo>
                  <a:cubicBezTo>
                    <a:pt x="1431" y="249"/>
                    <a:pt x="1617" y="446"/>
                    <a:pt x="1696" y="694"/>
                  </a:cubicBezTo>
                  <a:cubicBezTo>
                    <a:pt x="1774" y="941"/>
                    <a:pt x="1696" y="1189"/>
                    <a:pt x="1572" y="1409"/>
                  </a:cubicBezTo>
                  <a:cubicBezTo>
                    <a:pt x="1527" y="1482"/>
                    <a:pt x="1482" y="1550"/>
                    <a:pt x="1437" y="1617"/>
                  </a:cubicBezTo>
                  <a:cubicBezTo>
                    <a:pt x="1352" y="1448"/>
                    <a:pt x="1268" y="1279"/>
                    <a:pt x="1189" y="1105"/>
                  </a:cubicBezTo>
                  <a:cubicBezTo>
                    <a:pt x="1138" y="1009"/>
                    <a:pt x="975" y="1065"/>
                    <a:pt x="1025" y="1167"/>
                  </a:cubicBezTo>
                  <a:lnTo>
                    <a:pt x="1324" y="1775"/>
                  </a:lnTo>
                  <a:cubicBezTo>
                    <a:pt x="1132" y="2051"/>
                    <a:pt x="947" y="2327"/>
                    <a:pt x="941" y="2681"/>
                  </a:cubicBezTo>
                  <a:cubicBezTo>
                    <a:pt x="935" y="2907"/>
                    <a:pt x="997" y="3121"/>
                    <a:pt x="1076" y="3323"/>
                  </a:cubicBezTo>
                  <a:cubicBezTo>
                    <a:pt x="1037" y="3284"/>
                    <a:pt x="992" y="3250"/>
                    <a:pt x="947" y="3211"/>
                  </a:cubicBezTo>
                  <a:cubicBezTo>
                    <a:pt x="800" y="3087"/>
                    <a:pt x="654" y="2957"/>
                    <a:pt x="507" y="2834"/>
                  </a:cubicBezTo>
                  <a:cubicBezTo>
                    <a:pt x="423" y="2766"/>
                    <a:pt x="316" y="2895"/>
                    <a:pt x="400" y="2969"/>
                  </a:cubicBezTo>
                  <a:cubicBezTo>
                    <a:pt x="564" y="3109"/>
                    <a:pt x="727" y="3250"/>
                    <a:pt x="896" y="3391"/>
                  </a:cubicBezTo>
                  <a:cubicBezTo>
                    <a:pt x="975" y="3459"/>
                    <a:pt x="1054" y="3537"/>
                    <a:pt x="1138" y="3599"/>
                  </a:cubicBezTo>
                  <a:cubicBezTo>
                    <a:pt x="1155" y="3611"/>
                    <a:pt x="1178" y="3622"/>
                    <a:pt x="1200" y="3628"/>
                  </a:cubicBezTo>
                  <a:cubicBezTo>
                    <a:pt x="1285" y="3830"/>
                    <a:pt x="1363" y="4039"/>
                    <a:pt x="1386" y="4253"/>
                  </a:cubicBezTo>
                  <a:cubicBezTo>
                    <a:pt x="1425" y="4619"/>
                    <a:pt x="1296" y="4957"/>
                    <a:pt x="1121" y="5272"/>
                  </a:cubicBezTo>
                  <a:cubicBezTo>
                    <a:pt x="918" y="4951"/>
                    <a:pt x="710" y="4630"/>
                    <a:pt x="502" y="4309"/>
                  </a:cubicBezTo>
                  <a:cubicBezTo>
                    <a:pt x="440" y="4219"/>
                    <a:pt x="305" y="4315"/>
                    <a:pt x="361" y="4410"/>
                  </a:cubicBezTo>
                  <a:cubicBezTo>
                    <a:pt x="586" y="4748"/>
                    <a:pt x="806" y="5092"/>
                    <a:pt x="1025" y="5435"/>
                  </a:cubicBezTo>
                  <a:cubicBezTo>
                    <a:pt x="918" y="5616"/>
                    <a:pt x="806" y="5784"/>
                    <a:pt x="710" y="5953"/>
                  </a:cubicBezTo>
                  <a:cubicBezTo>
                    <a:pt x="620" y="6100"/>
                    <a:pt x="541" y="6263"/>
                    <a:pt x="479" y="6432"/>
                  </a:cubicBezTo>
                  <a:lnTo>
                    <a:pt x="215" y="5897"/>
                  </a:lnTo>
                  <a:cubicBezTo>
                    <a:pt x="164" y="5801"/>
                    <a:pt x="1" y="5858"/>
                    <a:pt x="51" y="5959"/>
                  </a:cubicBezTo>
                  <a:cubicBezTo>
                    <a:pt x="169" y="6196"/>
                    <a:pt x="293" y="6432"/>
                    <a:pt x="412" y="6674"/>
                  </a:cubicBezTo>
                  <a:cubicBezTo>
                    <a:pt x="333" y="7023"/>
                    <a:pt x="350" y="7384"/>
                    <a:pt x="581" y="7694"/>
                  </a:cubicBezTo>
                  <a:cubicBezTo>
                    <a:pt x="648" y="7778"/>
                    <a:pt x="783" y="7682"/>
                    <a:pt x="721" y="7592"/>
                  </a:cubicBezTo>
                  <a:cubicBezTo>
                    <a:pt x="530" y="7333"/>
                    <a:pt x="507" y="7040"/>
                    <a:pt x="569" y="6747"/>
                  </a:cubicBezTo>
                  <a:lnTo>
                    <a:pt x="1425" y="6241"/>
                  </a:lnTo>
                  <a:cubicBezTo>
                    <a:pt x="1521" y="6184"/>
                    <a:pt x="1420" y="6049"/>
                    <a:pt x="1330" y="6100"/>
                  </a:cubicBezTo>
                  <a:cubicBezTo>
                    <a:pt x="1099" y="6241"/>
                    <a:pt x="868" y="6376"/>
                    <a:pt x="637" y="6511"/>
                  </a:cubicBezTo>
                  <a:cubicBezTo>
                    <a:pt x="704" y="6308"/>
                    <a:pt x="811" y="6117"/>
                    <a:pt x="913" y="5942"/>
                  </a:cubicBezTo>
                  <a:cubicBezTo>
                    <a:pt x="1003" y="5796"/>
                    <a:pt x="1099" y="5649"/>
                    <a:pt x="1189" y="5497"/>
                  </a:cubicBezTo>
                  <a:cubicBezTo>
                    <a:pt x="1549" y="5221"/>
                    <a:pt x="1915" y="4945"/>
                    <a:pt x="2276" y="4669"/>
                  </a:cubicBezTo>
                  <a:cubicBezTo>
                    <a:pt x="2366" y="4602"/>
                    <a:pt x="2270" y="4467"/>
                    <a:pt x="2180" y="4529"/>
                  </a:cubicBezTo>
                  <a:cubicBezTo>
                    <a:pt x="1915" y="4731"/>
                    <a:pt x="1645" y="4934"/>
                    <a:pt x="1380" y="5137"/>
                  </a:cubicBezTo>
                  <a:cubicBezTo>
                    <a:pt x="1510" y="4861"/>
                    <a:pt x="1589" y="4568"/>
                    <a:pt x="1560" y="4253"/>
                  </a:cubicBezTo>
                  <a:cubicBezTo>
                    <a:pt x="1538" y="4027"/>
                    <a:pt x="1453" y="3808"/>
                    <a:pt x="1363" y="3594"/>
                  </a:cubicBezTo>
                  <a:cubicBezTo>
                    <a:pt x="1425" y="3543"/>
                    <a:pt x="1470" y="3464"/>
                    <a:pt x="1521" y="3402"/>
                  </a:cubicBezTo>
                  <a:cubicBezTo>
                    <a:pt x="1583" y="3312"/>
                    <a:pt x="1645" y="3222"/>
                    <a:pt x="1713" y="3132"/>
                  </a:cubicBezTo>
                  <a:cubicBezTo>
                    <a:pt x="1842" y="2952"/>
                    <a:pt x="1972" y="2772"/>
                    <a:pt x="2107" y="2586"/>
                  </a:cubicBezTo>
                  <a:cubicBezTo>
                    <a:pt x="2169" y="2501"/>
                    <a:pt x="2039" y="2389"/>
                    <a:pt x="1972" y="2479"/>
                  </a:cubicBezTo>
                  <a:cubicBezTo>
                    <a:pt x="1752" y="2783"/>
                    <a:pt x="1538" y="3087"/>
                    <a:pt x="1313" y="3391"/>
                  </a:cubicBezTo>
                  <a:cubicBezTo>
                    <a:pt x="1313" y="3397"/>
                    <a:pt x="1301" y="3414"/>
                    <a:pt x="1296" y="3425"/>
                  </a:cubicBezTo>
                  <a:cubicBezTo>
                    <a:pt x="1194" y="3183"/>
                    <a:pt x="1104" y="2935"/>
                    <a:pt x="1110" y="2665"/>
                  </a:cubicBezTo>
                  <a:cubicBezTo>
                    <a:pt x="1121" y="2349"/>
                    <a:pt x="1301" y="2090"/>
                    <a:pt x="1482" y="1837"/>
                  </a:cubicBezTo>
                  <a:cubicBezTo>
                    <a:pt x="1786" y="1702"/>
                    <a:pt x="2084" y="1566"/>
                    <a:pt x="2388" y="1437"/>
                  </a:cubicBezTo>
                  <a:cubicBezTo>
                    <a:pt x="2490" y="1392"/>
                    <a:pt x="2428" y="1229"/>
                    <a:pt x="2326" y="127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15"/>
            <p:cNvSpPr/>
            <p:nvPr/>
          </p:nvSpPr>
          <p:spPr>
            <a:xfrm>
              <a:off x="612179" y="1214711"/>
              <a:ext cx="1096778" cy="1329681"/>
            </a:xfrm>
            <a:custGeom>
              <a:avLst/>
              <a:gdLst/>
              <a:ahLst/>
              <a:cxnLst/>
              <a:rect l="l" t="t" r="r" b="b"/>
              <a:pathLst>
                <a:path w="7902" h="9580" extrusionOk="0">
                  <a:moveTo>
                    <a:pt x="1132" y="3357"/>
                  </a:moveTo>
                  <a:cubicBezTo>
                    <a:pt x="1239" y="3880"/>
                    <a:pt x="924" y="4359"/>
                    <a:pt x="946" y="4877"/>
                  </a:cubicBezTo>
                  <a:cubicBezTo>
                    <a:pt x="974" y="5333"/>
                    <a:pt x="1301" y="5671"/>
                    <a:pt x="1690" y="5857"/>
                  </a:cubicBezTo>
                  <a:cubicBezTo>
                    <a:pt x="2168" y="6093"/>
                    <a:pt x="2720" y="6088"/>
                    <a:pt x="3233" y="6206"/>
                  </a:cubicBezTo>
                  <a:cubicBezTo>
                    <a:pt x="3700" y="6319"/>
                    <a:pt x="4128" y="6550"/>
                    <a:pt x="4314" y="7017"/>
                  </a:cubicBezTo>
                  <a:cubicBezTo>
                    <a:pt x="4404" y="7259"/>
                    <a:pt x="4438" y="7513"/>
                    <a:pt x="4500" y="7760"/>
                  </a:cubicBezTo>
                  <a:cubicBezTo>
                    <a:pt x="4550" y="7986"/>
                    <a:pt x="4629" y="8205"/>
                    <a:pt x="4736" y="8414"/>
                  </a:cubicBezTo>
                  <a:cubicBezTo>
                    <a:pt x="4950" y="8808"/>
                    <a:pt x="5266" y="9151"/>
                    <a:pt x="5666" y="9349"/>
                  </a:cubicBezTo>
                  <a:cubicBezTo>
                    <a:pt x="6065" y="9546"/>
                    <a:pt x="6544" y="9579"/>
                    <a:pt x="6961" y="9439"/>
                  </a:cubicBezTo>
                  <a:cubicBezTo>
                    <a:pt x="7361" y="9303"/>
                    <a:pt x="7682" y="8994"/>
                    <a:pt x="7811" y="8588"/>
                  </a:cubicBezTo>
                  <a:cubicBezTo>
                    <a:pt x="7901" y="8307"/>
                    <a:pt x="7901" y="7991"/>
                    <a:pt x="7794" y="7715"/>
                  </a:cubicBezTo>
                  <a:cubicBezTo>
                    <a:pt x="7637" y="6842"/>
                    <a:pt x="6595" y="6527"/>
                    <a:pt x="5958" y="6032"/>
                  </a:cubicBezTo>
                  <a:cubicBezTo>
                    <a:pt x="5767" y="5891"/>
                    <a:pt x="5592" y="5716"/>
                    <a:pt x="5485" y="5502"/>
                  </a:cubicBezTo>
                  <a:cubicBezTo>
                    <a:pt x="5356" y="5260"/>
                    <a:pt x="5322" y="4984"/>
                    <a:pt x="5322" y="4708"/>
                  </a:cubicBezTo>
                  <a:cubicBezTo>
                    <a:pt x="5328" y="4235"/>
                    <a:pt x="5423" y="3762"/>
                    <a:pt x="5339" y="3283"/>
                  </a:cubicBezTo>
                  <a:cubicBezTo>
                    <a:pt x="5260" y="2872"/>
                    <a:pt x="5040" y="2501"/>
                    <a:pt x="4629" y="2349"/>
                  </a:cubicBezTo>
                  <a:cubicBezTo>
                    <a:pt x="4398" y="2258"/>
                    <a:pt x="4145" y="2242"/>
                    <a:pt x="3903" y="2180"/>
                  </a:cubicBezTo>
                  <a:cubicBezTo>
                    <a:pt x="3666" y="2118"/>
                    <a:pt x="3458" y="2005"/>
                    <a:pt x="3272" y="1847"/>
                  </a:cubicBezTo>
                  <a:cubicBezTo>
                    <a:pt x="2568" y="1250"/>
                    <a:pt x="2191" y="102"/>
                    <a:pt x="1138" y="28"/>
                  </a:cubicBezTo>
                  <a:cubicBezTo>
                    <a:pt x="704" y="0"/>
                    <a:pt x="304" y="214"/>
                    <a:pt x="158" y="631"/>
                  </a:cubicBezTo>
                  <a:cubicBezTo>
                    <a:pt x="0" y="1081"/>
                    <a:pt x="147" y="1554"/>
                    <a:pt x="372" y="1949"/>
                  </a:cubicBezTo>
                  <a:cubicBezTo>
                    <a:pt x="637" y="2405"/>
                    <a:pt x="1020" y="2822"/>
                    <a:pt x="1132" y="335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15"/>
            <p:cNvSpPr/>
            <p:nvPr/>
          </p:nvSpPr>
          <p:spPr>
            <a:xfrm>
              <a:off x="676997" y="1301459"/>
              <a:ext cx="949792" cy="1185886"/>
            </a:xfrm>
            <a:custGeom>
              <a:avLst/>
              <a:gdLst/>
              <a:ahLst/>
              <a:cxnLst/>
              <a:rect l="l" t="t" r="r" b="b"/>
              <a:pathLst>
                <a:path w="6843" h="8544" extrusionOk="0">
                  <a:moveTo>
                    <a:pt x="141" y="23"/>
                  </a:moveTo>
                  <a:cubicBezTo>
                    <a:pt x="828" y="152"/>
                    <a:pt x="1437" y="642"/>
                    <a:pt x="1696" y="1296"/>
                  </a:cubicBezTo>
                  <a:cubicBezTo>
                    <a:pt x="1718" y="1346"/>
                    <a:pt x="1735" y="1403"/>
                    <a:pt x="1752" y="1459"/>
                  </a:cubicBezTo>
                  <a:cubicBezTo>
                    <a:pt x="1791" y="1335"/>
                    <a:pt x="1825" y="1211"/>
                    <a:pt x="1865" y="1087"/>
                  </a:cubicBezTo>
                  <a:cubicBezTo>
                    <a:pt x="1882" y="1036"/>
                    <a:pt x="1944" y="1014"/>
                    <a:pt x="1989" y="1031"/>
                  </a:cubicBezTo>
                  <a:cubicBezTo>
                    <a:pt x="2045" y="1048"/>
                    <a:pt x="2067" y="1104"/>
                    <a:pt x="2051" y="1160"/>
                  </a:cubicBezTo>
                  <a:lnTo>
                    <a:pt x="1837" y="1870"/>
                  </a:lnTo>
                  <a:cubicBezTo>
                    <a:pt x="1859" y="2045"/>
                    <a:pt x="1870" y="2213"/>
                    <a:pt x="1882" y="2388"/>
                  </a:cubicBezTo>
                  <a:cubicBezTo>
                    <a:pt x="1910" y="2760"/>
                    <a:pt x="1944" y="3160"/>
                    <a:pt x="2191" y="3458"/>
                  </a:cubicBezTo>
                  <a:cubicBezTo>
                    <a:pt x="2349" y="3650"/>
                    <a:pt x="2569" y="3762"/>
                    <a:pt x="2794" y="3852"/>
                  </a:cubicBezTo>
                  <a:cubicBezTo>
                    <a:pt x="2805" y="3830"/>
                    <a:pt x="2805" y="3790"/>
                    <a:pt x="2811" y="3762"/>
                  </a:cubicBezTo>
                  <a:cubicBezTo>
                    <a:pt x="2811" y="3717"/>
                    <a:pt x="2816" y="3666"/>
                    <a:pt x="2816" y="3616"/>
                  </a:cubicBezTo>
                  <a:lnTo>
                    <a:pt x="2833" y="3289"/>
                  </a:lnTo>
                  <a:cubicBezTo>
                    <a:pt x="2845" y="3075"/>
                    <a:pt x="2861" y="2867"/>
                    <a:pt x="2873" y="2658"/>
                  </a:cubicBezTo>
                  <a:cubicBezTo>
                    <a:pt x="2878" y="2529"/>
                    <a:pt x="3075" y="2546"/>
                    <a:pt x="3070" y="2675"/>
                  </a:cubicBezTo>
                  <a:cubicBezTo>
                    <a:pt x="3053" y="2912"/>
                    <a:pt x="3042" y="3148"/>
                    <a:pt x="3030" y="3390"/>
                  </a:cubicBezTo>
                  <a:cubicBezTo>
                    <a:pt x="3019" y="3509"/>
                    <a:pt x="3013" y="3627"/>
                    <a:pt x="3008" y="3745"/>
                  </a:cubicBezTo>
                  <a:cubicBezTo>
                    <a:pt x="3002" y="3807"/>
                    <a:pt x="2997" y="3869"/>
                    <a:pt x="2974" y="3925"/>
                  </a:cubicBezTo>
                  <a:cubicBezTo>
                    <a:pt x="3008" y="3937"/>
                    <a:pt x="3042" y="3948"/>
                    <a:pt x="3075" y="3959"/>
                  </a:cubicBezTo>
                  <a:cubicBezTo>
                    <a:pt x="3402" y="4072"/>
                    <a:pt x="3746" y="4179"/>
                    <a:pt x="4022" y="4399"/>
                  </a:cubicBezTo>
                  <a:cubicBezTo>
                    <a:pt x="4230" y="4567"/>
                    <a:pt x="4388" y="4770"/>
                    <a:pt x="4511" y="4990"/>
                  </a:cubicBezTo>
                  <a:cubicBezTo>
                    <a:pt x="4523" y="4939"/>
                    <a:pt x="4528" y="4883"/>
                    <a:pt x="4540" y="4832"/>
                  </a:cubicBezTo>
                  <a:cubicBezTo>
                    <a:pt x="4562" y="4725"/>
                    <a:pt x="4579" y="4624"/>
                    <a:pt x="4602" y="4522"/>
                  </a:cubicBezTo>
                  <a:lnTo>
                    <a:pt x="4725" y="3892"/>
                  </a:lnTo>
                  <a:cubicBezTo>
                    <a:pt x="4737" y="3841"/>
                    <a:pt x="4776" y="3802"/>
                    <a:pt x="4832" y="3807"/>
                  </a:cubicBezTo>
                  <a:cubicBezTo>
                    <a:pt x="4883" y="3807"/>
                    <a:pt x="4934" y="3858"/>
                    <a:pt x="4923" y="3914"/>
                  </a:cubicBezTo>
                  <a:lnTo>
                    <a:pt x="4782" y="4607"/>
                  </a:lnTo>
                  <a:cubicBezTo>
                    <a:pt x="4759" y="4731"/>
                    <a:pt x="4737" y="4849"/>
                    <a:pt x="4714" y="4973"/>
                  </a:cubicBezTo>
                  <a:cubicBezTo>
                    <a:pt x="4692" y="5063"/>
                    <a:pt x="4680" y="5164"/>
                    <a:pt x="4635" y="5243"/>
                  </a:cubicBezTo>
                  <a:cubicBezTo>
                    <a:pt x="4793" y="5632"/>
                    <a:pt x="4883" y="6054"/>
                    <a:pt x="4979" y="6448"/>
                  </a:cubicBezTo>
                  <a:cubicBezTo>
                    <a:pt x="5080" y="6871"/>
                    <a:pt x="5199" y="7310"/>
                    <a:pt x="5452" y="7659"/>
                  </a:cubicBezTo>
                  <a:cubicBezTo>
                    <a:pt x="5553" y="7287"/>
                    <a:pt x="5649" y="6910"/>
                    <a:pt x="5750" y="6533"/>
                  </a:cubicBezTo>
                  <a:cubicBezTo>
                    <a:pt x="5779" y="6409"/>
                    <a:pt x="5964" y="6482"/>
                    <a:pt x="5936" y="6600"/>
                  </a:cubicBezTo>
                  <a:cubicBezTo>
                    <a:pt x="5824" y="7017"/>
                    <a:pt x="5717" y="7434"/>
                    <a:pt x="5610" y="7845"/>
                  </a:cubicBezTo>
                  <a:cubicBezTo>
                    <a:pt x="5886" y="8138"/>
                    <a:pt x="6274" y="8329"/>
                    <a:pt x="6685" y="8250"/>
                  </a:cubicBezTo>
                  <a:cubicBezTo>
                    <a:pt x="6809" y="8222"/>
                    <a:pt x="6843" y="8419"/>
                    <a:pt x="6719" y="8442"/>
                  </a:cubicBezTo>
                  <a:cubicBezTo>
                    <a:pt x="6223" y="8543"/>
                    <a:pt x="5790" y="8318"/>
                    <a:pt x="5469" y="7975"/>
                  </a:cubicBezTo>
                  <a:cubicBezTo>
                    <a:pt x="5469" y="7975"/>
                    <a:pt x="5463" y="7975"/>
                    <a:pt x="5463" y="7975"/>
                  </a:cubicBezTo>
                  <a:lnTo>
                    <a:pt x="4343" y="7699"/>
                  </a:lnTo>
                  <a:cubicBezTo>
                    <a:pt x="4292" y="7687"/>
                    <a:pt x="4269" y="7620"/>
                    <a:pt x="4286" y="7575"/>
                  </a:cubicBezTo>
                  <a:cubicBezTo>
                    <a:pt x="4303" y="7518"/>
                    <a:pt x="4359" y="7501"/>
                    <a:pt x="4410" y="7518"/>
                  </a:cubicBezTo>
                  <a:lnTo>
                    <a:pt x="5266" y="7727"/>
                  </a:lnTo>
                  <a:cubicBezTo>
                    <a:pt x="5165" y="7580"/>
                    <a:pt x="5080" y="7417"/>
                    <a:pt x="5013" y="7259"/>
                  </a:cubicBezTo>
                  <a:cubicBezTo>
                    <a:pt x="4776" y="6657"/>
                    <a:pt x="4720" y="5975"/>
                    <a:pt x="4478" y="5373"/>
                  </a:cubicBezTo>
                  <a:cubicBezTo>
                    <a:pt x="4354" y="5412"/>
                    <a:pt x="4207" y="5384"/>
                    <a:pt x="4083" y="5373"/>
                  </a:cubicBezTo>
                  <a:cubicBezTo>
                    <a:pt x="3841" y="5356"/>
                    <a:pt x="3605" y="5339"/>
                    <a:pt x="3368" y="5322"/>
                  </a:cubicBezTo>
                  <a:cubicBezTo>
                    <a:pt x="3239" y="5311"/>
                    <a:pt x="3256" y="5114"/>
                    <a:pt x="3385" y="5125"/>
                  </a:cubicBezTo>
                  <a:lnTo>
                    <a:pt x="4005" y="5170"/>
                  </a:lnTo>
                  <a:cubicBezTo>
                    <a:pt x="4100" y="5176"/>
                    <a:pt x="4202" y="5187"/>
                    <a:pt x="4303" y="5193"/>
                  </a:cubicBezTo>
                  <a:cubicBezTo>
                    <a:pt x="4337" y="5193"/>
                    <a:pt x="4365" y="5193"/>
                    <a:pt x="4393" y="5187"/>
                  </a:cubicBezTo>
                  <a:cubicBezTo>
                    <a:pt x="4348" y="5097"/>
                    <a:pt x="4292" y="5001"/>
                    <a:pt x="4230" y="4911"/>
                  </a:cubicBezTo>
                  <a:cubicBezTo>
                    <a:pt x="4016" y="4601"/>
                    <a:pt x="3717" y="4410"/>
                    <a:pt x="3368" y="4275"/>
                  </a:cubicBezTo>
                  <a:cubicBezTo>
                    <a:pt x="3177" y="4201"/>
                    <a:pt x="2985" y="4139"/>
                    <a:pt x="2794" y="4066"/>
                  </a:cubicBezTo>
                  <a:cubicBezTo>
                    <a:pt x="2743" y="4078"/>
                    <a:pt x="2692" y="4078"/>
                    <a:pt x="2642" y="4078"/>
                  </a:cubicBezTo>
                  <a:cubicBezTo>
                    <a:pt x="2524" y="4072"/>
                    <a:pt x="2400" y="4072"/>
                    <a:pt x="2281" y="4072"/>
                  </a:cubicBezTo>
                  <a:lnTo>
                    <a:pt x="1549" y="4061"/>
                  </a:lnTo>
                  <a:cubicBezTo>
                    <a:pt x="1425" y="4061"/>
                    <a:pt x="1442" y="3864"/>
                    <a:pt x="1572" y="3864"/>
                  </a:cubicBezTo>
                  <a:cubicBezTo>
                    <a:pt x="1786" y="3864"/>
                    <a:pt x="2000" y="3869"/>
                    <a:pt x="2214" y="3875"/>
                  </a:cubicBezTo>
                  <a:cubicBezTo>
                    <a:pt x="2270" y="3875"/>
                    <a:pt x="2326" y="3875"/>
                    <a:pt x="2383" y="3875"/>
                  </a:cubicBezTo>
                  <a:cubicBezTo>
                    <a:pt x="2096" y="3700"/>
                    <a:pt x="1893" y="3436"/>
                    <a:pt x="1791" y="3109"/>
                  </a:cubicBezTo>
                  <a:cubicBezTo>
                    <a:pt x="1679" y="2737"/>
                    <a:pt x="1690" y="2343"/>
                    <a:pt x="1651" y="1960"/>
                  </a:cubicBezTo>
                  <a:cubicBezTo>
                    <a:pt x="1651" y="1954"/>
                    <a:pt x="1651" y="1949"/>
                    <a:pt x="1651" y="1943"/>
                  </a:cubicBezTo>
                  <a:cubicBezTo>
                    <a:pt x="1397" y="1831"/>
                    <a:pt x="1149" y="1712"/>
                    <a:pt x="896" y="1600"/>
                  </a:cubicBezTo>
                  <a:cubicBezTo>
                    <a:pt x="851" y="1577"/>
                    <a:pt x="817" y="1526"/>
                    <a:pt x="840" y="1470"/>
                  </a:cubicBezTo>
                  <a:cubicBezTo>
                    <a:pt x="857" y="1425"/>
                    <a:pt x="919" y="1391"/>
                    <a:pt x="964" y="1414"/>
                  </a:cubicBezTo>
                  <a:cubicBezTo>
                    <a:pt x="1178" y="1510"/>
                    <a:pt x="1397" y="1611"/>
                    <a:pt x="1611" y="1712"/>
                  </a:cubicBezTo>
                  <a:cubicBezTo>
                    <a:pt x="1544" y="1386"/>
                    <a:pt x="1409" y="1093"/>
                    <a:pt x="1183" y="834"/>
                  </a:cubicBezTo>
                  <a:cubicBezTo>
                    <a:pt x="907" y="518"/>
                    <a:pt x="530" y="299"/>
                    <a:pt x="125" y="220"/>
                  </a:cubicBezTo>
                  <a:cubicBezTo>
                    <a:pt x="1" y="197"/>
                    <a:pt x="18" y="0"/>
                    <a:pt x="141" y="2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15"/>
            <p:cNvSpPr/>
            <p:nvPr/>
          </p:nvSpPr>
          <p:spPr>
            <a:xfrm>
              <a:off x="1213165" y="1098955"/>
              <a:ext cx="706757" cy="1370348"/>
            </a:xfrm>
            <a:custGeom>
              <a:avLst/>
              <a:gdLst/>
              <a:ahLst/>
              <a:cxnLst/>
              <a:rect l="l" t="t" r="r" b="b"/>
              <a:pathLst>
                <a:path w="5092" h="9873" extrusionOk="0">
                  <a:moveTo>
                    <a:pt x="739" y="4405"/>
                  </a:moveTo>
                  <a:cubicBezTo>
                    <a:pt x="817" y="4641"/>
                    <a:pt x="817" y="4878"/>
                    <a:pt x="767" y="5114"/>
                  </a:cubicBezTo>
                  <a:cubicBezTo>
                    <a:pt x="677" y="5537"/>
                    <a:pt x="468" y="5948"/>
                    <a:pt x="496" y="6392"/>
                  </a:cubicBezTo>
                  <a:cubicBezTo>
                    <a:pt x="525" y="6764"/>
                    <a:pt x="761" y="7046"/>
                    <a:pt x="1060" y="7248"/>
                  </a:cubicBezTo>
                  <a:cubicBezTo>
                    <a:pt x="1347" y="7446"/>
                    <a:pt x="1679" y="7581"/>
                    <a:pt x="1944" y="7817"/>
                  </a:cubicBezTo>
                  <a:cubicBezTo>
                    <a:pt x="2096" y="7952"/>
                    <a:pt x="2203" y="8116"/>
                    <a:pt x="2248" y="8313"/>
                  </a:cubicBezTo>
                  <a:cubicBezTo>
                    <a:pt x="2310" y="8549"/>
                    <a:pt x="2310" y="8797"/>
                    <a:pt x="2377" y="9028"/>
                  </a:cubicBezTo>
                  <a:cubicBezTo>
                    <a:pt x="2496" y="9428"/>
                    <a:pt x="2828" y="9732"/>
                    <a:pt x="3239" y="9811"/>
                  </a:cubicBezTo>
                  <a:cubicBezTo>
                    <a:pt x="3571" y="9873"/>
                    <a:pt x="3920" y="9755"/>
                    <a:pt x="4168" y="9529"/>
                  </a:cubicBezTo>
                  <a:cubicBezTo>
                    <a:pt x="4450" y="9366"/>
                    <a:pt x="4692" y="9129"/>
                    <a:pt x="4838" y="8837"/>
                  </a:cubicBezTo>
                  <a:cubicBezTo>
                    <a:pt x="5047" y="8437"/>
                    <a:pt x="5092" y="7952"/>
                    <a:pt x="4951" y="7524"/>
                  </a:cubicBezTo>
                  <a:cubicBezTo>
                    <a:pt x="4810" y="7080"/>
                    <a:pt x="4439" y="6702"/>
                    <a:pt x="4416" y="6218"/>
                  </a:cubicBezTo>
                  <a:cubicBezTo>
                    <a:pt x="4399" y="5790"/>
                    <a:pt x="4641" y="5390"/>
                    <a:pt x="4776" y="4996"/>
                  </a:cubicBezTo>
                  <a:cubicBezTo>
                    <a:pt x="4912" y="4624"/>
                    <a:pt x="4945" y="4236"/>
                    <a:pt x="4714" y="3892"/>
                  </a:cubicBezTo>
                  <a:cubicBezTo>
                    <a:pt x="4506" y="3571"/>
                    <a:pt x="4163" y="3374"/>
                    <a:pt x="3926" y="3081"/>
                  </a:cubicBezTo>
                  <a:cubicBezTo>
                    <a:pt x="3791" y="2923"/>
                    <a:pt x="3706" y="2743"/>
                    <a:pt x="3690" y="2541"/>
                  </a:cubicBezTo>
                  <a:cubicBezTo>
                    <a:pt x="3673" y="2298"/>
                    <a:pt x="3735" y="2056"/>
                    <a:pt x="3785" y="1825"/>
                  </a:cubicBezTo>
                  <a:cubicBezTo>
                    <a:pt x="3881" y="1392"/>
                    <a:pt x="3943" y="952"/>
                    <a:pt x="3684" y="564"/>
                  </a:cubicBezTo>
                  <a:cubicBezTo>
                    <a:pt x="3470" y="226"/>
                    <a:pt x="3081" y="1"/>
                    <a:pt x="2676" y="12"/>
                  </a:cubicBezTo>
                  <a:cubicBezTo>
                    <a:pt x="2282" y="23"/>
                    <a:pt x="1893" y="249"/>
                    <a:pt x="1685" y="586"/>
                  </a:cubicBezTo>
                  <a:cubicBezTo>
                    <a:pt x="1561" y="789"/>
                    <a:pt x="1527" y="1014"/>
                    <a:pt x="1471" y="1240"/>
                  </a:cubicBezTo>
                  <a:cubicBezTo>
                    <a:pt x="1420" y="1448"/>
                    <a:pt x="1330" y="1623"/>
                    <a:pt x="1161" y="1763"/>
                  </a:cubicBezTo>
                  <a:cubicBezTo>
                    <a:pt x="879" y="2006"/>
                    <a:pt x="491" y="2135"/>
                    <a:pt x="277" y="2456"/>
                  </a:cubicBezTo>
                  <a:cubicBezTo>
                    <a:pt x="1" y="2867"/>
                    <a:pt x="187" y="3368"/>
                    <a:pt x="406" y="3763"/>
                  </a:cubicBezTo>
                  <a:cubicBezTo>
                    <a:pt x="525" y="3971"/>
                    <a:pt x="660" y="4179"/>
                    <a:pt x="739" y="440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15"/>
            <p:cNvSpPr/>
            <p:nvPr/>
          </p:nvSpPr>
          <p:spPr>
            <a:xfrm>
              <a:off x="1399984" y="1173211"/>
              <a:ext cx="398765" cy="1248484"/>
            </a:xfrm>
            <a:custGeom>
              <a:avLst/>
              <a:gdLst/>
              <a:ahLst/>
              <a:cxnLst/>
              <a:rect l="l" t="t" r="r" b="b"/>
              <a:pathLst>
                <a:path w="2873" h="8995" extrusionOk="0">
                  <a:moveTo>
                    <a:pt x="187" y="1476"/>
                  </a:moveTo>
                  <a:lnTo>
                    <a:pt x="941" y="1808"/>
                  </a:lnTo>
                  <a:cubicBezTo>
                    <a:pt x="891" y="1730"/>
                    <a:pt x="846" y="1651"/>
                    <a:pt x="806" y="1566"/>
                  </a:cubicBezTo>
                  <a:cubicBezTo>
                    <a:pt x="671" y="1273"/>
                    <a:pt x="637" y="952"/>
                    <a:pt x="761" y="654"/>
                  </a:cubicBezTo>
                  <a:cubicBezTo>
                    <a:pt x="879" y="355"/>
                    <a:pt x="1121" y="113"/>
                    <a:pt x="1426" y="12"/>
                  </a:cubicBezTo>
                  <a:cubicBezTo>
                    <a:pt x="1437" y="6"/>
                    <a:pt x="1448" y="6"/>
                    <a:pt x="1454" y="6"/>
                  </a:cubicBezTo>
                  <a:cubicBezTo>
                    <a:pt x="1465" y="6"/>
                    <a:pt x="1476" y="1"/>
                    <a:pt x="1488" y="1"/>
                  </a:cubicBezTo>
                  <a:cubicBezTo>
                    <a:pt x="1561" y="1"/>
                    <a:pt x="1583" y="68"/>
                    <a:pt x="1566" y="125"/>
                  </a:cubicBezTo>
                  <a:cubicBezTo>
                    <a:pt x="1561" y="153"/>
                    <a:pt x="1544" y="175"/>
                    <a:pt x="1510" y="192"/>
                  </a:cubicBezTo>
                  <a:cubicBezTo>
                    <a:pt x="1510" y="192"/>
                    <a:pt x="1510" y="192"/>
                    <a:pt x="1510" y="192"/>
                  </a:cubicBezTo>
                  <a:cubicBezTo>
                    <a:pt x="1510" y="192"/>
                    <a:pt x="1510" y="192"/>
                    <a:pt x="1510" y="192"/>
                  </a:cubicBezTo>
                  <a:cubicBezTo>
                    <a:pt x="1223" y="288"/>
                    <a:pt x="1003" y="513"/>
                    <a:pt x="919" y="806"/>
                  </a:cubicBezTo>
                  <a:cubicBezTo>
                    <a:pt x="829" y="1093"/>
                    <a:pt x="913" y="1375"/>
                    <a:pt x="1060" y="1628"/>
                  </a:cubicBezTo>
                  <a:cubicBezTo>
                    <a:pt x="1110" y="1713"/>
                    <a:pt x="1161" y="1792"/>
                    <a:pt x="1217" y="1870"/>
                  </a:cubicBezTo>
                  <a:cubicBezTo>
                    <a:pt x="1313" y="1673"/>
                    <a:pt x="1409" y="1476"/>
                    <a:pt x="1504" y="1279"/>
                  </a:cubicBezTo>
                  <a:cubicBezTo>
                    <a:pt x="1561" y="1166"/>
                    <a:pt x="1747" y="1234"/>
                    <a:pt x="1690" y="1352"/>
                  </a:cubicBezTo>
                  <a:lnTo>
                    <a:pt x="1347" y="2056"/>
                  </a:lnTo>
                  <a:cubicBezTo>
                    <a:pt x="1566" y="2372"/>
                    <a:pt x="1780" y="2693"/>
                    <a:pt x="1792" y="3104"/>
                  </a:cubicBezTo>
                  <a:cubicBezTo>
                    <a:pt x="1792" y="3363"/>
                    <a:pt x="1718" y="3605"/>
                    <a:pt x="1628" y="3847"/>
                  </a:cubicBezTo>
                  <a:cubicBezTo>
                    <a:pt x="1679" y="3802"/>
                    <a:pt x="1730" y="3757"/>
                    <a:pt x="1786" y="3712"/>
                  </a:cubicBezTo>
                  <a:cubicBezTo>
                    <a:pt x="1949" y="3565"/>
                    <a:pt x="2118" y="3425"/>
                    <a:pt x="2287" y="3278"/>
                  </a:cubicBezTo>
                  <a:cubicBezTo>
                    <a:pt x="2383" y="3194"/>
                    <a:pt x="2512" y="3346"/>
                    <a:pt x="2417" y="3430"/>
                  </a:cubicBezTo>
                  <a:cubicBezTo>
                    <a:pt x="2225" y="3594"/>
                    <a:pt x="2034" y="3757"/>
                    <a:pt x="1842" y="3920"/>
                  </a:cubicBezTo>
                  <a:cubicBezTo>
                    <a:pt x="1752" y="3999"/>
                    <a:pt x="1662" y="4089"/>
                    <a:pt x="1561" y="4157"/>
                  </a:cubicBezTo>
                  <a:cubicBezTo>
                    <a:pt x="1538" y="4179"/>
                    <a:pt x="1510" y="4191"/>
                    <a:pt x="1488" y="4196"/>
                  </a:cubicBezTo>
                  <a:cubicBezTo>
                    <a:pt x="1392" y="4433"/>
                    <a:pt x="1302" y="4669"/>
                    <a:pt x="1274" y="4917"/>
                  </a:cubicBezTo>
                  <a:cubicBezTo>
                    <a:pt x="1228" y="5339"/>
                    <a:pt x="1375" y="5728"/>
                    <a:pt x="1578" y="6094"/>
                  </a:cubicBezTo>
                  <a:cubicBezTo>
                    <a:pt x="1820" y="5722"/>
                    <a:pt x="2056" y="5351"/>
                    <a:pt x="2298" y="4979"/>
                  </a:cubicBezTo>
                  <a:cubicBezTo>
                    <a:pt x="2366" y="4872"/>
                    <a:pt x="2529" y="4990"/>
                    <a:pt x="2456" y="5097"/>
                  </a:cubicBezTo>
                  <a:cubicBezTo>
                    <a:pt x="2203" y="5491"/>
                    <a:pt x="1944" y="5891"/>
                    <a:pt x="1690" y="6285"/>
                  </a:cubicBezTo>
                  <a:cubicBezTo>
                    <a:pt x="1814" y="6488"/>
                    <a:pt x="1944" y="6685"/>
                    <a:pt x="2056" y="6877"/>
                  </a:cubicBezTo>
                  <a:cubicBezTo>
                    <a:pt x="2158" y="7051"/>
                    <a:pt x="2248" y="7243"/>
                    <a:pt x="2321" y="7440"/>
                  </a:cubicBezTo>
                  <a:cubicBezTo>
                    <a:pt x="2422" y="7232"/>
                    <a:pt x="2529" y="7023"/>
                    <a:pt x="2631" y="6820"/>
                  </a:cubicBezTo>
                  <a:cubicBezTo>
                    <a:pt x="2687" y="6708"/>
                    <a:pt x="2873" y="6775"/>
                    <a:pt x="2817" y="6888"/>
                  </a:cubicBezTo>
                  <a:lnTo>
                    <a:pt x="2400" y="7716"/>
                  </a:lnTo>
                  <a:cubicBezTo>
                    <a:pt x="2496" y="8116"/>
                    <a:pt x="2467" y="8532"/>
                    <a:pt x="2208" y="8893"/>
                  </a:cubicBezTo>
                  <a:cubicBezTo>
                    <a:pt x="2130" y="8994"/>
                    <a:pt x="1966" y="8882"/>
                    <a:pt x="2045" y="8775"/>
                  </a:cubicBezTo>
                  <a:cubicBezTo>
                    <a:pt x="2265" y="8476"/>
                    <a:pt x="2293" y="8138"/>
                    <a:pt x="2220" y="7800"/>
                  </a:cubicBezTo>
                  <a:cubicBezTo>
                    <a:pt x="1887" y="7603"/>
                    <a:pt x="1561" y="7412"/>
                    <a:pt x="1228" y="7215"/>
                  </a:cubicBezTo>
                  <a:cubicBezTo>
                    <a:pt x="1116" y="7153"/>
                    <a:pt x="1234" y="6989"/>
                    <a:pt x="1341" y="7051"/>
                  </a:cubicBezTo>
                  <a:cubicBezTo>
                    <a:pt x="1611" y="7209"/>
                    <a:pt x="1876" y="7367"/>
                    <a:pt x="2141" y="7524"/>
                  </a:cubicBezTo>
                  <a:cubicBezTo>
                    <a:pt x="2056" y="7294"/>
                    <a:pt x="1944" y="7068"/>
                    <a:pt x="1820" y="6871"/>
                  </a:cubicBezTo>
                  <a:cubicBezTo>
                    <a:pt x="1718" y="6702"/>
                    <a:pt x="1606" y="6528"/>
                    <a:pt x="1504" y="6353"/>
                  </a:cubicBezTo>
                  <a:cubicBezTo>
                    <a:pt x="1082" y="6038"/>
                    <a:pt x="665" y="5717"/>
                    <a:pt x="243" y="5401"/>
                  </a:cubicBezTo>
                  <a:cubicBezTo>
                    <a:pt x="142" y="5323"/>
                    <a:pt x="254" y="5159"/>
                    <a:pt x="356" y="5238"/>
                  </a:cubicBezTo>
                  <a:cubicBezTo>
                    <a:pt x="665" y="5469"/>
                    <a:pt x="975" y="5705"/>
                    <a:pt x="1279" y="5936"/>
                  </a:cubicBezTo>
                  <a:cubicBezTo>
                    <a:pt x="1133" y="5615"/>
                    <a:pt x="1037" y="5283"/>
                    <a:pt x="1076" y="4917"/>
                  </a:cubicBezTo>
                  <a:cubicBezTo>
                    <a:pt x="1099" y="4652"/>
                    <a:pt x="1195" y="4405"/>
                    <a:pt x="1302" y="4157"/>
                  </a:cubicBezTo>
                  <a:cubicBezTo>
                    <a:pt x="1228" y="4100"/>
                    <a:pt x="1172" y="4005"/>
                    <a:pt x="1121" y="3932"/>
                  </a:cubicBezTo>
                  <a:cubicBezTo>
                    <a:pt x="1048" y="3830"/>
                    <a:pt x="969" y="3729"/>
                    <a:pt x="896" y="3622"/>
                  </a:cubicBezTo>
                  <a:lnTo>
                    <a:pt x="446" y="2991"/>
                  </a:lnTo>
                  <a:cubicBezTo>
                    <a:pt x="367" y="2890"/>
                    <a:pt x="519" y="2760"/>
                    <a:pt x="592" y="2867"/>
                  </a:cubicBezTo>
                  <a:cubicBezTo>
                    <a:pt x="851" y="3216"/>
                    <a:pt x="1099" y="3571"/>
                    <a:pt x="1358" y="3920"/>
                  </a:cubicBezTo>
                  <a:cubicBezTo>
                    <a:pt x="1364" y="3932"/>
                    <a:pt x="1369" y="3943"/>
                    <a:pt x="1381" y="3960"/>
                  </a:cubicBezTo>
                  <a:cubicBezTo>
                    <a:pt x="1499" y="3678"/>
                    <a:pt x="1600" y="3391"/>
                    <a:pt x="1595" y="3087"/>
                  </a:cubicBezTo>
                  <a:cubicBezTo>
                    <a:pt x="1583" y="2715"/>
                    <a:pt x="1375" y="2417"/>
                    <a:pt x="1161" y="2124"/>
                  </a:cubicBezTo>
                  <a:lnTo>
                    <a:pt x="119" y="1662"/>
                  </a:lnTo>
                  <a:cubicBezTo>
                    <a:pt x="1" y="1606"/>
                    <a:pt x="68" y="1420"/>
                    <a:pt x="187" y="147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15"/>
            <p:cNvSpPr/>
            <p:nvPr/>
          </p:nvSpPr>
          <p:spPr>
            <a:xfrm>
              <a:off x="469913" y="1954080"/>
              <a:ext cx="1267916" cy="830287"/>
            </a:xfrm>
            <a:custGeom>
              <a:avLst/>
              <a:gdLst/>
              <a:ahLst/>
              <a:cxnLst/>
              <a:rect l="l" t="t" r="r" b="b"/>
              <a:pathLst>
                <a:path w="9135" h="5982" extrusionOk="0">
                  <a:moveTo>
                    <a:pt x="2912" y="4551"/>
                  </a:moveTo>
                  <a:cubicBezTo>
                    <a:pt x="3154" y="4602"/>
                    <a:pt x="3351" y="4731"/>
                    <a:pt x="3526" y="4900"/>
                  </a:cubicBezTo>
                  <a:cubicBezTo>
                    <a:pt x="3841" y="5199"/>
                    <a:pt x="4077" y="5598"/>
                    <a:pt x="4472" y="5807"/>
                  </a:cubicBezTo>
                  <a:cubicBezTo>
                    <a:pt x="4798" y="5981"/>
                    <a:pt x="5164" y="5931"/>
                    <a:pt x="5491" y="5784"/>
                  </a:cubicBezTo>
                  <a:cubicBezTo>
                    <a:pt x="5812" y="5643"/>
                    <a:pt x="6105" y="5435"/>
                    <a:pt x="6448" y="5334"/>
                  </a:cubicBezTo>
                  <a:cubicBezTo>
                    <a:pt x="6640" y="5283"/>
                    <a:pt x="6837" y="5277"/>
                    <a:pt x="7028" y="5339"/>
                  </a:cubicBezTo>
                  <a:cubicBezTo>
                    <a:pt x="7259" y="5412"/>
                    <a:pt x="7468" y="5548"/>
                    <a:pt x="7704" y="5610"/>
                  </a:cubicBezTo>
                  <a:cubicBezTo>
                    <a:pt x="8098" y="5722"/>
                    <a:pt x="8538" y="5604"/>
                    <a:pt x="8819" y="5300"/>
                  </a:cubicBezTo>
                  <a:cubicBezTo>
                    <a:pt x="9050" y="5046"/>
                    <a:pt x="9135" y="4692"/>
                    <a:pt x="9073" y="4359"/>
                  </a:cubicBezTo>
                  <a:cubicBezTo>
                    <a:pt x="9090" y="4033"/>
                    <a:pt x="9011" y="3706"/>
                    <a:pt x="8847" y="3419"/>
                  </a:cubicBezTo>
                  <a:cubicBezTo>
                    <a:pt x="8617" y="3030"/>
                    <a:pt x="8228" y="2743"/>
                    <a:pt x="7789" y="2631"/>
                  </a:cubicBezTo>
                  <a:cubicBezTo>
                    <a:pt x="7338" y="2512"/>
                    <a:pt x="6826" y="2631"/>
                    <a:pt x="6403" y="2394"/>
                  </a:cubicBezTo>
                  <a:cubicBezTo>
                    <a:pt x="6026" y="2180"/>
                    <a:pt x="5818" y="1763"/>
                    <a:pt x="5559" y="1437"/>
                  </a:cubicBezTo>
                  <a:cubicBezTo>
                    <a:pt x="5311" y="1127"/>
                    <a:pt x="5001" y="890"/>
                    <a:pt x="4584" y="902"/>
                  </a:cubicBezTo>
                  <a:cubicBezTo>
                    <a:pt x="4207" y="913"/>
                    <a:pt x="3858" y="1093"/>
                    <a:pt x="3481" y="1144"/>
                  </a:cubicBezTo>
                  <a:cubicBezTo>
                    <a:pt x="3278" y="1172"/>
                    <a:pt x="3081" y="1149"/>
                    <a:pt x="2901" y="1054"/>
                  </a:cubicBezTo>
                  <a:cubicBezTo>
                    <a:pt x="2687" y="947"/>
                    <a:pt x="2512" y="761"/>
                    <a:pt x="2343" y="598"/>
                  </a:cubicBezTo>
                  <a:cubicBezTo>
                    <a:pt x="2028" y="288"/>
                    <a:pt x="1690" y="1"/>
                    <a:pt x="1217" y="12"/>
                  </a:cubicBezTo>
                  <a:cubicBezTo>
                    <a:pt x="817" y="17"/>
                    <a:pt x="423" y="220"/>
                    <a:pt x="214" y="575"/>
                  </a:cubicBezTo>
                  <a:cubicBezTo>
                    <a:pt x="17" y="919"/>
                    <a:pt x="0" y="1363"/>
                    <a:pt x="175" y="1718"/>
                  </a:cubicBezTo>
                  <a:cubicBezTo>
                    <a:pt x="282" y="1932"/>
                    <a:pt x="456" y="2079"/>
                    <a:pt x="620" y="2248"/>
                  </a:cubicBezTo>
                  <a:cubicBezTo>
                    <a:pt x="766" y="2400"/>
                    <a:pt x="868" y="2569"/>
                    <a:pt x="896" y="2783"/>
                  </a:cubicBezTo>
                  <a:cubicBezTo>
                    <a:pt x="952" y="3154"/>
                    <a:pt x="856" y="3554"/>
                    <a:pt x="1014" y="3903"/>
                  </a:cubicBezTo>
                  <a:cubicBezTo>
                    <a:pt x="1217" y="4354"/>
                    <a:pt x="1746" y="4466"/>
                    <a:pt x="2191" y="4489"/>
                  </a:cubicBezTo>
                  <a:cubicBezTo>
                    <a:pt x="2433" y="4495"/>
                    <a:pt x="2675" y="4495"/>
                    <a:pt x="2912" y="455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15"/>
            <p:cNvSpPr/>
            <p:nvPr/>
          </p:nvSpPr>
          <p:spPr>
            <a:xfrm>
              <a:off x="559714" y="2045546"/>
              <a:ext cx="1118708" cy="605851"/>
            </a:xfrm>
            <a:custGeom>
              <a:avLst/>
              <a:gdLst/>
              <a:ahLst/>
              <a:cxnLst/>
              <a:rect l="l" t="t" r="r" b="b"/>
              <a:pathLst>
                <a:path w="8060" h="4365" extrusionOk="0">
                  <a:moveTo>
                    <a:pt x="654" y="1943"/>
                  </a:moveTo>
                  <a:lnTo>
                    <a:pt x="1341" y="1482"/>
                  </a:lnTo>
                  <a:cubicBezTo>
                    <a:pt x="1245" y="1482"/>
                    <a:pt x="1155" y="1482"/>
                    <a:pt x="1060" y="1470"/>
                  </a:cubicBezTo>
                  <a:cubicBezTo>
                    <a:pt x="744" y="1431"/>
                    <a:pt x="457" y="1284"/>
                    <a:pt x="266" y="1020"/>
                  </a:cubicBezTo>
                  <a:cubicBezTo>
                    <a:pt x="80" y="766"/>
                    <a:pt x="1" y="428"/>
                    <a:pt x="74" y="119"/>
                  </a:cubicBezTo>
                  <a:cubicBezTo>
                    <a:pt x="74" y="107"/>
                    <a:pt x="80" y="102"/>
                    <a:pt x="85" y="91"/>
                  </a:cubicBezTo>
                  <a:cubicBezTo>
                    <a:pt x="91" y="79"/>
                    <a:pt x="91" y="74"/>
                    <a:pt x="97" y="62"/>
                  </a:cubicBezTo>
                  <a:cubicBezTo>
                    <a:pt x="136" y="0"/>
                    <a:pt x="209" y="17"/>
                    <a:pt x="243" y="62"/>
                  </a:cubicBezTo>
                  <a:cubicBezTo>
                    <a:pt x="266" y="79"/>
                    <a:pt x="277" y="102"/>
                    <a:pt x="271" y="141"/>
                  </a:cubicBezTo>
                  <a:cubicBezTo>
                    <a:pt x="271" y="141"/>
                    <a:pt x="271" y="141"/>
                    <a:pt x="271" y="141"/>
                  </a:cubicBezTo>
                  <a:lnTo>
                    <a:pt x="271" y="141"/>
                  </a:lnTo>
                  <a:cubicBezTo>
                    <a:pt x="204" y="434"/>
                    <a:pt x="277" y="744"/>
                    <a:pt x="474" y="969"/>
                  </a:cubicBezTo>
                  <a:cubicBezTo>
                    <a:pt x="671" y="1200"/>
                    <a:pt x="958" y="1273"/>
                    <a:pt x="1251" y="1284"/>
                  </a:cubicBezTo>
                  <a:cubicBezTo>
                    <a:pt x="1347" y="1290"/>
                    <a:pt x="1443" y="1284"/>
                    <a:pt x="1538" y="1284"/>
                  </a:cubicBezTo>
                  <a:cubicBezTo>
                    <a:pt x="1426" y="1099"/>
                    <a:pt x="1307" y="907"/>
                    <a:pt x="1195" y="721"/>
                  </a:cubicBezTo>
                  <a:cubicBezTo>
                    <a:pt x="1127" y="614"/>
                    <a:pt x="1279" y="496"/>
                    <a:pt x="1347" y="603"/>
                  </a:cubicBezTo>
                  <a:lnTo>
                    <a:pt x="1764" y="1273"/>
                  </a:lnTo>
                  <a:cubicBezTo>
                    <a:pt x="2152" y="1251"/>
                    <a:pt x="2535" y="1239"/>
                    <a:pt x="2884" y="1448"/>
                  </a:cubicBezTo>
                  <a:cubicBezTo>
                    <a:pt x="3109" y="1583"/>
                    <a:pt x="3278" y="1774"/>
                    <a:pt x="3430" y="1977"/>
                  </a:cubicBezTo>
                  <a:cubicBezTo>
                    <a:pt x="3419" y="1910"/>
                    <a:pt x="3408" y="1842"/>
                    <a:pt x="3402" y="1780"/>
                  </a:cubicBezTo>
                  <a:cubicBezTo>
                    <a:pt x="3369" y="1560"/>
                    <a:pt x="3335" y="1341"/>
                    <a:pt x="3301" y="1121"/>
                  </a:cubicBezTo>
                  <a:cubicBezTo>
                    <a:pt x="3284" y="992"/>
                    <a:pt x="3476" y="969"/>
                    <a:pt x="3498" y="1093"/>
                  </a:cubicBezTo>
                  <a:cubicBezTo>
                    <a:pt x="3532" y="1341"/>
                    <a:pt x="3571" y="1589"/>
                    <a:pt x="3611" y="1836"/>
                  </a:cubicBezTo>
                  <a:cubicBezTo>
                    <a:pt x="3628" y="1960"/>
                    <a:pt x="3656" y="2079"/>
                    <a:pt x="3661" y="2202"/>
                  </a:cubicBezTo>
                  <a:cubicBezTo>
                    <a:pt x="3667" y="2231"/>
                    <a:pt x="3661" y="2259"/>
                    <a:pt x="3656" y="2287"/>
                  </a:cubicBezTo>
                  <a:cubicBezTo>
                    <a:pt x="3802" y="2495"/>
                    <a:pt x="3954" y="2692"/>
                    <a:pt x="4151" y="2850"/>
                  </a:cubicBezTo>
                  <a:cubicBezTo>
                    <a:pt x="4484" y="3115"/>
                    <a:pt x="4895" y="3194"/>
                    <a:pt x="5311" y="3216"/>
                  </a:cubicBezTo>
                  <a:cubicBezTo>
                    <a:pt x="5126" y="2816"/>
                    <a:pt x="4934" y="2416"/>
                    <a:pt x="4748" y="2017"/>
                  </a:cubicBezTo>
                  <a:cubicBezTo>
                    <a:pt x="4692" y="1904"/>
                    <a:pt x="4878" y="1825"/>
                    <a:pt x="4928" y="1943"/>
                  </a:cubicBezTo>
                  <a:cubicBezTo>
                    <a:pt x="5131" y="2366"/>
                    <a:pt x="5334" y="2794"/>
                    <a:pt x="5531" y="3222"/>
                  </a:cubicBezTo>
                  <a:cubicBezTo>
                    <a:pt x="5768" y="3227"/>
                    <a:pt x="6004" y="3222"/>
                    <a:pt x="6229" y="3227"/>
                  </a:cubicBezTo>
                  <a:cubicBezTo>
                    <a:pt x="6432" y="3233"/>
                    <a:pt x="6640" y="3256"/>
                    <a:pt x="6843" y="3301"/>
                  </a:cubicBezTo>
                  <a:lnTo>
                    <a:pt x="6483" y="2709"/>
                  </a:lnTo>
                  <a:cubicBezTo>
                    <a:pt x="6415" y="2602"/>
                    <a:pt x="6573" y="2478"/>
                    <a:pt x="6640" y="2585"/>
                  </a:cubicBezTo>
                  <a:cubicBezTo>
                    <a:pt x="6798" y="2850"/>
                    <a:pt x="6961" y="3115"/>
                    <a:pt x="7119" y="3379"/>
                  </a:cubicBezTo>
                  <a:cubicBezTo>
                    <a:pt x="7513" y="3515"/>
                    <a:pt x="7851" y="3757"/>
                    <a:pt x="8015" y="4168"/>
                  </a:cubicBezTo>
                  <a:cubicBezTo>
                    <a:pt x="8060" y="4286"/>
                    <a:pt x="7879" y="4365"/>
                    <a:pt x="7834" y="4247"/>
                  </a:cubicBezTo>
                  <a:cubicBezTo>
                    <a:pt x="7694" y="3898"/>
                    <a:pt x="7423" y="3695"/>
                    <a:pt x="7097" y="3577"/>
                  </a:cubicBezTo>
                  <a:cubicBezTo>
                    <a:pt x="6759" y="3751"/>
                    <a:pt x="6415" y="3931"/>
                    <a:pt x="6077" y="4106"/>
                  </a:cubicBezTo>
                  <a:cubicBezTo>
                    <a:pt x="5965" y="4168"/>
                    <a:pt x="5886" y="3982"/>
                    <a:pt x="5998" y="3926"/>
                  </a:cubicBezTo>
                  <a:cubicBezTo>
                    <a:pt x="6274" y="3785"/>
                    <a:pt x="6550" y="3638"/>
                    <a:pt x="6821" y="3498"/>
                  </a:cubicBezTo>
                  <a:cubicBezTo>
                    <a:pt x="6579" y="3441"/>
                    <a:pt x="6331" y="3424"/>
                    <a:pt x="6100" y="3419"/>
                  </a:cubicBezTo>
                  <a:cubicBezTo>
                    <a:pt x="5897" y="3419"/>
                    <a:pt x="5694" y="3419"/>
                    <a:pt x="5492" y="3413"/>
                  </a:cubicBezTo>
                  <a:cubicBezTo>
                    <a:pt x="4996" y="3605"/>
                    <a:pt x="4506" y="3791"/>
                    <a:pt x="4016" y="3976"/>
                  </a:cubicBezTo>
                  <a:cubicBezTo>
                    <a:pt x="3898" y="4021"/>
                    <a:pt x="3819" y="3841"/>
                    <a:pt x="3937" y="3796"/>
                  </a:cubicBezTo>
                  <a:cubicBezTo>
                    <a:pt x="4298" y="3661"/>
                    <a:pt x="4658" y="3520"/>
                    <a:pt x="5019" y="3385"/>
                  </a:cubicBezTo>
                  <a:cubicBezTo>
                    <a:pt x="4669" y="3340"/>
                    <a:pt x="4337" y="3244"/>
                    <a:pt x="4050" y="3019"/>
                  </a:cubicBezTo>
                  <a:cubicBezTo>
                    <a:pt x="3836" y="2856"/>
                    <a:pt x="3678" y="2642"/>
                    <a:pt x="3521" y="2422"/>
                  </a:cubicBezTo>
                  <a:cubicBezTo>
                    <a:pt x="3430" y="2456"/>
                    <a:pt x="3329" y="2450"/>
                    <a:pt x="3233" y="2456"/>
                  </a:cubicBezTo>
                  <a:lnTo>
                    <a:pt x="2856" y="2484"/>
                  </a:lnTo>
                  <a:cubicBezTo>
                    <a:pt x="2597" y="2501"/>
                    <a:pt x="2338" y="2518"/>
                    <a:pt x="2079" y="2535"/>
                  </a:cubicBezTo>
                  <a:cubicBezTo>
                    <a:pt x="1955" y="2540"/>
                    <a:pt x="1927" y="2343"/>
                    <a:pt x="2051" y="2338"/>
                  </a:cubicBezTo>
                  <a:cubicBezTo>
                    <a:pt x="2484" y="2309"/>
                    <a:pt x="2918" y="2281"/>
                    <a:pt x="3352" y="2253"/>
                  </a:cubicBezTo>
                  <a:cubicBezTo>
                    <a:pt x="3363" y="2253"/>
                    <a:pt x="3380" y="2253"/>
                    <a:pt x="3397" y="2253"/>
                  </a:cubicBezTo>
                  <a:cubicBezTo>
                    <a:pt x="3222" y="2000"/>
                    <a:pt x="3031" y="1763"/>
                    <a:pt x="2766" y="1605"/>
                  </a:cubicBezTo>
                  <a:cubicBezTo>
                    <a:pt x="2451" y="1420"/>
                    <a:pt x="2085" y="1437"/>
                    <a:pt x="1724" y="1459"/>
                  </a:cubicBezTo>
                  <a:cubicBezTo>
                    <a:pt x="1409" y="1673"/>
                    <a:pt x="1093" y="1887"/>
                    <a:pt x="778" y="2101"/>
                  </a:cubicBezTo>
                  <a:cubicBezTo>
                    <a:pt x="671" y="2174"/>
                    <a:pt x="553" y="2017"/>
                    <a:pt x="654" y="194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15"/>
            <p:cNvSpPr/>
            <p:nvPr/>
          </p:nvSpPr>
          <p:spPr>
            <a:xfrm>
              <a:off x="1246892" y="1958799"/>
              <a:ext cx="2947644" cy="2107363"/>
            </a:xfrm>
            <a:custGeom>
              <a:avLst/>
              <a:gdLst/>
              <a:ahLst/>
              <a:cxnLst/>
              <a:rect l="l" t="t" r="r" b="b"/>
              <a:pathLst>
                <a:path w="21237" h="15183" extrusionOk="0">
                  <a:moveTo>
                    <a:pt x="21237" y="15183"/>
                  </a:moveTo>
                  <a:lnTo>
                    <a:pt x="0" y="15183"/>
                  </a:lnTo>
                  <a:lnTo>
                    <a:pt x="0" y="0"/>
                  </a:lnTo>
                  <a:lnTo>
                    <a:pt x="2123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15"/>
            <p:cNvSpPr/>
            <p:nvPr/>
          </p:nvSpPr>
          <p:spPr>
            <a:xfrm>
              <a:off x="1320315" y="1959631"/>
              <a:ext cx="2874219" cy="2106530"/>
            </a:xfrm>
            <a:custGeom>
              <a:avLst/>
              <a:gdLst/>
              <a:ahLst/>
              <a:cxnLst/>
              <a:rect l="l" t="t" r="r" b="b"/>
              <a:pathLst>
                <a:path w="20708" h="15177" extrusionOk="0">
                  <a:moveTo>
                    <a:pt x="20708" y="15177"/>
                  </a:moveTo>
                  <a:lnTo>
                    <a:pt x="0" y="15177"/>
                  </a:lnTo>
                  <a:lnTo>
                    <a:pt x="0" y="0"/>
                  </a:lnTo>
                  <a:lnTo>
                    <a:pt x="2070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15"/>
            <p:cNvSpPr/>
            <p:nvPr/>
          </p:nvSpPr>
          <p:spPr>
            <a:xfrm>
              <a:off x="1370282" y="2072889"/>
              <a:ext cx="2774286" cy="1931646"/>
            </a:xfrm>
            <a:custGeom>
              <a:avLst/>
              <a:gdLst/>
              <a:ahLst/>
              <a:cxnLst/>
              <a:rect l="l" t="t" r="r" b="b"/>
              <a:pathLst>
                <a:path w="19988" h="13917" extrusionOk="0">
                  <a:moveTo>
                    <a:pt x="19987" y="13916"/>
                  </a:moveTo>
                  <a:lnTo>
                    <a:pt x="1" y="13916"/>
                  </a:lnTo>
                  <a:lnTo>
                    <a:pt x="1" y="1"/>
                  </a:lnTo>
                  <a:lnTo>
                    <a:pt x="1998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15"/>
            <p:cNvSpPr/>
            <p:nvPr/>
          </p:nvSpPr>
          <p:spPr>
            <a:xfrm>
              <a:off x="2112840" y="4066005"/>
              <a:ext cx="1727613" cy="515355"/>
            </a:xfrm>
            <a:custGeom>
              <a:avLst/>
              <a:gdLst/>
              <a:ahLst/>
              <a:cxnLst/>
              <a:rect l="l" t="t" r="r" b="b"/>
              <a:pathLst>
                <a:path w="12447" h="3713" extrusionOk="0">
                  <a:moveTo>
                    <a:pt x="1043" y="1"/>
                  </a:moveTo>
                  <a:cubicBezTo>
                    <a:pt x="1043" y="1"/>
                    <a:pt x="1" y="575"/>
                    <a:pt x="1" y="3712"/>
                  </a:cubicBezTo>
                  <a:lnTo>
                    <a:pt x="12446" y="3712"/>
                  </a:lnTo>
                  <a:lnTo>
                    <a:pt x="12446" y="2800"/>
                  </a:lnTo>
                  <a:lnTo>
                    <a:pt x="5666" y="2800"/>
                  </a:lnTo>
                  <a:cubicBezTo>
                    <a:pt x="5666" y="2800"/>
                    <a:pt x="5469" y="1448"/>
                    <a:pt x="64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15"/>
            <p:cNvSpPr/>
            <p:nvPr/>
          </p:nvSpPr>
          <p:spPr>
            <a:xfrm>
              <a:off x="2128524" y="4066005"/>
              <a:ext cx="885667" cy="287866"/>
            </a:xfrm>
            <a:custGeom>
              <a:avLst/>
              <a:gdLst/>
              <a:ahLst/>
              <a:cxnLst/>
              <a:rect l="l" t="t" r="r" b="b"/>
              <a:pathLst>
                <a:path w="6381" h="2074" extrusionOk="0">
                  <a:moveTo>
                    <a:pt x="6381" y="1"/>
                  </a:moveTo>
                  <a:lnTo>
                    <a:pt x="0" y="2073"/>
                  </a:lnTo>
                  <a:cubicBezTo>
                    <a:pt x="0" y="2073"/>
                    <a:pt x="192" y="536"/>
                    <a:pt x="9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15"/>
            <p:cNvSpPr/>
            <p:nvPr/>
          </p:nvSpPr>
          <p:spPr>
            <a:xfrm>
              <a:off x="2115199" y="4454496"/>
              <a:ext cx="1725254" cy="36087"/>
            </a:xfrm>
            <a:custGeom>
              <a:avLst/>
              <a:gdLst/>
              <a:ahLst/>
              <a:cxnLst/>
              <a:rect l="l" t="t" r="r" b="b"/>
              <a:pathLst>
                <a:path w="12430" h="260" extrusionOk="0">
                  <a:moveTo>
                    <a:pt x="1" y="260"/>
                  </a:moveTo>
                  <a:lnTo>
                    <a:pt x="12429" y="260"/>
                  </a:lnTo>
                  <a:lnTo>
                    <a:pt x="12429" y="1"/>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15"/>
            <p:cNvSpPr/>
            <p:nvPr/>
          </p:nvSpPr>
          <p:spPr>
            <a:xfrm>
              <a:off x="2664692" y="1979063"/>
              <a:ext cx="78282" cy="77588"/>
            </a:xfrm>
            <a:custGeom>
              <a:avLst/>
              <a:gdLst/>
              <a:ahLst/>
              <a:cxnLst/>
              <a:rect l="l" t="t" r="r" b="b"/>
              <a:pathLst>
                <a:path w="564" h="559" extrusionOk="0">
                  <a:moveTo>
                    <a:pt x="564" y="282"/>
                  </a:moveTo>
                  <a:cubicBezTo>
                    <a:pt x="564" y="434"/>
                    <a:pt x="440" y="558"/>
                    <a:pt x="282" y="558"/>
                  </a:cubicBezTo>
                  <a:cubicBezTo>
                    <a:pt x="130" y="558"/>
                    <a:pt x="1" y="434"/>
                    <a:pt x="1" y="282"/>
                  </a:cubicBezTo>
                  <a:cubicBezTo>
                    <a:pt x="1" y="125"/>
                    <a:pt x="130" y="1"/>
                    <a:pt x="282" y="1"/>
                  </a:cubicBezTo>
                  <a:cubicBezTo>
                    <a:pt x="440" y="1"/>
                    <a:pt x="564" y="125"/>
                    <a:pt x="564" y="282"/>
                  </a:cubicBezTo>
                  <a:close/>
                </a:path>
              </a:pathLst>
            </a:custGeom>
            <a:solidFill>
              <a:srgbClr val="8E8E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15"/>
            <p:cNvSpPr/>
            <p:nvPr/>
          </p:nvSpPr>
          <p:spPr>
            <a:xfrm>
              <a:off x="1481319" y="2258182"/>
              <a:ext cx="583227" cy="518270"/>
            </a:xfrm>
            <a:custGeom>
              <a:avLst/>
              <a:gdLst/>
              <a:ahLst/>
              <a:cxnLst/>
              <a:rect l="l" t="t" r="r" b="b"/>
              <a:pathLst>
                <a:path w="4202" h="3734" extrusionOk="0">
                  <a:moveTo>
                    <a:pt x="4202" y="0"/>
                  </a:moveTo>
                  <a:lnTo>
                    <a:pt x="4202" y="3734"/>
                  </a:lnTo>
                  <a:lnTo>
                    <a:pt x="0" y="3734"/>
                  </a:lnTo>
                  <a:lnTo>
                    <a:pt x="0" y="648"/>
                  </a:lnTo>
                  <a:lnTo>
                    <a:pt x="1639" y="648"/>
                  </a:lnTo>
                  <a:lnTo>
                    <a:pt x="1791" y="0"/>
                  </a:lnTo>
                  <a:close/>
                </a:path>
              </a:pathLst>
            </a:custGeom>
            <a:solidFill>
              <a:srgbClr val="DFAF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15"/>
            <p:cNvSpPr/>
            <p:nvPr/>
          </p:nvSpPr>
          <p:spPr>
            <a:xfrm>
              <a:off x="1481319" y="2347984"/>
              <a:ext cx="645825" cy="428468"/>
            </a:xfrm>
            <a:custGeom>
              <a:avLst/>
              <a:gdLst/>
              <a:ahLst/>
              <a:cxnLst/>
              <a:rect l="l" t="t" r="r" b="b"/>
              <a:pathLst>
                <a:path w="4653" h="3087" extrusionOk="0">
                  <a:moveTo>
                    <a:pt x="4202" y="3087"/>
                  </a:moveTo>
                  <a:lnTo>
                    <a:pt x="0" y="3087"/>
                  </a:lnTo>
                  <a:lnTo>
                    <a:pt x="451" y="1"/>
                  </a:lnTo>
                  <a:lnTo>
                    <a:pt x="465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15"/>
            <p:cNvSpPr/>
            <p:nvPr/>
          </p:nvSpPr>
          <p:spPr>
            <a:xfrm>
              <a:off x="1481319" y="2831134"/>
              <a:ext cx="583227" cy="518270"/>
            </a:xfrm>
            <a:custGeom>
              <a:avLst/>
              <a:gdLst/>
              <a:ahLst/>
              <a:cxnLst/>
              <a:rect l="l" t="t" r="r" b="b"/>
              <a:pathLst>
                <a:path w="4202" h="3734" extrusionOk="0">
                  <a:moveTo>
                    <a:pt x="4202" y="0"/>
                  </a:moveTo>
                  <a:lnTo>
                    <a:pt x="4202" y="3734"/>
                  </a:lnTo>
                  <a:lnTo>
                    <a:pt x="0" y="3734"/>
                  </a:lnTo>
                  <a:lnTo>
                    <a:pt x="0" y="648"/>
                  </a:lnTo>
                  <a:lnTo>
                    <a:pt x="1639" y="648"/>
                  </a:lnTo>
                  <a:lnTo>
                    <a:pt x="1791" y="0"/>
                  </a:lnTo>
                  <a:close/>
                </a:path>
              </a:pathLst>
            </a:custGeom>
            <a:solidFill>
              <a:srgbClr val="DFAF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15"/>
            <p:cNvSpPr/>
            <p:nvPr/>
          </p:nvSpPr>
          <p:spPr>
            <a:xfrm>
              <a:off x="1481319" y="2920935"/>
              <a:ext cx="645825" cy="428468"/>
            </a:xfrm>
            <a:custGeom>
              <a:avLst/>
              <a:gdLst/>
              <a:ahLst/>
              <a:cxnLst/>
              <a:rect l="l" t="t" r="r" b="b"/>
              <a:pathLst>
                <a:path w="4653" h="3087" extrusionOk="0">
                  <a:moveTo>
                    <a:pt x="4202" y="3087"/>
                  </a:moveTo>
                  <a:lnTo>
                    <a:pt x="0" y="3087"/>
                  </a:lnTo>
                  <a:lnTo>
                    <a:pt x="451" y="1"/>
                  </a:lnTo>
                  <a:lnTo>
                    <a:pt x="465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15"/>
            <p:cNvSpPr/>
            <p:nvPr/>
          </p:nvSpPr>
          <p:spPr>
            <a:xfrm>
              <a:off x="1500056" y="3424350"/>
              <a:ext cx="583227" cy="518409"/>
            </a:xfrm>
            <a:custGeom>
              <a:avLst/>
              <a:gdLst/>
              <a:ahLst/>
              <a:cxnLst/>
              <a:rect l="l" t="t" r="r" b="b"/>
              <a:pathLst>
                <a:path w="4202" h="3735" extrusionOk="0">
                  <a:moveTo>
                    <a:pt x="4202" y="1"/>
                  </a:moveTo>
                  <a:lnTo>
                    <a:pt x="4202" y="3734"/>
                  </a:lnTo>
                  <a:lnTo>
                    <a:pt x="1" y="3734"/>
                  </a:lnTo>
                  <a:lnTo>
                    <a:pt x="1" y="648"/>
                  </a:lnTo>
                  <a:lnTo>
                    <a:pt x="1634" y="648"/>
                  </a:lnTo>
                  <a:lnTo>
                    <a:pt x="1791" y="1"/>
                  </a:lnTo>
                  <a:close/>
                </a:path>
              </a:pathLst>
            </a:custGeom>
            <a:solidFill>
              <a:srgbClr val="DFAF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15"/>
            <p:cNvSpPr/>
            <p:nvPr/>
          </p:nvSpPr>
          <p:spPr>
            <a:xfrm>
              <a:off x="1500056" y="3514290"/>
              <a:ext cx="645825" cy="428468"/>
            </a:xfrm>
            <a:custGeom>
              <a:avLst/>
              <a:gdLst/>
              <a:ahLst/>
              <a:cxnLst/>
              <a:rect l="l" t="t" r="r" b="b"/>
              <a:pathLst>
                <a:path w="4653" h="3087" extrusionOk="0">
                  <a:moveTo>
                    <a:pt x="4202" y="3086"/>
                  </a:moveTo>
                  <a:lnTo>
                    <a:pt x="1" y="3086"/>
                  </a:lnTo>
                  <a:lnTo>
                    <a:pt x="451" y="0"/>
                  </a:lnTo>
                  <a:lnTo>
                    <a:pt x="465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15"/>
            <p:cNvSpPr/>
            <p:nvPr/>
          </p:nvSpPr>
          <p:spPr>
            <a:xfrm>
              <a:off x="2382520" y="3358699"/>
              <a:ext cx="356571" cy="530068"/>
            </a:xfrm>
            <a:custGeom>
              <a:avLst/>
              <a:gdLst/>
              <a:ahLst/>
              <a:cxnLst/>
              <a:rect l="l" t="t" r="r" b="b"/>
              <a:pathLst>
                <a:path w="2569" h="3819" extrusionOk="0">
                  <a:moveTo>
                    <a:pt x="2569" y="3819"/>
                  </a:moveTo>
                  <a:lnTo>
                    <a:pt x="1" y="3819"/>
                  </a:lnTo>
                  <a:lnTo>
                    <a:pt x="1" y="0"/>
                  </a:lnTo>
                  <a:lnTo>
                    <a:pt x="256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15"/>
            <p:cNvSpPr/>
            <p:nvPr/>
          </p:nvSpPr>
          <p:spPr>
            <a:xfrm>
              <a:off x="2414582" y="3330523"/>
              <a:ext cx="357404" cy="530068"/>
            </a:xfrm>
            <a:custGeom>
              <a:avLst/>
              <a:gdLst/>
              <a:ahLst/>
              <a:cxnLst/>
              <a:rect l="l" t="t" r="r" b="b"/>
              <a:pathLst>
                <a:path w="2575" h="3819" extrusionOk="0">
                  <a:moveTo>
                    <a:pt x="2574" y="3819"/>
                  </a:moveTo>
                  <a:lnTo>
                    <a:pt x="1" y="3819"/>
                  </a:lnTo>
                  <a:lnTo>
                    <a:pt x="1" y="1"/>
                  </a:lnTo>
                  <a:lnTo>
                    <a:pt x="2574"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15"/>
            <p:cNvSpPr/>
            <p:nvPr/>
          </p:nvSpPr>
          <p:spPr>
            <a:xfrm>
              <a:off x="2456082" y="3295408"/>
              <a:ext cx="357265" cy="530901"/>
            </a:xfrm>
            <a:custGeom>
              <a:avLst/>
              <a:gdLst/>
              <a:ahLst/>
              <a:cxnLst/>
              <a:rect l="l" t="t" r="r" b="b"/>
              <a:pathLst>
                <a:path w="2574" h="3825" extrusionOk="0">
                  <a:moveTo>
                    <a:pt x="2574" y="3824"/>
                  </a:moveTo>
                  <a:lnTo>
                    <a:pt x="0" y="3824"/>
                  </a:lnTo>
                  <a:lnTo>
                    <a:pt x="0" y="0"/>
                  </a:lnTo>
                  <a:lnTo>
                    <a:pt x="25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15"/>
            <p:cNvSpPr/>
            <p:nvPr/>
          </p:nvSpPr>
          <p:spPr>
            <a:xfrm>
              <a:off x="2494251" y="3385209"/>
              <a:ext cx="285507" cy="25955"/>
            </a:xfrm>
            <a:custGeom>
              <a:avLst/>
              <a:gdLst/>
              <a:ahLst/>
              <a:cxnLst/>
              <a:rect l="l" t="t" r="r" b="b"/>
              <a:pathLst>
                <a:path w="2057" h="187" extrusionOk="0">
                  <a:moveTo>
                    <a:pt x="1921" y="1"/>
                  </a:moveTo>
                  <a:lnTo>
                    <a:pt x="119" y="1"/>
                  </a:lnTo>
                  <a:cubicBezTo>
                    <a:pt x="1" y="1"/>
                    <a:pt x="18" y="187"/>
                    <a:pt x="136" y="187"/>
                  </a:cubicBezTo>
                  <a:lnTo>
                    <a:pt x="1938" y="187"/>
                  </a:lnTo>
                  <a:cubicBezTo>
                    <a:pt x="2056" y="187"/>
                    <a:pt x="2040" y="1"/>
                    <a:pt x="19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15"/>
            <p:cNvSpPr/>
            <p:nvPr/>
          </p:nvSpPr>
          <p:spPr>
            <a:xfrm>
              <a:off x="2494251" y="3454885"/>
              <a:ext cx="285507" cy="25816"/>
            </a:xfrm>
            <a:custGeom>
              <a:avLst/>
              <a:gdLst/>
              <a:ahLst/>
              <a:cxnLst/>
              <a:rect l="l" t="t" r="r" b="b"/>
              <a:pathLst>
                <a:path w="2057" h="186" extrusionOk="0">
                  <a:moveTo>
                    <a:pt x="1921" y="0"/>
                  </a:moveTo>
                  <a:lnTo>
                    <a:pt x="119" y="0"/>
                  </a:lnTo>
                  <a:cubicBezTo>
                    <a:pt x="1" y="0"/>
                    <a:pt x="18" y="186"/>
                    <a:pt x="136" y="186"/>
                  </a:cubicBezTo>
                  <a:lnTo>
                    <a:pt x="1938" y="186"/>
                  </a:lnTo>
                  <a:cubicBezTo>
                    <a:pt x="2056" y="186"/>
                    <a:pt x="2040" y="0"/>
                    <a:pt x="19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15"/>
            <p:cNvSpPr/>
            <p:nvPr/>
          </p:nvSpPr>
          <p:spPr>
            <a:xfrm>
              <a:off x="2494251" y="3523589"/>
              <a:ext cx="285507" cy="25955"/>
            </a:xfrm>
            <a:custGeom>
              <a:avLst/>
              <a:gdLst/>
              <a:ahLst/>
              <a:cxnLst/>
              <a:rect l="l" t="t" r="r" b="b"/>
              <a:pathLst>
                <a:path w="2057" h="187" extrusionOk="0">
                  <a:moveTo>
                    <a:pt x="1921" y="1"/>
                  </a:moveTo>
                  <a:lnTo>
                    <a:pt x="119" y="1"/>
                  </a:lnTo>
                  <a:cubicBezTo>
                    <a:pt x="1" y="1"/>
                    <a:pt x="18" y="187"/>
                    <a:pt x="136" y="187"/>
                  </a:cubicBezTo>
                  <a:lnTo>
                    <a:pt x="1938" y="187"/>
                  </a:lnTo>
                  <a:cubicBezTo>
                    <a:pt x="2056" y="187"/>
                    <a:pt x="2040" y="1"/>
                    <a:pt x="19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15"/>
            <p:cNvSpPr/>
            <p:nvPr/>
          </p:nvSpPr>
          <p:spPr>
            <a:xfrm>
              <a:off x="2494251" y="3593126"/>
              <a:ext cx="285507" cy="25955"/>
            </a:xfrm>
            <a:custGeom>
              <a:avLst/>
              <a:gdLst/>
              <a:ahLst/>
              <a:cxnLst/>
              <a:rect l="l" t="t" r="r" b="b"/>
              <a:pathLst>
                <a:path w="2057" h="187" extrusionOk="0">
                  <a:moveTo>
                    <a:pt x="1921" y="1"/>
                  </a:moveTo>
                  <a:lnTo>
                    <a:pt x="119" y="1"/>
                  </a:lnTo>
                  <a:cubicBezTo>
                    <a:pt x="1" y="1"/>
                    <a:pt x="18" y="187"/>
                    <a:pt x="136" y="187"/>
                  </a:cubicBezTo>
                  <a:lnTo>
                    <a:pt x="1938" y="187"/>
                  </a:lnTo>
                  <a:cubicBezTo>
                    <a:pt x="2056" y="187"/>
                    <a:pt x="2040" y="1"/>
                    <a:pt x="19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15"/>
            <p:cNvSpPr/>
            <p:nvPr/>
          </p:nvSpPr>
          <p:spPr>
            <a:xfrm>
              <a:off x="2495916" y="3652531"/>
              <a:ext cx="286201" cy="25955"/>
            </a:xfrm>
            <a:custGeom>
              <a:avLst/>
              <a:gdLst/>
              <a:ahLst/>
              <a:cxnLst/>
              <a:rect l="l" t="t" r="r" b="b"/>
              <a:pathLst>
                <a:path w="2062" h="187" extrusionOk="0">
                  <a:moveTo>
                    <a:pt x="1921" y="1"/>
                  </a:moveTo>
                  <a:lnTo>
                    <a:pt x="124" y="1"/>
                  </a:lnTo>
                  <a:cubicBezTo>
                    <a:pt x="0" y="1"/>
                    <a:pt x="17" y="187"/>
                    <a:pt x="135" y="187"/>
                  </a:cubicBezTo>
                  <a:lnTo>
                    <a:pt x="1937" y="187"/>
                  </a:lnTo>
                  <a:cubicBezTo>
                    <a:pt x="2061" y="187"/>
                    <a:pt x="2044" y="1"/>
                    <a:pt x="19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15"/>
            <p:cNvSpPr/>
            <p:nvPr/>
          </p:nvSpPr>
          <p:spPr>
            <a:xfrm>
              <a:off x="2505215" y="3722207"/>
              <a:ext cx="286201" cy="25816"/>
            </a:xfrm>
            <a:custGeom>
              <a:avLst/>
              <a:gdLst/>
              <a:ahLst/>
              <a:cxnLst/>
              <a:rect l="l" t="t" r="r" b="b"/>
              <a:pathLst>
                <a:path w="2062" h="186" extrusionOk="0">
                  <a:moveTo>
                    <a:pt x="1921" y="0"/>
                  </a:moveTo>
                  <a:lnTo>
                    <a:pt x="125" y="0"/>
                  </a:lnTo>
                  <a:cubicBezTo>
                    <a:pt x="1" y="0"/>
                    <a:pt x="18" y="186"/>
                    <a:pt x="142" y="186"/>
                  </a:cubicBezTo>
                  <a:lnTo>
                    <a:pt x="1938" y="186"/>
                  </a:lnTo>
                  <a:cubicBezTo>
                    <a:pt x="2062" y="186"/>
                    <a:pt x="2045" y="0"/>
                    <a:pt x="19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3" name="Google Shape;93;p15"/>
            <p:cNvGrpSpPr/>
            <p:nvPr/>
          </p:nvGrpSpPr>
          <p:grpSpPr>
            <a:xfrm>
              <a:off x="2935899" y="3295408"/>
              <a:ext cx="430827" cy="593359"/>
              <a:chOff x="2935899" y="3295408"/>
              <a:chExt cx="430827" cy="593359"/>
            </a:xfrm>
          </p:grpSpPr>
          <p:sp>
            <p:nvSpPr>
              <p:cNvPr id="94" name="Google Shape;94;p15"/>
              <p:cNvSpPr/>
              <p:nvPr/>
            </p:nvSpPr>
            <p:spPr>
              <a:xfrm>
                <a:off x="2935899" y="3358699"/>
                <a:ext cx="357404" cy="530068"/>
              </a:xfrm>
              <a:custGeom>
                <a:avLst/>
                <a:gdLst/>
                <a:ahLst/>
                <a:cxnLst/>
                <a:rect l="l" t="t" r="r" b="b"/>
                <a:pathLst>
                  <a:path w="2575" h="3819" extrusionOk="0">
                    <a:moveTo>
                      <a:pt x="2574" y="3819"/>
                    </a:moveTo>
                    <a:lnTo>
                      <a:pt x="1" y="3819"/>
                    </a:lnTo>
                    <a:lnTo>
                      <a:pt x="1" y="0"/>
                    </a:lnTo>
                    <a:lnTo>
                      <a:pt x="257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15"/>
              <p:cNvSpPr/>
              <p:nvPr/>
            </p:nvSpPr>
            <p:spPr>
              <a:xfrm>
                <a:off x="2967961" y="3330523"/>
                <a:ext cx="357404" cy="530068"/>
              </a:xfrm>
              <a:custGeom>
                <a:avLst/>
                <a:gdLst/>
                <a:ahLst/>
                <a:cxnLst/>
                <a:rect l="l" t="t" r="r" b="b"/>
                <a:pathLst>
                  <a:path w="2575" h="3819" extrusionOk="0">
                    <a:moveTo>
                      <a:pt x="2574" y="3819"/>
                    </a:moveTo>
                    <a:lnTo>
                      <a:pt x="1" y="3819"/>
                    </a:lnTo>
                    <a:lnTo>
                      <a:pt x="1" y="1"/>
                    </a:lnTo>
                    <a:lnTo>
                      <a:pt x="2574"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15"/>
              <p:cNvSpPr/>
              <p:nvPr/>
            </p:nvSpPr>
            <p:spPr>
              <a:xfrm>
                <a:off x="3010155" y="3295408"/>
                <a:ext cx="356571" cy="530901"/>
              </a:xfrm>
              <a:custGeom>
                <a:avLst/>
                <a:gdLst/>
                <a:ahLst/>
                <a:cxnLst/>
                <a:rect l="l" t="t" r="r" b="b"/>
                <a:pathLst>
                  <a:path w="2569" h="3825" extrusionOk="0">
                    <a:moveTo>
                      <a:pt x="2569" y="3824"/>
                    </a:moveTo>
                    <a:lnTo>
                      <a:pt x="1" y="3824"/>
                    </a:lnTo>
                    <a:lnTo>
                      <a:pt x="1" y="0"/>
                    </a:lnTo>
                    <a:lnTo>
                      <a:pt x="256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15"/>
              <p:cNvSpPr/>
              <p:nvPr/>
            </p:nvSpPr>
            <p:spPr>
              <a:xfrm>
                <a:off x="3047768" y="3385209"/>
                <a:ext cx="285368" cy="25955"/>
              </a:xfrm>
              <a:custGeom>
                <a:avLst/>
                <a:gdLst/>
                <a:ahLst/>
                <a:cxnLst/>
                <a:rect l="l" t="t" r="r" b="b"/>
                <a:pathLst>
                  <a:path w="2056" h="187" extrusionOk="0">
                    <a:moveTo>
                      <a:pt x="1920" y="1"/>
                    </a:moveTo>
                    <a:lnTo>
                      <a:pt x="118" y="1"/>
                    </a:lnTo>
                    <a:cubicBezTo>
                      <a:pt x="0" y="1"/>
                      <a:pt x="17" y="187"/>
                      <a:pt x="135" y="187"/>
                    </a:cubicBezTo>
                    <a:lnTo>
                      <a:pt x="1937" y="187"/>
                    </a:lnTo>
                    <a:cubicBezTo>
                      <a:pt x="2056" y="187"/>
                      <a:pt x="2039" y="1"/>
                      <a:pt x="19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15"/>
              <p:cNvSpPr/>
              <p:nvPr/>
            </p:nvSpPr>
            <p:spPr>
              <a:xfrm>
                <a:off x="3047768" y="3454885"/>
                <a:ext cx="285368" cy="25816"/>
              </a:xfrm>
              <a:custGeom>
                <a:avLst/>
                <a:gdLst/>
                <a:ahLst/>
                <a:cxnLst/>
                <a:rect l="l" t="t" r="r" b="b"/>
                <a:pathLst>
                  <a:path w="2056" h="186" extrusionOk="0">
                    <a:moveTo>
                      <a:pt x="1920" y="0"/>
                    </a:moveTo>
                    <a:lnTo>
                      <a:pt x="118" y="0"/>
                    </a:lnTo>
                    <a:cubicBezTo>
                      <a:pt x="0" y="0"/>
                      <a:pt x="17" y="186"/>
                      <a:pt x="135" y="186"/>
                    </a:cubicBezTo>
                    <a:lnTo>
                      <a:pt x="1937" y="186"/>
                    </a:lnTo>
                    <a:cubicBezTo>
                      <a:pt x="2056" y="186"/>
                      <a:pt x="2039" y="0"/>
                      <a:pt x="19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15"/>
              <p:cNvSpPr/>
              <p:nvPr/>
            </p:nvSpPr>
            <p:spPr>
              <a:xfrm>
                <a:off x="3047768" y="3523589"/>
                <a:ext cx="285368" cy="25955"/>
              </a:xfrm>
              <a:custGeom>
                <a:avLst/>
                <a:gdLst/>
                <a:ahLst/>
                <a:cxnLst/>
                <a:rect l="l" t="t" r="r" b="b"/>
                <a:pathLst>
                  <a:path w="2056" h="187" extrusionOk="0">
                    <a:moveTo>
                      <a:pt x="1920" y="1"/>
                    </a:moveTo>
                    <a:lnTo>
                      <a:pt x="118" y="1"/>
                    </a:lnTo>
                    <a:cubicBezTo>
                      <a:pt x="0" y="1"/>
                      <a:pt x="17" y="187"/>
                      <a:pt x="135" y="187"/>
                    </a:cubicBezTo>
                    <a:lnTo>
                      <a:pt x="1937" y="187"/>
                    </a:lnTo>
                    <a:cubicBezTo>
                      <a:pt x="2056" y="187"/>
                      <a:pt x="2039" y="1"/>
                      <a:pt x="19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15"/>
              <p:cNvSpPr/>
              <p:nvPr/>
            </p:nvSpPr>
            <p:spPr>
              <a:xfrm>
                <a:off x="3047768" y="3593126"/>
                <a:ext cx="285368" cy="25955"/>
              </a:xfrm>
              <a:custGeom>
                <a:avLst/>
                <a:gdLst/>
                <a:ahLst/>
                <a:cxnLst/>
                <a:rect l="l" t="t" r="r" b="b"/>
                <a:pathLst>
                  <a:path w="2056" h="187" extrusionOk="0">
                    <a:moveTo>
                      <a:pt x="1920" y="1"/>
                    </a:moveTo>
                    <a:lnTo>
                      <a:pt x="118" y="1"/>
                    </a:lnTo>
                    <a:cubicBezTo>
                      <a:pt x="0" y="1"/>
                      <a:pt x="17" y="187"/>
                      <a:pt x="135" y="187"/>
                    </a:cubicBezTo>
                    <a:lnTo>
                      <a:pt x="1937" y="187"/>
                    </a:lnTo>
                    <a:cubicBezTo>
                      <a:pt x="2056" y="187"/>
                      <a:pt x="2039" y="1"/>
                      <a:pt x="19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15"/>
              <p:cNvSpPr/>
              <p:nvPr/>
            </p:nvSpPr>
            <p:spPr>
              <a:xfrm>
                <a:off x="3049295" y="3652531"/>
                <a:ext cx="286201" cy="25955"/>
              </a:xfrm>
              <a:custGeom>
                <a:avLst/>
                <a:gdLst/>
                <a:ahLst/>
                <a:cxnLst/>
                <a:rect l="l" t="t" r="r" b="b"/>
                <a:pathLst>
                  <a:path w="2062" h="187" extrusionOk="0">
                    <a:moveTo>
                      <a:pt x="1926" y="1"/>
                    </a:moveTo>
                    <a:lnTo>
                      <a:pt x="124" y="1"/>
                    </a:lnTo>
                    <a:cubicBezTo>
                      <a:pt x="0" y="1"/>
                      <a:pt x="17" y="187"/>
                      <a:pt x="141" y="187"/>
                    </a:cubicBezTo>
                    <a:lnTo>
                      <a:pt x="1938" y="187"/>
                    </a:lnTo>
                    <a:cubicBezTo>
                      <a:pt x="2061" y="187"/>
                      <a:pt x="2045" y="1"/>
                      <a:pt x="19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15"/>
              <p:cNvSpPr/>
              <p:nvPr/>
            </p:nvSpPr>
            <p:spPr>
              <a:xfrm>
                <a:off x="3059427" y="3722207"/>
                <a:ext cx="285507" cy="25816"/>
              </a:xfrm>
              <a:custGeom>
                <a:avLst/>
                <a:gdLst/>
                <a:ahLst/>
                <a:cxnLst/>
                <a:rect l="l" t="t" r="r" b="b"/>
                <a:pathLst>
                  <a:path w="2057" h="186" extrusionOk="0">
                    <a:moveTo>
                      <a:pt x="1921" y="0"/>
                    </a:moveTo>
                    <a:lnTo>
                      <a:pt x="119" y="0"/>
                    </a:lnTo>
                    <a:cubicBezTo>
                      <a:pt x="1" y="0"/>
                      <a:pt x="17" y="186"/>
                      <a:pt x="136" y="186"/>
                    </a:cubicBezTo>
                    <a:lnTo>
                      <a:pt x="1938" y="186"/>
                    </a:lnTo>
                    <a:cubicBezTo>
                      <a:pt x="2056" y="186"/>
                      <a:pt x="2039" y="0"/>
                      <a:pt x="19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3" name="Google Shape;103;p15"/>
            <p:cNvSpPr/>
            <p:nvPr/>
          </p:nvSpPr>
          <p:spPr>
            <a:xfrm>
              <a:off x="2377801" y="2741194"/>
              <a:ext cx="357404" cy="530901"/>
            </a:xfrm>
            <a:custGeom>
              <a:avLst/>
              <a:gdLst/>
              <a:ahLst/>
              <a:cxnLst/>
              <a:rect l="l" t="t" r="r" b="b"/>
              <a:pathLst>
                <a:path w="2575" h="3825" extrusionOk="0">
                  <a:moveTo>
                    <a:pt x="2574" y="3824"/>
                  </a:moveTo>
                  <a:lnTo>
                    <a:pt x="1" y="3824"/>
                  </a:lnTo>
                  <a:lnTo>
                    <a:pt x="1" y="1"/>
                  </a:lnTo>
                  <a:lnTo>
                    <a:pt x="257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15"/>
            <p:cNvSpPr/>
            <p:nvPr/>
          </p:nvSpPr>
          <p:spPr>
            <a:xfrm>
              <a:off x="2409863" y="2713018"/>
              <a:ext cx="357404" cy="530901"/>
            </a:xfrm>
            <a:custGeom>
              <a:avLst/>
              <a:gdLst/>
              <a:ahLst/>
              <a:cxnLst/>
              <a:rect l="l" t="t" r="r" b="b"/>
              <a:pathLst>
                <a:path w="2575" h="3825" extrusionOk="0">
                  <a:moveTo>
                    <a:pt x="2574" y="3825"/>
                  </a:moveTo>
                  <a:lnTo>
                    <a:pt x="1" y="3825"/>
                  </a:lnTo>
                  <a:lnTo>
                    <a:pt x="1" y="1"/>
                  </a:lnTo>
                  <a:lnTo>
                    <a:pt x="2574"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15"/>
            <p:cNvSpPr/>
            <p:nvPr/>
          </p:nvSpPr>
          <p:spPr>
            <a:xfrm>
              <a:off x="2451363" y="2678736"/>
              <a:ext cx="357265" cy="530068"/>
            </a:xfrm>
            <a:custGeom>
              <a:avLst/>
              <a:gdLst/>
              <a:ahLst/>
              <a:cxnLst/>
              <a:rect l="l" t="t" r="r" b="b"/>
              <a:pathLst>
                <a:path w="2574" h="3819" extrusionOk="0">
                  <a:moveTo>
                    <a:pt x="2574" y="3818"/>
                  </a:moveTo>
                  <a:lnTo>
                    <a:pt x="0" y="3818"/>
                  </a:lnTo>
                  <a:lnTo>
                    <a:pt x="0" y="0"/>
                  </a:lnTo>
                  <a:lnTo>
                    <a:pt x="25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15"/>
            <p:cNvSpPr/>
            <p:nvPr/>
          </p:nvSpPr>
          <p:spPr>
            <a:xfrm>
              <a:off x="2489670" y="2767843"/>
              <a:ext cx="285368" cy="25816"/>
            </a:xfrm>
            <a:custGeom>
              <a:avLst/>
              <a:gdLst/>
              <a:ahLst/>
              <a:cxnLst/>
              <a:rect l="l" t="t" r="r" b="b"/>
              <a:pathLst>
                <a:path w="2056" h="186" extrusionOk="0">
                  <a:moveTo>
                    <a:pt x="1921" y="0"/>
                  </a:moveTo>
                  <a:lnTo>
                    <a:pt x="118" y="0"/>
                  </a:lnTo>
                  <a:cubicBezTo>
                    <a:pt x="0" y="0"/>
                    <a:pt x="17" y="186"/>
                    <a:pt x="135" y="186"/>
                  </a:cubicBezTo>
                  <a:lnTo>
                    <a:pt x="1937" y="186"/>
                  </a:lnTo>
                  <a:cubicBezTo>
                    <a:pt x="2056" y="186"/>
                    <a:pt x="2039" y="0"/>
                    <a:pt x="19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15"/>
            <p:cNvSpPr/>
            <p:nvPr/>
          </p:nvSpPr>
          <p:spPr>
            <a:xfrm>
              <a:off x="2489670" y="2837380"/>
              <a:ext cx="285368" cy="25955"/>
            </a:xfrm>
            <a:custGeom>
              <a:avLst/>
              <a:gdLst/>
              <a:ahLst/>
              <a:cxnLst/>
              <a:rect l="l" t="t" r="r" b="b"/>
              <a:pathLst>
                <a:path w="2056" h="187" extrusionOk="0">
                  <a:moveTo>
                    <a:pt x="1921" y="0"/>
                  </a:moveTo>
                  <a:lnTo>
                    <a:pt x="118" y="0"/>
                  </a:lnTo>
                  <a:cubicBezTo>
                    <a:pt x="0" y="0"/>
                    <a:pt x="17" y="186"/>
                    <a:pt x="135" y="186"/>
                  </a:cubicBezTo>
                  <a:lnTo>
                    <a:pt x="1937" y="186"/>
                  </a:lnTo>
                  <a:cubicBezTo>
                    <a:pt x="2056" y="186"/>
                    <a:pt x="2039" y="0"/>
                    <a:pt x="19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15"/>
            <p:cNvSpPr/>
            <p:nvPr/>
          </p:nvSpPr>
          <p:spPr>
            <a:xfrm>
              <a:off x="2489670" y="2906084"/>
              <a:ext cx="285368" cy="26788"/>
            </a:xfrm>
            <a:custGeom>
              <a:avLst/>
              <a:gdLst/>
              <a:ahLst/>
              <a:cxnLst/>
              <a:rect l="l" t="t" r="r" b="b"/>
              <a:pathLst>
                <a:path w="2056" h="193" extrusionOk="0">
                  <a:moveTo>
                    <a:pt x="1921" y="1"/>
                  </a:moveTo>
                  <a:lnTo>
                    <a:pt x="118" y="1"/>
                  </a:lnTo>
                  <a:cubicBezTo>
                    <a:pt x="0" y="1"/>
                    <a:pt x="17" y="192"/>
                    <a:pt x="135" y="192"/>
                  </a:cubicBezTo>
                  <a:lnTo>
                    <a:pt x="1937" y="192"/>
                  </a:lnTo>
                  <a:cubicBezTo>
                    <a:pt x="2056" y="192"/>
                    <a:pt x="2039" y="1"/>
                    <a:pt x="19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15"/>
            <p:cNvSpPr/>
            <p:nvPr/>
          </p:nvSpPr>
          <p:spPr>
            <a:xfrm>
              <a:off x="2489670" y="2975760"/>
              <a:ext cx="285368" cy="25816"/>
            </a:xfrm>
            <a:custGeom>
              <a:avLst/>
              <a:gdLst/>
              <a:ahLst/>
              <a:cxnLst/>
              <a:rect l="l" t="t" r="r" b="b"/>
              <a:pathLst>
                <a:path w="2056" h="186" extrusionOk="0">
                  <a:moveTo>
                    <a:pt x="1921" y="0"/>
                  </a:moveTo>
                  <a:lnTo>
                    <a:pt x="118" y="0"/>
                  </a:lnTo>
                  <a:cubicBezTo>
                    <a:pt x="0" y="0"/>
                    <a:pt x="17" y="186"/>
                    <a:pt x="135" y="186"/>
                  </a:cubicBezTo>
                  <a:lnTo>
                    <a:pt x="1937" y="186"/>
                  </a:lnTo>
                  <a:cubicBezTo>
                    <a:pt x="2056" y="186"/>
                    <a:pt x="2039" y="0"/>
                    <a:pt x="19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15"/>
            <p:cNvSpPr/>
            <p:nvPr/>
          </p:nvSpPr>
          <p:spPr>
            <a:xfrm>
              <a:off x="2491197" y="3035165"/>
              <a:ext cx="286201" cy="25816"/>
            </a:xfrm>
            <a:custGeom>
              <a:avLst/>
              <a:gdLst/>
              <a:ahLst/>
              <a:cxnLst/>
              <a:rect l="l" t="t" r="r" b="b"/>
              <a:pathLst>
                <a:path w="2062" h="186" extrusionOk="0">
                  <a:moveTo>
                    <a:pt x="1921" y="0"/>
                  </a:moveTo>
                  <a:lnTo>
                    <a:pt x="124" y="0"/>
                  </a:lnTo>
                  <a:cubicBezTo>
                    <a:pt x="0" y="0"/>
                    <a:pt x="17" y="186"/>
                    <a:pt x="141" y="186"/>
                  </a:cubicBezTo>
                  <a:lnTo>
                    <a:pt x="1938" y="186"/>
                  </a:lnTo>
                  <a:cubicBezTo>
                    <a:pt x="2062" y="186"/>
                    <a:pt x="2045" y="0"/>
                    <a:pt x="19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15"/>
            <p:cNvSpPr/>
            <p:nvPr/>
          </p:nvSpPr>
          <p:spPr>
            <a:xfrm>
              <a:off x="2500635" y="3104702"/>
              <a:ext cx="286201" cy="25955"/>
            </a:xfrm>
            <a:custGeom>
              <a:avLst/>
              <a:gdLst/>
              <a:ahLst/>
              <a:cxnLst/>
              <a:rect l="l" t="t" r="r" b="b"/>
              <a:pathLst>
                <a:path w="2062" h="187" extrusionOk="0">
                  <a:moveTo>
                    <a:pt x="1926" y="0"/>
                  </a:moveTo>
                  <a:lnTo>
                    <a:pt x="124" y="0"/>
                  </a:lnTo>
                  <a:cubicBezTo>
                    <a:pt x="0" y="0"/>
                    <a:pt x="17" y="186"/>
                    <a:pt x="141" y="186"/>
                  </a:cubicBezTo>
                  <a:lnTo>
                    <a:pt x="1943" y="186"/>
                  </a:lnTo>
                  <a:cubicBezTo>
                    <a:pt x="2061" y="186"/>
                    <a:pt x="2044" y="0"/>
                    <a:pt x="19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15"/>
            <p:cNvSpPr/>
            <p:nvPr/>
          </p:nvSpPr>
          <p:spPr>
            <a:xfrm>
              <a:off x="2244140" y="410386"/>
              <a:ext cx="1093725" cy="1230440"/>
            </a:xfrm>
            <a:custGeom>
              <a:avLst/>
              <a:gdLst/>
              <a:ahLst/>
              <a:cxnLst/>
              <a:rect l="l" t="t" r="r" b="b"/>
              <a:pathLst>
                <a:path w="7880" h="8865" extrusionOk="0">
                  <a:moveTo>
                    <a:pt x="7879" y="3942"/>
                  </a:moveTo>
                  <a:lnTo>
                    <a:pt x="7879" y="8864"/>
                  </a:lnTo>
                  <a:lnTo>
                    <a:pt x="7068" y="8436"/>
                  </a:lnTo>
                  <a:lnTo>
                    <a:pt x="6500" y="8138"/>
                  </a:lnTo>
                  <a:lnTo>
                    <a:pt x="6500" y="3942"/>
                  </a:lnTo>
                  <a:cubicBezTo>
                    <a:pt x="6500" y="2529"/>
                    <a:pt x="5351" y="1380"/>
                    <a:pt x="3937" y="1380"/>
                  </a:cubicBezTo>
                  <a:cubicBezTo>
                    <a:pt x="3802" y="1380"/>
                    <a:pt x="3667" y="1391"/>
                    <a:pt x="3532" y="1414"/>
                  </a:cubicBezTo>
                  <a:cubicBezTo>
                    <a:pt x="2315" y="1605"/>
                    <a:pt x="1381" y="2664"/>
                    <a:pt x="1381" y="3942"/>
                  </a:cubicBezTo>
                  <a:lnTo>
                    <a:pt x="1381" y="7941"/>
                  </a:lnTo>
                  <a:lnTo>
                    <a:pt x="570" y="8363"/>
                  </a:lnTo>
                  <a:lnTo>
                    <a:pt x="1" y="8662"/>
                  </a:lnTo>
                  <a:lnTo>
                    <a:pt x="1" y="3942"/>
                  </a:lnTo>
                  <a:cubicBezTo>
                    <a:pt x="1" y="1904"/>
                    <a:pt x="1550" y="226"/>
                    <a:pt x="3532" y="23"/>
                  </a:cubicBezTo>
                  <a:cubicBezTo>
                    <a:pt x="3667" y="6"/>
                    <a:pt x="3802" y="0"/>
                    <a:pt x="3937" y="0"/>
                  </a:cubicBezTo>
                  <a:cubicBezTo>
                    <a:pt x="6111" y="0"/>
                    <a:pt x="7879" y="1769"/>
                    <a:pt x="7879" y="394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15"/>
            <p:cNvSpPr/>
            <p:nvPr/>
          </p:nvSpPr>
          <p:spPr>
            <a:xfrm>
              <a:off x="2205139" y="1145868"/>
              <a:ext cx="1202264" cy="1395332"/>
            </a:xfrm>
            <a:custGeom>
              <a:avLst/>
              <a:gdLst/>
              <a:ahLst/>
              <a:cxnLst/>
              <a:rect l="l" t="t" r="r" b="b"/>
              <a:pathLst>
                <a:path w="8662" h="10053" extrusionOk="0">
                  <a:moveTo>
                    <a:pt x="8662" y="2270"/>
                  </a:moveTo>
                  <a:lnTo>
                    <a:pt x="8662" y="5880"/>
                  </a:lnTo>
                  <a:cubicBezTo>
                    <a:pt x="8662" y="7705"/>
                    <a:pt x="6978" y="9371"/>
                    <a:pt x="4466" y="10019"/>
                  </a:cubicBezTo>
                  <a:cubicBezTo>
                    <a:pt x="4421" y="10030"/>
                    <a:pt x="4376" y="10042"/>
                    <a:pt x="4331" y="10053"/>
                  </a:cubicBezTo>
                  <a:cubicBezTo>
                    <a:pt x="4286" y="10042"/>
                    <a:pt x="4246" y="10030"/>
                    <a:pt x="4201" y="10019"/>
                  </a:cubicBezTo>
                  <a:cubicBezTo>
                    <a:pt x="4151" y="10008"/>
                    <a:pt x="4100" y="9997"/>
                    <a:pt x="4049" y="9980"/>
                  </a:cubicBezTo>
                  <a:cubicBezTo>
                    <a:pt x="1622" y="9304"/>
                    <a:pt x="0" y="7671"/>
                    <a:pt x="0" y="5880"/>
                  </a:cubicBezTo>
                  <a:lnTo>
                    <a:pt x="0" y="2270"/>
                  </a:lnTo>
                  <a:lnTo>
                    <a:pt x="4049" y="147"/>
                  </a:lnTo>
                  <a:lnTo>
                    <a:pt x="433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15"/>
            <p:cNvSpPr/>
            <p:nvPr/>
          </p:nvSpPr>
          <p:spPr>
            <a:xfrm>
              <a:off x="2635843" y="1391324"/>
              <a:ext cx="340887" cy="867068"/>
            </a:xfrm>
            <a:custGeom>
              <a:avLst/>
              <a:gdLst/>
              <a:ahLst/>
              <a:cxnLst/>
              <a:rect l="l" t="t" r="r" b="b"/>
              <a:pathLst>
                <a:path w="2456" h="6247" extrusionOk="0">
                  <a:moveTo>
                    <a:pt x="1025" y="1"/>
                  </a:moveTo>
                  <a:cubicBezTo>
                    <a:pt x="1679" y="74"/>
                    <a:pt x="2185" y="632"/>
                    <a:pt x="2185" y="1307"/>
                  </a:cubicBezTo>
                  <a:cubicBezTo>
                    <a:pt x="2185" y="1696"/>
                    <a:pt x="2016" y="2045"/>
                    <a:pt x="1746" y="2287"/>
                  </a:cubicBezTo>
                  <a:cubicBezTo>
                    <a:pt x="1684" y="2344"/>
                    <a:pt x="1617" y="2394"/>
                    <a:pt x="1543" y="2434"/>
                  </a:cubicBezTo>
                  <a:lnTo>
                    <a:pt x="2456" y="6246"/>
                  </a:lnTo>
                  <a:lnTo>
                    <a:pt x="0" y="6246"/>
                  </a:lnTo>
                  <a:lnTo>
                    <a:pt x="839" y="2507"/>
                  </a:lnTo>
                  <a:cubicBezTo>
                    <a:pt x="349" y="2321"/>
                    <a:pt x="0" y="1842"/>
                    <a:pt x="0" y="1285"/>
                  </a:cubicBezTo>
                  <a:cubicBezTo>
                    <a:pt x="0" y="654"/>
                    <a:pt x="440" y="136"/>
                    <a:pt x="10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15"/>
            <p:cNvSpPr/>
            <p:nvPr/>
          </p:nvSpPr>
          <p:spPr>
            <a:xfrm>
              <a:off x="2087856" y="1013734"/>
              <a:ext cx="1436832" cy="1648637"/>
            </a:xfrm>
            <a:custGeom>
              <a:avLst/>
              <a:gdLst/>
              <a:ahLst/>
              <a:cxnLst/>
              <a:rect l="l" t="t" r="r" b="b"/>
              <a:pathLst>
                <a:path w="10352" h="11878" extrusionOk="0">
                  <a:moveTo>
                    <a:pt x="9507" y="6832"/>
                  </a:moveTo>
                  <a:cubicBezTo>
                    <a:pt x="9507" y="8657"/>
                    <a:pt x="7823" y="10323"/>
                    <a:pt x="5311" y="10971"/>
                  </a:cubicBezTo>
                  <a:cubicBezTo>
                    <a:pt x="5266" y="10982"/>
                    <a:pt x="5221" y="10994"/>
                    <a:pt x="5176" y="11005"/>
                  </a:cubicBezTo>
                  <a:cubicBezTo>
                    <a:pt x="5131" y="10994"/>
                    <a:pt x="5091" y="10982"/>
                    <a:pt x="5046" y="10971"/>
                  </a:cubicBezTo>
                  <a:cubicBezTo>
                    <a:pt x="4996" y="10960"/>
                    <a:pt x="4945" y="10949"/>
                    <a:pt x="4894" y="10932"/>
                  </a:cubicBezTo>
                  <a:cubicBezTo>
                    <a:pt x="2467" y="10256"/>
                    <a:pt x="845" y="8623"/>
                    <a:pt x="845" y="6832"/>
                  </a:cubicBezTo>
                  <a:lnTo>
                    <a:pt x="845" y="3228"/>
                  </a:lnTo>
                  <a:lnTo>
                    <a:pt x="2157" y="2541"/>
                  </a:lnTo>
                  <a:lnTo>
                    <a:pt x="4894" y="1105"/>
                  </a:lnTo>
                  <a:lnTo>
                    <a:pt x="5176" y="953"/>
                  </a:lnTo>
                  <a:lnTo>
                    <a:pt x="8076" y="2473"/>
                  </a:lnTo>
                  <a:lnTo>
                    <a:pt x="9507" y="3228"/>
                  </a:lnTo>
                  <a:close/>
                  <a:moveTo>
                    <a:pt x="9670" y="2355"/>
                  </a:moveTo>
                  <a:lnTo>
                    <a:pt x="8076" y="1521"/>
                  </a:lnTo>
                  <a:lnTo>
                    <a:pt x="5176" y="1"/>
                  </a:lnTo>
                  <a:lnTo>
                    <a:pt x="4894" y="147"/>
                  </a:lnTo>
                  <a:lnTo>
                    <a:pt x="2157" y="1583"/>
                  </a:lnTo>
                  <a:lnTo>
                    <a:pt x="558" y="2422"/>
                  </a:lnTo>
                  <a:lnTo>
                    <a:pt x="1" y="2715"/>
                  </a:lnTo>
                  <a:lnTo>
                    <a:pt x="1" y="6832"/>
                  </a:lnTo>
                  <a:cubicBezTo>
                    <a:pt x="1" y="9051"/>
                    <a:pt x="1943" y="11044"/>
                    <a:pt x="4832" y="11793"/>
                  </a:cubicBezTo>
                  <a:cubicBezTo>
                    <a:pt x="4855" y="11799"/>
                    <a:pt x="4877" y="11799"/>
                    <a:pt x="4894" y="11805"/>
                  </a:cubicBezTo>
                  <a:cubicBezTo>
                    <a:pt x="4956" y="11821"/>
                    <a:pt x="5018" y="11838"/>
                    <a:pt x="5075" y="11850"/>
                  </a:cubicBezTo>
                  <a:lnTo>
                    <a:pt x="5176" y="11878"/>
                  </a:lnTo>
                  <a:lnTo>
                    <a:pt x="5277" y="11850"/>
                  </a:lnTo>
                  <a:cubicBezTo>
                    <a:pt x="5362" y="11833"/>
                    <a:pt x="5441" y="11810"/>
                    <a:pt x="5525" y="11793"/>
                  </a:cubicBezTo>
                  <a:cubicBezTo>
                    <a:pt x="8414" y="11044"/>
                    <a:pt x="10351" y="9051"/>
                    <a:pt x="10351" y="6832"/>
                  </a:cubicBezTo>
                  <a:lnTo>
                    <a:pt x="10351" y="2715"/>
                  </a:lnTo>
                  <a:close/>
                </a:path>
              </a:pathLst>
            </a:custGeom>
            <a:solidFill>
              <a:srgbClr val="DFAF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6" name="Google Shape;116;p15"/>
            <p:cNvGrpSpPr/>
            <p:nvPr/>
          </p:nvGrpSpPr>
          <p:grpSpPr>
            <a:xfrm>
              <a:off x="2935899" y="2682208"/>
              <a:ext cx="430827" cy="593359"/>
              <a:chOff x="2935899" y="3295408"/>
              <a:chExt cx="430827" cy="593359"/>
            </a:xfrm>
          </p:grpSpPr>
          <p:sp>
            <p:nvSpPr>
              <p:cNvPr id="117" name="Google Shape;117;p15"/>
              <p:cNvSpPr/>
              <p:nvPr/>
            </p:nvSpPr>
            <p:spPr>
              <a:xfrm>
                <a:off x="2935899" y="3358699"/>
                <a:ext cx="357404" cy="530068"/>
              </a:xfrm>
              <a:custGeom>
                <a:avLst/>
                <a:gdLst/>
                <a:ahLst/>
                <a:cxnLst/>
                <a:rect l="l" t="t" r="r" b="b"/>
                <a:pathLst>
                  <a:path w="2575" h="3819" extrusionOk="0">
                    <a:moveTo>
                      <a:pt x="2574" y="3819"/>
                    </a:moveTo>
                    <a:lnTo>
                      <a:pt x="1" y="3819"/>
                    </a:lnTo>
                    <a:lnTo>
                      <a:pt x="1" y="0"/>
                    </a:lnTo>
                    <a:lnTo>
                      <a:pt x="257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15"/>
              <p:cNvSpPr/>
              <p:nvPr/>
            </p:nvSpPr>
            <p:spPr>
              <a:xfrm>
                <a:off x="2967961" y="3330523"/>
                <a:ext cx="357404" cy="530068"/>
              </a:xfrm>
              <a:custGeom>
                <a:avLst/>
                <a:gdLst/>
                <a:ahLst/>
                <a:cxnLst/>
                <a:rect l="l" t="t" r="r" b="b"/>
                <a:pathLst>
                  <a:path w="2575" h="3819" extrusionOk="0">
                    <a:moveTo>
                      <a:pt x="2574" y="3819"/>
                    </a:moveTo>
                    <a:lnTo>
                      <a:pt x="1" y="3819"/>
                    </a:lnTo>
                    <a:lnTo>
                      <a:pt x="1" y="1"/>
                    </a:lnTo>
                    <a:lnTo>
                      <a:pt x="2574"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15"/>
              <p:cNvSpPr/>
              <p:nvPr/>
            </p:nvSpPr>
            <p:spPr>
              <a:xfrm>
                <a:off x="3010155" y="3295408"/>
                <a:ext cx="356571" cy="530900"/>
              </a:xfrm>
              <a:custGeom>
                <a:avLst/>
                <a:gdLst/>
                <a:ahLst/>
                <a:cxnLst/>
                <a:rect l="l" t="t" r="r" b="b"/>
                <a:pathLst>
                  <a:path w="2569" h="3825" extrusionOk="0">
                    <a:moveTo>
                      <a:pt x="2569" y="3824"/>
                    </a:moveTo>
                    <a:lnTo>
                      <a:pt x="1" y="3824"/>
                    </a:lnTo>
                    <a:lnTo>
                      <a:pt x="1" y="0"/>
                    </a:lnTo>
                    <a:lnTo>
                      <a:pt x="256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15"/>
              <p:cNvSpPr/>
              <p:nvPr/>
            </p:nvSpPr>
            <p:spPr>
              <a:xfrm>
                <a:off x="3047768" y="3385209"/>
                <a:ext cx="285368" cy="25955"/>
              </a:xfrm>
              <a:custGeom>
                <a:avLst/>
                <a:gdLst/>
                <a:ahLst/>
                <a:cxnLst/>
                <a:rect l="l" t="t" r="r" b="b"/>
                <a:pathLst>
                  <a:path w="2056" h="187" extrusionOk="0">
                    <a:moveTo>
                      <a:pt x="1920" y="1"/>
                    </a:moveTo>
                    <a:lnTo>
                      <a:pt x="118" y="1"/>
                    </a:lnTo>
                    <a:cubicBezTo>
                      <a:pt x="0" y="1"/>
                      <a:pt x="17" y="187"/>
                      <a:pt x="135" y="187"/>
                    </a:cubicBezTo>
                    <a:lnTo>
                      <a:pt x="1937" y="187"/>
                    </a:lnTo>
                    <a:cubicBezTo>
                      <a:pt x="2056" y="187"/>
                      <a:pt x="2039" y="1"/>
                      <a:pt x="19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15"/>
              <p:cNvSpPr/>
              <p:nvPr/>
            </p:nvSpPr>
            <p:spPr>
              <a:xfrm>
                <a:off x="3047768" y="3454885"/>
                <a:ext cx="285368" cy="25816"/>
              </a:xfrm>
              <a:custGeom>
                <a:avLst/>
                <a:gdLst/>
                <a:ahLst/>
                <a:cxnLst/>
                <a:rect l="l" t="t" r="r" b="b"/>
                <a:pathLst>
                  <a:path w="2056" h="186" extrusionOk="0">
                    <a:moveTo>
                      <a:pt x="1920" y="0"/>
                    </a:moveTo>
                    <a:lnTo>
                      <a:pt x="118" y="0"/>
                    </a:lnTo>
                    <a:cubicBezTo>
                      <a:pt x="0" y="0"/>
                      <a:pt x="17" y="186"/>
                      <a:pt x="135" y="186"/>
                    </a:cubicBezTo>
                    <a:lnTo>
                      <a:pt x="1937" y="186"/>
                    </a:lnTo>
                    <a:cubicBezTo>
                      <a:pt x="2056" y="186"/>
                      <a:pt x="2039" y="0"/>
                      <a:pt x="19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15"/>
              <p:cNvSpPr/>
              <p:nvPr/>
            </p:nvSpPr>
            <p:spPr>
              <a:xfrm>
                <a:off x="3047768" y="3523589"/>
                <a:ext cx="285368" cy="25955"/>
              </a:xfrm>
              <a:custGeom>
                <a:avLst/>
                <a:gdLst/>
                <a:ahLst/>
                <a:cxnLst/>
                <a:rect l="l" t="t" r="r" b="b"/>
                <a:pathLst>
                  <a:path w="2056" h="187" extrusionOk="0">
                    <a:moveTo>
                      <a:pt x="1920" y="1"/>
                    </a:moveTo>
                    <a:lnTo>
                      <a:pt x="118" y="1"/>
                    </a:lnTo>
                    <a:cubicBezTo>
                      <a:pt x="0" y="1"/>
                      <a:pt x="17" y="187"/>
                      <a:pt x="135" y="187"/>
                    </a:cubicBezTo>
                    <a:lnTo>
                      <a:pt x="1937" y="187"/>
                    </a:lnTo>
                    <a:cubicBezTo>
                      <a:pt x="2056" y="187"/>
                      <a:pt x="2039" y="1"/>
                      <a:pt x="19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15"/>
              <p:cNvSpPr/>
              <p:nvPr/>
            </p:nvSpPr>
            <p:spPr>
              <a:xfrm>
                <a:off x="3047768" y="3593126"/>
                <a:ext cx="285368" cy="25955"/>
              </a:xfrm>
              <a:custGeom>
                <a:avLst/>
                <a:gdLst/>
                <a:ahLst/>
                <a:cxnLst/>
                <a:rect l="l" t="t" r="r" b="b"/>
                <a:pathLst>
                  <a:path w="2056" h="187" extrusionOk="0">
                    <a:moveTo>
                      <a:pt x="1920" y="1"/>
                    </a:moveTo>
                    <a:lnTo>
                      <a:pt x="118" y="1"/>
                    </a:lnTo>
                    <a:cubicBezTo>
                      <a:pt x="0" y="1"/>
                      <a:pt x="17" y="187"/>
                      <a:pt x="135" y="187"/>
                    </a:cubicBezTo>
                    <a:lnTo>
                      <a:pt x="1937" y="187"/>
                    </a:lnTo>
                    <a:cubicBezTo>
                      <a:pt x="2056" y="187"/>
                      <a:pt x="2039" y="1"/>
                      <a:pt x="19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15"/>
              <p:cNvSpPr/>
              <p:nvPr/>
            </p:nvSpPr>
            <p:spPr>
              <a:xfrm>
                <a:off x="3049295" y="3652531"/>
                <a:ext cx="286200" cy="25955"/>
              </a:xfrm>
              <a:custGeom>
                <a:avLst/>
                <a:gdLst/>
                <a:ahLst/>
                <a:cxnLst/>
                <a:rect l="l" t="t" r="r" b="b"/>
                <a:pathLst>
                  <a:path w="2062" h="187" extrusionOk="0">
                    <a:moveTo>
                      <a:pt x="1926" y="1"/>
                    </a:moveTo>
                    <a:lnTo>
                      <a:pt x="124" y="1"/>
                    </a:lnTo>
                    <a:cubicBezTo>
                      <a:pt x="0" y="1"/>
                      <a:pt x="17" y="187"/>
                      <a:pt x="141" y="187"/>
                    </a:cubicBezTo>
                    <a:lnTo>
                      <a:pt x="1938" y="187"/>
                    </a:lnTo>
                    <a:cubicBezTo>
                      <a:pt x="2061" y="187"/>
                      <a:pt x="2045" y="1"/>
                      <a:pt x="19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15"/>
              <p:cNvSpPr/>
              <p:nvPr/>
            </p:nvSpPr>
            <p:spPr>
              <a:xfrm>
                <a:off x="3059427" y="3722207"/>
                <a:ext cx="285506" cy="25816"/>
              </a:xfrm>
              <a:custGeom>
                <a:avLst/>
                <a:gdLst/>
                <a:ahLst/>
                <a:cxnLst/>
                <a:rect l="l" t="t" r="r" b="b"/>
                <a:pathLst>
                  <a:path w="2057" h="186" extrusionOk="0">
                    <a:moveTo>
                      <a:pt x="1921" y="0"/>
                    </a:moveTo>
                    <a:lnTo>
                      <a:pt x="119" y="0"/>
                    </a:lnTo>
                    <a:cubicBezTo>
                      <a:pt x="1" y="0"/>
                      <a:pt x="17" y="186"/>
                      <a:pt x="136" y="186"/>
                    </a:cubicBezTo>
                    <a:lnTo>
                      <a:pt x="1938" y="186"/>
                    </a:lnTo>
                    <a:cubicBezTo>
                      <a:pt x="2056" y="186"/>
                      <a:pt x="2039" y="0"/>
                      <a:pt x="19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6" name="Google Shape;126;p15"/>
            <p:cNvGrpSpPr/>
            <p:nvPr/>
          </p:nvGrpSpPr>
          <p:grpSpPr>
            <a:xfrm>
              <a:off x="3493999" y="2682208"/>
              <a:ext cx="430827" cy="593359"/>
              <a:chOff x="2935899" y="3295408"/>
              <a:chExt cx="430827" cy="593359"/>
            </a:xfrm>
          </p:grpSpPr>
          <p:sp>
            <p:nvSpPr>
              <p:cNvPr id="127" name="Google Shape;127;p15"/>
              <p:cNvSpPr/>
              <p:nvPr/>
            </p:nvSpPr>
            <p:spPr>
              <a:xfrm>
                <a:off x="2935899" y="3358699"/>
                <a:ext cx="357404" cy="530068"/>
              </a:xfrm>
              <a:custGeom>
                <a:avLst/>
                <a:gdLst/>
                <a:ahLst/>
                <a:cxnLst/>
                <a:rect l="l" t="t" r="r" b="b"/>
                <a:pathLst>
                  <a:path w="2575" h="3819" extrusionOk="0">
                    <a:moveTo>
                      <a:pt x="2574" y="3819"/>
                    </a:moveTo>
                    <a:lnTo>
                      <a:pt x="1" y="3819"/>
                    </a:lnTo>
                    <a:lnTo>
                      <a:pt x="1" y="0"/>
                    </a:lnTo>
                    <a:lnTo>
                      <a:pt x="257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15"/>
              <p:cNvSpPr/>
              <p:nvPr/>
            </p:nvSpPr>
            <p:spPr>
              <a:xfrm>
                <a:off x="2967961" y="3330523"/>
                <a:ext cx="357404" cy="530068"/>
              </a:xfrm>
              <a:custGeom>
                <a:avLst/>
                <a:gdLst/>
                <a:ahLst/>
                <a:cxnLst/>
                <a:rect l="l" t="t" r="r" b="b"/>
                <a:pathLst>
                  <a:path w="2575" h="3819" extrusionOk="0">
                    <a:moveTo>
                      <a:pt x="2574" y="3819"/>
                    </a:moveTo>
                    <a:lnTo>
                      <a:pt x="1" y="3819"/>
                    </a:lnTo>
                    <a:lnTo>
                      <a:pt x="1" y="1"/>
                    </a:lnTo>
                    <a:lnTo>
                      <a:pt x="2574"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15"/>
              <p:cNvSpPr/>
              <p:nvPr/>
            </p:nvSpPr>
            <p:spPr>
              <a:xfrm>
                <a:off x="3010155" y="3295408"/>
                <a:ext cx="356571" cy="530900"/>
              </a:xfrm>
              <a:custGeom>
                <a:avLst/>
                <a:gdLst/>
                <a:ahLst/>
                <a:cxnLst/>
                <a:rect l="l" t="t" r="r" b="b"/>
                <a:pathLst>
                  <a:path w="2569" h="3825" extrusionOk="0">
                    <a:moveTo>
                      <a:pt x="2569" y="3824"/>
                    </a:moveTo>
                    <a:lnTo>
                      <a:pt x="1" y="3824"/>
                    </a:lnTo>
                    <a:lnTo>
                      <a:pt x="1" y="0"/>
                    </a:lnTo>
                    <a:lnTo>
                      <a:pt x="256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15"/>
              <p:cNvSpPr/>
              <p:nvPr/>
            </p:nvSpPr>
            <p:spPr>
              <a:xfrm>
                <a:off x="3047768" y="3385209"/>
                <a:ext cx="285368" cy="25955"/>
              </a:xfrm>
              <a:custGeom>
                <a:avLst/>
                <a:gdLst/>
                <a:ahLst/>
                <a:cxnLst/>
                <a:rect l="l" t="t" r="r" b="b"/>
                <a:pathLst>
                  <a:path w="2056" h="187" extrusionOk="0">
                    <a:moveTo>
                      <a:pt x="1920" y="1"/>
                    </a:moveTo>
                    <a:lnTo>
                      <a:pt x="118" y="1"/>
                    </a:lnTo>
                    <a:cubicBezTo>
                      <a:pt x="0" y="1"/>
                      <a:pt x="17" y="187"/>
                      <a:pt x="135" y="187"/>
                    </a:cubicBezTo>
                    <a:lnTo>
                      <a:pt x="1937" y="187"/>
                    </a:lnTo>
                    <a:cubicBezTo>
                      <a:pt x="2056" y="187"/>
                      <a:pt x="2039" y="1"/>
                      <a:pt x="19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15"/>
              <p:cNvSpPr/>
              <p:nvPr/>
            </p:nvSpPr>
            <p:spPr>
              <a:xfrm>
                <a:off x="3047768" y="3454885"/>
                <a:ext cx="285368" cy="25816"/>
              </a:xfrm>
              <a:custGeom>
                <a:avLst/>
                <a:gdLst/>
                <a:ahLst/>
                <a:cxnLst/>
                <a:rect l="l" t="t" r="r" b="b"/>
                <a:pathLst>
                  <a:path w="2056" h="186" extrusionOk="0">
                    <a:moveTo>
                      <a:pt x="1920" y="0"/>
                    </a:moveTo>
                    <a:lnTo>
                      <a:pt x="118" y="0"/>
                    </a:lnTo>
                    <a:cubicBezTo>
                      <a:pt x="0" y="0"/>
                      <a:pt x="17" y="186"/>
                      <a:pt x="135" y="186"/>
                    </a:cubicBezTo>
                    <a:lnTo>
                      <a:pt x="1937" y="186"/>
                    </a:lnTo>
                    <a:cubicBezTo>
                      <a:pt x="2056" y="186"/>
                      <a:pt x="2039" y="0"/>
                      <a:pt x="19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15"/>
              <p:cNvSpPr/>
              <p:nvPr/>
            </p:nvSpPr>
            <p:spPr>
              <a:xfrm>
                <a:off x="3047768" y="3523589"/>
                <a:ext cx="285368" cy="25955"/>
              </a:xfrm>
              <a:custGeom>
                <a:avLst/>
                <a:gdLst/>
                <a:ahLst/>
                <a:cxnLst/>
                <a:rect l="l" t="t" r="r" b="b"/>
                <a:pathLst>
                  <a:path w="2056" h="187" extrusionOk="0">
                    <a:moveTo>
                      <a:pt x="1920" y="1"/>
                    </a:moveTo>
                    <a:lnTo>
                      <a:pt x="118" y="1"/>
                    </a:lnTo>
                    <a:cubicBezTo>
                      <a:pt x="0" y="1"/>
                      <a:pt x="17" y="187"/>
                      <a:pt x="135" y="187"/>
                    </a:cubicBezTo>
                    <a:lnTo>
                      <a:pt x="1937" y="187"/>
                    </a:lnTo>
                    <a:cubicBezTo>
                      <a:pt x="2056" y="187"/>
                      <a:pt x="2039" y="1"/>
                      <a:pt x="19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15"/>
              <p:cNvSpPr/>
              <p:nvPr/>
            </p:nvSpPr>
            <p:spPr>
              <a:xfrm>
                <a:off x="3047768" y="3593126"/>
                <a:ext cx="285368" cy="25955"/>
              </a:xfrm>
              <a:custGeom>
                <a:avLst/>
                <a:gdLst/>
                <a:ahLst/>
                <a:cxnLst/>
                <a:rect l="l" t="t" r="r" b="b"/>
                <a:pathLst>
                  <a:path w="2056" h="187" extrusionOk="0">
                    <a:moveTo>
                      <a:pt x="1920" y="1"/>
                    </a:moveTo>
                    <a:lnTo>
                      <a:pt x="118" y="1"/>
                    </a:lnTo>
                    <a:cubicBezTo>
                      <a:pt x="0" y="1"/>
                      <a:pt x="17" y="187"/>
                      <a:pt x="135" y="187"/>
                    </a:cubicBezTo>
                    <a:lnTo>
                      <a:pt x="1937" y="187"/>
                    </a:lnTo>
                    <a:cubicBezTo>
                      <a:pt x="2056" y="187"/>
                      <a:pt x="2039" y="1"/>
                      <a:pt x="19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15"/>
              <p:cNvSpPr/>
              <p:nvPr/>
            </p:nvSpPr>
            <p:spPr>
              <a:xfrm>
                <a:off x="3049295" y="3652531"/>
                <a:ext cx="286200" cy="25955"/>
              </a:xfrm>
              <a:custGeom>
                <a:avLst/>
                <a:gdLst/>
                <a:ahLst/>
                <a:cxnLst/>
                <a:rect l="l" t="t" r="r" b="b"/>
                <a:pathLst>
                  <a:path w="2062" h="187" extrusionOk="0">
                    <a:moveTo>
                      <a:pt x="1926" y="1"/>
                    </a:moveTo>
                    <a:lnTo>
                      <a:pt x="124" y="1"/>
                    </a:lnTo>
                    <a:cubicBezTo>
                      <a:pt x="0" y="1"/>
                      <a:pt x="17" y="187"/>
                      <a:pt x="141" y="187"/>
                    </a:cubicBezTo>
                    <a:lnTo>
                      <a:pt x="1938" y="187"/>
                    </a:lnTo>
                    <a:cubicBezTo>
                      <a:pt x="2061" y="187"/>
                      <a:pt x="2045" y="1"/>
                      <a:pt x="19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15"/>
              <p:cNvSpPr/>
              <p:nvPr/>
            </p:nvSpPr>
            <p:spPr>
              <a:xfrm>
                <a:off x="3059427" y="3722207"/>
                <a:ext cx="285506" cy="25816"/>
              </a:xfrm>
              <a:custGeom>
                <a:avLst/>
                <a:gdLst/>
                <a:ahLst/>
                <a:cxnLst/>
                <a:rect l="l" t="t" r="r" b="b"/>
                <a:pathLst>
                  <a:path w="2057" h="186" extrusionOk="0">
                    <a:moveTo>
                      <a:pt x="1921" y="0"/>
                    </a:moveTo>
                    <a:lnTo>
                      <a:pt x="119" y="0"/>
                    </a:lnTo>
                    <a:cubicBezTo>
                      <a:pt x="1" y="0"/>
                      <a:pt x="17" y="186"/>
                      <a:pt x="136" y="186"/>
                    </a:cubicBezTo>
                    <a:lnTo>
                      <a:pt x="1938" y="186"/>
                    </a:lnTo>
                    <a:cubicBezTo>
                      <a:pt x="2056" y="186"/>
                      <a:pt x="2039" y="0"/>
                      <a:pt x="19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6" name="Google Shape;136;p15"/>
            <p:cNvGrpSpPr/>
            <p:nvPr/>
          </p:nvGrpSpPr>
          <p:grpSpPr>
            <a:xfrm>
              <a:off x="3493999" y="3295408"/>
              <a:ext cx="430827" cy="593359"/>
              <a:chOff x="2935899" y="3295408"/>
              <a:chExt cx="430827" cy="593359"/>
            </a:xfrm>
          </p:grpSpPr>
          <p:sp>
            <p:nvSpPr>
              <p:cNvPr id="137" name="Google Shape;137;p15"/>
              <p:cNvSpPr/>
              <p:nvPr/>
            </p:nvSpPr>
            <p:spPr>
              <a:xfrm>
                <a:off x="2935899" y="3358699"/>
                <a:ext cx="357404" cy="530068"/>
              </a:xfrm>
              <a:custGeom>
                <a:avLst/>
                <a:gdLst/>
                <a:ahLst/>
                <a:cxnLst/>
                <a:rect l="l" t="t" r="r" b="b"/>
                <a:pathLst>
                  <a:path w="2575" h="3819" extrusionOk="0">
                    <a:moveTo>
                      <a:pt x="2574" y="3819"/>
                    </a:moveTo>
                    <a:lnTo>
                      <a:pt x="1" y="3819"/>
                    </a:lnTo>
                    <a:lnTo>
                      <a:pt x="1" y="0"/>
                    </a:lnTo>
                    <a:lnTo>
                      <a:pt x="257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15"/>
              <p:cNvSpPr/>
              <p:nvPr/>
            </p:nvSpPr>
            <p:spPr>
              <a:xfrm>
                <a:off x="2967961" y="3330523"/>
                <a:ext cx="357404" cy="530068"/>
              </a:xfrm>
              <a:custGeom>
                <a:avLst/>
                <a:gdLst/>
                <a:ahLst/>
                <a:cxnLst/>
                <a:rect l="l" t="t" r="r" b="b"/>
                <a:pathLst>
                  <a:path w="2575" h="3819" extrusionOk="0">
                    <a:moveTo>
                      <a:pt x="2574" y="3819"/>
                    </a:moveTo>
                    <a:lnTo>
                      <a:pt x="1" y="3819"/>
                    </a:lnTo>
                    <a:lnTo>
                      <a:pt x="1" y="1"/>
                    </a:lnTo>
                    <a:lnTo>
                      <a:pt x="2574"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15"/>
              <p:cNvSpPr/>
              <p:nvPr/>
            </p:nvSpPr>
            <p:spPr>
              <a:xfrm>
                <a:off x="3010155" y="3295408"/>
                <a:ext cx="356571" cy="530900"/>
              </a:xfrm>
              <a:custGeom>
                <a:avLst/>
                <a:gdLst/>
                <a:ahLst/>
                <a:cxnLst/>
                <a:rect l="l" t="t" r="r" b="b"/>
                <a:pathLst>
                  <a:path w="2569" h="3825" extrusionOk="0">
                    <a:moveTo>
                      <a:pt x="2569" y="3824"/>
                    </a:moveTo>
                    <a:lnTo>
                      <a:pt x="1" y="3824"/>
                    </a:lnTo>
                    <a:lnTo>
                      <a:pt x="1" y="0"/>
                    </a:lnTo>
                    <a:lnTo>
                      <a:pt x="256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15"/>
              <p:cNvSpPr/>
              <p:nvPr/>
            </p:nvSpPr>
            <p:spPr>
              <a:xfrm>
                <a:off x="3047768" y="3385209"/>
                <a:ext cx="285368" cy="25955"/>
              </a:xfrm>
              <a:custGeom>
                <a:avLst/>
                <a:gdLst/>
                <a:ahLst/>
                <a:cxnLst/>
                <a:rect l="l" t="t" r="r" b="b"/>
                <a:pathLst>
                  <a:path w="2056" h="187" extrusionOk="0">
                    <a:moveTo>
                      <a:pt x="1920" y="1"/>
                    </a:moveTo>
                    <a:lnTo>
                      <a:pt x="118" y="1"/>
                    </a:lnTo>
                    <a:cubicBezTo>
                      <a:pt x="0" y="1"/>
                      <a:pt x="17" y="187"/>
                      <a:pt x="135" y="187"/>
                    </a:cubicBezTo>
                    <a:lnTo>
                      <a:pt x="1937" y="187"/>
                    </a:lnTo>
                    <a:cubicBezTo>
                      <a:pt x="2056" y="187"/>
                      <a:pt x="2039" y="1"/>
                      <a:pt x="19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15"/>
              <p:cNvSpPr/>
              <p:nvPr/>
            </p:nvSpPr>
            <p:spPr>
              <a:xfrm>
                <a:off x="3047768" y="3454885"/>
                <a:ext cx="285368" cy="25816"/>
              </a:xfrm>
              <a:custGeom>
                <a:avLst/>
                <a:gdLst/>
                <a:ahLst/>
                <a:cxnLst/>
                <a:rect l="l" t="t" r="r" b="b"/>
                <a:pathLst>
                  <a:path w="2056" h="186" extrusionOk="0">
                    <a:moveTo>
                      <a:pt x="1920" y="0"/>
                    </a:moveTo>
                    <a:lnTo>
                      <a:pt x="118" y="0"/>
                    </a:lnTo>
                    <a:cubicBezTo>
                      <a:pt x="0" y="0"/>
                      <a:pt x="17" y="186"/>
                      <a:pt x="135" y="186"/>
                    </a:cubicBezTo>
                    <a:lnTo>
                      <a:pt x="1937" y="186"/>
                    </a:lnTo>
                    <a:cubicBezTo>
                      <a:pt x="2056" y="186"/>
                      <a:pt x="2039" y="0"/>
                      <a:pt x="19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15"/>
              <p:cNvSpPr/>
              <p:nvPr/>
            </p:nvSpPr>
            <p:spPr>
              <a:xfrm>
                <a:off x="3047768" y="3523589"/>
                <a:ext cx="285368" cy="25955"/>
              </a:xfrm>
              <a:custGeom>
                <a:avLst/>
                <a:gdLst/>
                <a:ahLst/>
                <a:cxnLst/>
                <a:rect l="l" t="t" r="r" b="b"/>
                <a:pathLst>
                  <a:path w="2056" h="187" extrusionOk="0">
                    <a:moveTo>
                      <a:pt x="1920" y="1"/>
                    </a:moveTo>
                    <a:lnTo>
                      <a:pt x="118" y="1"/>
                    </a:lnTo>
                    <a:cubicBezTo>
                      <a:pt x="0" y="1"/>
                      <a:pt x="17" y="187"/>
                      <a:pt x="135" y="187"/>
                    </a:cubicBezTo>
                    <a:lnTo>
                      <a:pt x="1937" y="187"/>
                    </a:lnTo>
                    <a:cubicBezTo>
                      <a:pt x="2056" y="187"/>
                      <a:pt x="2039" y="1"/>
                      <a:pt x="19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15"/>
              <p:cNvSpPr/>
              <p:nvPr/>
            </p:nvSpPr>
            <p:spPr>
              <a:xfrm>
                <a:off x="3047768" y="3593126"/>
                <a:ext cx="285368" cy="25955"/>
              </a:xfrm>
              <a:custGeom>
                <a:avLst/>
                <a:gdLst/>
                <a:ahLst/>
                <a:cxnLst/>
                <a:rect l="l" t="t" r="r" b="b"/>
                <a:pathLst>
                  <a:path w="2056" h="187" extrusionOk="0">
                    <a:moveTo>
                      <a:pt x="1920" y="1"/>
                    </a:moveTo>
                    <a:lnTo>
                      <a:pt x="118" y="1"/>
                    </a:lnTo>
                    <a:cubicBezTo>
                      <a:pt x="0" y="1"/>
                      <a:pt x="17" y="187"/>
                      <a:pt x="135" y="187"/>
                    </a:cubicBezTo>
                    <a:lnTo>
                      <a:pt x="1937" y="187"/>
                    </a:lnTo>
                    <a:cubicBezTo>
                      <a:pt x="2056" y="187"/>
                      <a:pt x="2039" y="1"/>
                      <a:pt x="19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15"/>
              <p:cNvSpPr/>
              <p:nvPr/>
            </p:nvSpPr>
            <p:spPr>
              <a:xfrm>
                <a:off x="3049295" y="3652531"/>
                <a:ext cx="286200" cy="25955"/>
              </a:xfrm>
              <a:custGeom>
                <a:avLst/>
                <a:gdLst/>
                <a:ahLst/>
                <a:cxnLst/>
                <a:rect l="l" t="t" r="r" b="b"/>
                <a:pathLst>
                  <a:path w="2062" h="187" extrusionOk="0">
                    <a:moveTo>
                      <a:pt x="1926" y="1"/>
                    </a:moveTo>
                    <a:lnTo>
                      <a:pt x="124" y="1"/>
                    </a:lnTo>
                    <a:cubicBezTo>
                      <a:pt x="0" y="1"/>
                      <a:pt x="17" y="187"/>
                      <a:pt x="141" y="187"/>
                    </a:cubicBezTo>
                    <a:lnTo>
                      <a:pt x="1938" y="187"/>
                    </a:lnTo>
                    <a:cubicBezTo>
                      <a:pt x="2061" y="187"/>
                      <a:pt x="2045" y="1"/>
                      <a:pt x="19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15"/>
              <p:cNvSpPr/>
              <p:nvPr/>
            </p:nvSpPr>
            <p:spPr>
              <a:xfrm>
                <a:off x="3059427" y="3722207"/>
                <a:ext cx="285506" cy="25816"/>
              </a:xfrm>
              <a:custGeom>
                <a:avLst/>
                <a:gdLst/>
                <a:ahLst/>
                <a:cxnLst/>
                <a:rect l="l" t="t" r="r" b="b"/>
                <a:pathLst>
                  <a:path w="2057" h="186" extrusionOk="0">
                    <a:moveTo>
                      <a:pt x="1921" y="0"/>
                    </a:moveTo>
                    <a:lnTo>
                      <a:pt x="119" y="0"/>
                    </a:lnTo>
                    <a:cubicBezTo>
                      <a:pt x="1" y="0"/>
                      <a:pt x="17" y="186"/>
                      <a:pt x="136" y="186"/>
                    </a:cubicBezTo>
                    <a:lnTo>
                      <a:pt x="1938" y="186"/>
                    </a:lnTo>
                    <a:cubicBezTo>
                      <a:pt x="2056" y="186"/>
                      <a:pt x="2039" y="0"/>
                      <a:pt x="19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4" name="صورة 3">
            <a:extLst>
              <a:ext uri="{FF2B5EF4-FFF2-40B4-BE49-F238E27FC236}">
                <a16:creationId xmlns:a16="http://schemas.microsoft.com/office/drawing/2014/main" id="{E2E4B1DF-81FF-FAB7-9A5E-6F7481FEFC87}"/>
              </a:ext>
            </a:extLst>
          </p:cNvPr>
          <p:cNvPicPr>
            <a:picLocks noChangeAspect="1"/>
          </p:cNvPicPr>
          <p:nvPr/>
        </p:nvPicPr>
        <p:blipFill>
          <a:blip r:embed="rId3"/>
          <a:stretch>
            <a:fillRect/>
          </a:stretch>
        </p:blipFill>
        <p:spPr>
          <a:xfrm>
            <a:off x="3209983" y="858782"/>
            <a:ext cx="4335134" cy="733425"/>
          </a:xfrm>
          <a:prstGeom prst="rect">
            <a:avLst/>
          </a:prstGeom>
          <a:ln w="76200">
            <a:solidFill>
              <a:schemeClr val="accent2">
                <a:lumMod val="60000"/>
                <a:lumOff val="40000"/>
              </a:schemeClr>
            </a:solidFill>
          </a:ln>
          <a:effectLst>
            <a:softEdge rad="112500"/>
          </a:effectLst>
        </p:spPr>
      </p:pic>
      <p:pic>
        <p:nvPicPr>
          <p:cNvPr id="8" name="صورة 7">
            <a:extLst>
              <a:ext uri="{FF2B5EF4-FFF2-40B4-BE49-F238E27FC236}">
                <a16:creationId xmlns:a16="http://schemas.microsoft.com/office/drawing/2014/main" id="{19E337E2-4391-3A91-79C6-318787C6D7DD}"/>
              </a:ext>
            </a:extLst>
          </p:cNvPr>
          <p:cNvPicPr>
            <a:picLocks noChangeAspect="1"/>
          </p:cNvPicPr>
          <p:nvPr/>
        </p:nvPicPr>
        <p:blipFill>
          <a:blip r:embed="rId4"/>
          <a:stretch>
            <a:fillRect/>
          </a:stretch>
        </p:blipFill>
        <p:spPr>
          <a:xfrm>
            <a:off x="2319350" y="1687110"/>
            <a:ext cx="6154622" cy="2737098"/>
          </a:xfrm>
          <a:prstGeom prst="rect">
            <a:avLst/>
          </a:prstGeom>
        </p:spPr>
      </p:pic>
      <p:grpSp>
        <p:nvGrpSpPr>
          <p:cNvPr id="9" name="مجموعة 8">
            <a:extLst>
              <a:ext uri="{FF2B5EF4-FFF2-40B4-BE49-F238E27FC236}">
                <a16:creationId xmlns:a16="http://schemas.microsoft.com/office/drawing/2014/main" id="{E2BE92AF-B871-F710-D5E2-124EE901A129}"/>
              </a:ext>
            </a:extLst>
          </p:cNvPr>
          <p:cNvGrpSpPr/>
          <p:nvPr/>
        </p:nvGrpSpPr>
        <p:grpSpPr>
          <a:xfrm>
            <a:off x="85060" y="4775125"/>
            <a:ext cx="8973880" cy="368915"/>
            <a:chOff x="85060" y="4775125"/>
            <a:chExt cx="8973880" cy="368915"/>
          </a:xfrm>
        </p:grpSpPr>
        <p:sp>
          <p:nvSpPr>
            <p:cNvPr id="10" name="Google Shape;1161;p24">
              <a:extLst>
                <a:ext uri="{FF2B5EF4-FFF2-40B4-BE49-F238E27FC236}">
                  <a16:creationId xmlns:a16="http://schemas.microsoft.com/office/drawing/2014/main" id="{10591D53-3269-3EF9-665F-BF1BB8866D0A}"/>
                </a:ext>
              </a:extLst>
            </p:cNvPr>
            <p:cNvSpPr/>
            <p:nvPr/>
          </p:nvSpPr>
          <p:spPr>
            <a:xfrm>
              <a:off x="85060" y="4775125"/>
              <a:ext cx="8973880" cy="368915"/>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مربع نص 10">
              <a:extLst>
                <a:ext uri="{FF2B5EF4-FFF2-40B4-BE49-F238E27FC236}">
                  <a16:creationId xmlns:a16="http://schemas.microsoft.com/office/drawing/2014/main" id="{25FAD7D1-9AA6-10DF-08FF-22B79EB1CB13}"/>
                </a:ext>
              </a:extLst>
            </p:cNvPr>
            <p:cNvSpPr txBox="1"/>
            <p:nvPr/>
          </p:nvSpPr>
          <p:spPr>
            <a:xfrm>
              <a:off x="3325928" y="4802823"/>
              <a:ext cx="2146143" cy="307777"/>
            </a:xfrm>
            <a:prstGeom prst="rect">
              <a:avLst/>
            </a:prstGeom>
            <a:noFill/>
          </p:spPr>
          <p:txBody>
            <a:bodyPr wrap="square">
              <a:spAutoFit/>
            </a:bodyPr>
            <a:lstStyle/>
            <a:p>
              <a:pPr algn="ctr" rtl="1"/>
              <a:r>
                <a:rPr lang="ar-SA" b="1" i="0" u="none" strike="noStrike" baseline="0" dirty="0">
                  <a:solidFill>
                    <a:schemeClr val="bg1"/>
                  </a:solidFill>
                  <a:latin typeface="Calibri" panose="020F0502020204030204" pitchFamily="34" charset="0"/>
                  <a:cs typeface="Calibri" panose="020F0502020204030204" pitchFamily="34" charset="0"/>
                </a:rPr>
                <a:t>إعداد المعلمة : منال الرحيلي</a:t>
              </a:r>
              <a:endParaRPr lang="ar-SA" b="1" dirty="0">
                <a:solidFill>
                  <a:schemeClr val="bg1"/>
                </a:solidFill>
              </a:endParaRPr>
            </a:p>
          </p:txBody>
        </p:sp>
      </p:grpSp>
      <p:sp>
        <p:nvSpPr>
          <p:cNvPr id="12" name="مستطيل: زوايا مستديرة 11">
            <a:extLst>
              <a:ext uri="{FF2B5EF4-FFF2-40B4-BE49-F238E27FC236}">
                <a16:creationId xmlns:a16="http://schemas.microsoft.com/office/drawing/2014/main" id="{0BCFB80F-AB14-63B8-BE6F-D70915517BCC}"/>
              </a:ext>
            </a:extLst>
          </p:cNvPr>
          <p:cNvSpPr/>
          <p:nvPr/>
        </p:nvSpPr>
        <p:spPr>
          <a:xfrm>
            <a:off x="5546499" y="2733915"/>
            <a:ext cx="1648907" cy="74483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3" name="عنوان 1">
            <a:extLst>
              <a:ext uri="{FF2B5EF4-FFF2-40B4-BE49-F238E27FC236}">
                <a16:creationId xmlns:a16="http://schemas.microsoft.com/office/drawing/2014/main" id="{B0887D2A-B48E-AE0E-C74D-8E12288B97C3}"/>
              </a:ext>
            </a:extLst>
          </p:cNvPr>
          <p:cNvSpPr txBox="1">
            <a:spLocks/>
          </p:cNvSpPr>
          <p:nvPr/>
        </p:nvSpPr>
        <p:spPr>
          <a:xfrm>
            <a:off x="3965943" y="54952"/>
            <a:ext cx="2233276" cy="710558"/>
          </a:xfrm>
          <a:prstGeom prst="rect">
            <a:avLst/>
          </a:prstGeom>
        </p:spPr>
        <p:txBody>
          <a:bodyPr vert="horz" lIns="91440" tIns="45720" rIns="91440" bIns="45720" rtlCol="1" anchor="ctr">
            <a:norm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algn="ctr"/>
            <a:r>
              <a:rPr lang="ar-SA" sz="2000" dirty="0">
                <a:latin typeface="Calibri" panose="020F0502020204030204" pitchFamily="34" charset="0"/>
                <a:ea typeface="+mn-ea"/>
                <a:cs typeface="Calibri" panose="020F0502020204030204" pitchFamily="34" charset="0"/>
              </a:rPr>
              <a:t>تقويم ختامي</a:t>
            </a:r>
          </a:p>
        </p:txBody>
      </p:sp>
    </p:spTree>
    <p:extLst>
      <p:ext uri="{BB962C8B-B14F-4D97-AF65-F5344CB8AC3E}">
        <p14:creationId xmlns:p14="http://schemas.microsoft.com/office/powerpoint/2010/main" val="2724567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grpSp>
        <p:nvGrpSpPr>
          <p:cNvPr id="60" name="Google Shape;60;p15"/>
          <p:cNvGrpSpPr/>
          <p:nvPr/>
        </p:nvGrpSpPr>
        <p:grpSpPr>
          <a:xfrm>
            <a:off x="226233" y="1592207"/>
            <a:ext cx="2287802" cy="2220261"/>
            <a:chOff x="469913" y="410386"/>
            <a:chExt cx="4266884" cy="4170975"/>
          </a:xfrm>
        </p:grpSpPr>
        <p:sp>
          <p:nvSpPr>
            <p:cNvPr id="61" name="Google Shape;61;p15"/>
            <p:cNvSpPr/>
            <p:nvPr/>
          </p:nvSpPr>
          <p:spPr>
            <a:xfrm>
              <a:off x="3787006" y="1299861"/>
              <a:ext cx="949792" cy="1150771"/>
            </a:xfrm>
            <a:custGeom>
              <a:avLst/>
              <a:gdLst/>
              <a:ahLst/>
              <a:cxnLst/>
              <a:rect l="l" t="t" r="r" b="b"/>
              <a:pathLst>
                <a:path w="6843" h="8291" extrusionOk="0">
                  <a:moveTo>
                    <a:pt x="5862" y="2901"/>
                  </a:moveTo>
                  <a:cubicBezTo>
                    <a:pt x="5772" y="3357"/>
                    <a:pt x="6043" y="3768"/>
                    <a:pt x="6020" y="4219"/>
                  </a:cubicBezTo>
                  <a:cubicBezTo>
                    <a:pt x="6003" y="4613"/>
                    <a:pt x="5716" y="4900"/>
                    <a:pt x="5384" y="5069"/>
                  </a:cubicBezTo>
                  <a:cubicBezTo>
                    <a:pt x="4967" y="5272"/>
                    <a:pt x="4488" y="5266"/>
                    <a:pt x="4044" y="5368"/>
                  </a:cubicBezTo>
                  <a:cubicBezTo>
                    <a:pt x="3638" y="5464"/>
                    <a:pt x="3266" y="5666"/>
                    <a:pt x="3109" y="6072"/>
                  </a:cubicBezTo>
                  <a:cubicBezTo>
                    <a:pt x="3030" y="6280"/>
                    <a:pt x="3002" y="6500"/>
                    <a:pt x="2951" y="6714"/>
                  </a:cubicBezTo>
                  <a:cubicBezTo>
                    <a:pt x="2906" y="6911"/>
                    <a:pt x="2838" y="7102"/>
                    <a:pt x="2743" y="7283"/>
                  </a:cubicBezTo>
                  <a:cubicBezTo>
                    <a:pt x="2562" y="7620"/>
                    <a:pt x="2286" y="7919"/>
                    <a:pt x="1937" y="8088"/>
                  </a:cubicBezTo>
                  <a:cubicBezTo>
                    <a:pt x="1594" y="8257"/>
                    <a:pt x="1183" y="8291"/>
                    <a:pt x="817" y="8167"/>
                  </a:cubicBezTo>
                  <a:cubicBezTo>
                    <a:pt x="473" y="8048"/>
                    <a:pt x="197" y="7784"/>
                    <a:pt x="85" y="7429"/>
                  </a:cubicBezTo>
                  <a:cubicBezTo>
                    <a:pt x="0" y="7187"/>
                    <a:pt x="6" y="6916"/>
                    <a:pt x="96" y="6674"/>
                  </a:cubicBezTo>
                  <a:cubicBezTo>
                    <a:pt x="237" y="5920"/>
                    <a:pt x="1138" y="5644"/>
                    <a:pt x="1690" y="5221"/>
                  </a:cubicBezTo>
                  <a:cubicBezTo>
                    <a:pt x="1853" y="5092"/>
                    <a:pt x="1999" y="4945"/>
                    <a:pt x="2095" y="4760"/>
                  </a:cubicBezTo>
                  <a:cubicBezTo>
                    <a:pt x="2208" y="4551"/>
                    <a:pt x="2236" y="4309"/>
                    <a:pt x="2236" y="4073"/>
                  </a:cubicBezTo>
                  <a:cubicBezTo>
                    <a:pt x="2236" y="3661"/>
                    <a:pt x="2151" y="3250"/>
                    <a:pt x="2225" y="2839"/>
                  </a:cubicBezTo>
                  <a:cubicBezTo>
                    <a:pt x="2292" y="2484"/>
                    <a:pt x="2484" y="2163"/>
                    <a:pt x="2833" y="2028"/>
                  </a:cubicBezTo>
                  <a:cubicBezTo>
                    <a:pt x="3035" y="1949"/>
                    <a:pt x="3255" y="1938"/>
                    <a:pt x="3463" y="1882"/>
                  </a:cubicBezTo>
                  <a:cubicBezTo>
                    <a:pt x="3666" y="1831"/>
                    <a:pt x="3852" y="1730"/>
                    <a:pt x="4010" y="1595"/>
                  </a:cubicBezTo>
                  <a:cubicBezTo>
                    <a:pt x="4618" y="1082"/>
                    <a:pt x="4950" y="85"/>
                    <a:pt x="5857" y="23"/>
                  </a:cubicBezTo>
                  <a:cubicBezTo>
                    <a:pt x="6229" y="1"/>
                    <a:pt x="6578" y="181"/>
                    <a:pt x="6707" y="547"/>
                  </a:cubicBezTo>
                  <a:cubicBezTo>
                    <a:pt x="6842" y="936"/>
                    <a:pt x="6718" y="1341"/>
                    <a:pt x="6521" y="1685"/>
                  </a:cubicBezTo>
                  <a:cubicBezTo>
                    <a:pt x="6290" y="2079"/>
                    <a:pt x="5958" y="2439"/>
                    <a:pt x="5862" y="290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15"/>
            <p:cNvSpPr/>
            <p:nvPr/>
          </p:nvSpPr>
          <p:spPr>
            <a:xfrm>
              <a:off x="3858902" y="1374117"/>
              <a:ext cx="821543" cy="1026547"/>
            </a:xfrm>
            <a:custGeom>
              <a:avLst/>
              <a:gdLst/>
              <a:ahLst/>
              <a:cxnLst/>
              <a:rect l="l" t="t" r="r" b="b"/>
              <a:pathLst>
                <a:path w="5919" h="7396" extrusionOk="0">
                  <a:moveTo>
                    <a:pt x="5801" y="23"/>
                  </a:moveTo>
                  <a:cubicBezTo>
                    <a:pt x="5204" y="136"/>
                    <a:pt x="4680" y="558"/>
                    <a:pt x="4449" y="1122"/>
                  </a:cubicBezTo>
                  <a:cubicBezTo>
                    <a:pt x="4432" y="1172"/>
                    <a:pt x="4415" y="1217"/>
                    <a:pt x="4404" y="1268"/>
                  </a:cubicBezTo>
                  <a:cubicBezTo>
                    <a:pt x="4370" y="1161"/>
                    <a:pt x="4342" y="1054"/>
                    <a:pt x="4308" y="947"/>
                  </a:cubicBezTo>
                  <a:cubicBezTo>
                    <a:pt x="4297" y="902"/>
                    <a:pt x="4241" y="879"/>
                    <a:pt x="4196" y="896"/>
                  </a:cubicBezTo>
                  <a:cubicBezTo>
                    <a:pt x="4151" y="913"/>
                    <a:pt x="4134" y="964"/>
                    <a:pt x="4145" y="1003"/>
                  </a:cubicBezTo>
                  <a:lnTo>
                    <a:pt x="4331" y="1623"/>
                  </a:lnTo>
                  <a:cubicBezTo>
                    <a:pt x="4314" y="1769"/>
                    <a:pt x="4303" y="1921"/>
                    <a:pt x="4291" y="2068"/>
                  </a:cubicBezTo>
                  <a:cubicBezTo>
                    <a:pt x="4269" y="2389"/>
                    <a:pt x="4235" y="2738"/>
                    <a:pt x="4021" y="2997"/>
                  </a:cubicBezTo>
                  <a:cubicBezTo>
                    <a:pt x="3886" y="3160"/>
                    <a:pt x="3700" y="3262"/>
                    <a:pt x="3503" y="3340"/>
                  </a:cubicBezTo>
                  <a:cubicBezTo>
                    <a:pt x="3492" y="3318"/>
                    <a:pt x="3492" y="3284"/>
                    <a:pt x="3492" y="3262"/>
                  </a:cubicBezTo>
                  <a:cubicBezTo>
                    <a:pt x="3486" y="3217"/>
                    <a:pt x="3486" y="3177"/>
                    <a:pt x="3480" y="3132"/>
                  </a:cubicBezTo>
                  <a:lnTo>
                    <a:pt x="3469" y="2850"/>
                  </a:lnTo>
                  <a:cubicBezTo>
                    <a:pt x="3458" y="2665"/>
                    <a:pt x="3447" y="2484"/>
                    <a:pt x="3435" y="2304"/>
                  </a:cubicBezTo>
                  <a:cubicBezTo>
                    <a:pt x="3430" y="2192"/>
                    <a:pt x="3261" y="2208"/>
                    <a:pt x="3266" y="2315"/>
                  </a:cubicBezTo>
                  <a:cubicBezTo>
                    <a:pt x="3278" y="2524"/>
                    <a:pt x="3289" y="2732"/>
                    <a:pt x="3300" y="2935"/>
                  </a:cubicBezTo>
                  <a:cubicBezTo>
                    <a:pt x="3306" y="3036"/>
                    <a:pt x="3312" y="3143"/>
                    <a:pt x="3317" y="3245"/>
                  </a:cubicBezTo>
                  <a:cubicBezTo>
                    <a:pt x="3323" y="3295"/>
                    <a:pt x="3323" y="3352"/>
                    <a:pt x="3345" y="3402"/>
                  </a:cubicBezTo>
                  <a:cubicBezTo>
                    <a:pt x="3317" y="3408"/>
                    <a:pt x="3289" y="3419"/>
                    <a:pt x="3261" y="3431"/>
                  </a:cubicBezTo>
                  <a:cubicBezTo>
                    <a:pt x="2974" y="3526"/>
                    <a:pt x="2681" y="3622"/>
                    <a:pt x="2439" y="3813"/>
                  </a:cubicBezTo>
                  <a:cubicBezTo>
                    <a:pt x="2258" y="3954"/>
                    <a:pt x="2123" y="4129"/>
                    <a:pt x="2016" y="4320"/>
                  </a:cubicBezTo>
                  <a:cubicBezTo>
                    <a:pt x="2011" y="4275"/>
                    <a:pt x="1999" y="4230"/>
                    <a:pt x="1994" y="4185"/>
                  </a:cubicBezTo>
                  <a:cubicBezTo>
                    <a:pt x="1977" y="4095"/>
                    <a:pt x="1954" y="4005"/>
                    <a:pt x="1937" y="3915"/>
                  </a:cubicBezTo>
                  <a:lnTo>
                    <a:pt x="1830" y="3374"/>
                  </a:lnTo>
                  <a:cubicBezTo>
                    <a:pt x="1819" y="3329"/>
                    <a:pt x="1785" y="3290"/>
                    <a:pt x="1740" y="3295"/>
                  </a:cubicBezTo>
                  <a:cubicBezTo>
                    <a:pt x="1695" y="3301"/>
                    <a:pt x="1650" y="3346"/>
                    <a:pt x="1661" y="3391"/>
                  </a:cubicBezTo>
                  <a:lnTo>
                    <a:pt x="1780" y="3994"/>
                  </a:lnTo>
                  <a:cubicBezTo>
                    <a:pt x="1802" y="4095"/>
                    <a:pt x="1825" y="4202"/>
                    <a:pt x="1842" y="4309"/>
                  </a:cubicBezTo>
                  <a:cubicBezTo>
                    <a:pt x="1859" y="4388"/>
                    <a:pt x="1870" y="4472"/>
                    <a:pt x="1909" y="4546"/>
                  </a:cubicBezTo>
                  <a:cubicBezTo>
                    <a:pt x="1774" y="4878"/>
                    <a:pt x="1695" y="5244"/>
                    <a:pt x="1611" y="5587"/>
                  </a:cubicBezTo>
                  <a:cubicBezTo>
                    <a:pt x="1526" y="5948"/>
                    <a:pt x="1425" y="6325"/>
                    <a:pt x="1200" y="6635"/>
                  </a:cubicBezTo>
                  <a:lnTo>
                    <a:pt x="946" y="5655"/>
                  </a:lnTo>
                  <a:cubicBezTo>
                    <a:pt x="918" y="5554"/>
                    <a:pt x="755" y="5610"/>
                    <a:pt x="783" y="5717"/>
                  </a:cubicBezTo>
                  <a:cubicBezTo>
                    <a:pt x="879" y="6077"/>
                    <a:pt x="974" y="6438"/>
                    <a:pt x="1065" y="6793"/>
                  </a:cubicBezTo>
                  <a:cubicBezTo>
                    <a:pt x="828" y="7046"/>
                    <a:pt x="490" y="7215"/>
                    <a:pt x="135" y="7142"/>
                  </a:cubicBezTo>
                  <a:cubicBezTo>
                    <a:pt x="28" y="7119"/>
                    <a:pt x="0" y="7288"/>
                    <a:pt x="107" y="7311"/>
                  </a:cubicBezTo>
                  <a:cubicBezTo>
                    <a:pt x="535" y="7395"/>
                    <a:pt x="907" y="7204"/>
                    <a:pt x="1188" y="6905"/>
                  </a:cubicBezTo>
                  <a:cubicBezTo>
                    <a:pt x="1188" y="6905"/>
                    <a:pt x="1194" y="6905"/>
                    <a:pt x="1194" y="6905"/>
                  </a:cubicBezTo>
                  <a:cubicBezTo>
                    <a:pt x="1515" y="6826"/>
                    <a:pt x="1842" y="6748"/>
                    <a:pt x="2163" y="6669"/>
                  </a:cubicBezTo>
                  <a:cubicBezTo>
                    <a:pt x="2208" y="6657"/>
                    <a:pt x="2225" y="6595"/>
                    <a:pt x="2213" y="6556"/>
                  </a:cubicBezTo>
                  <a:cubicBezTo>
                    <a:pt x="2196" y="6511"/>
                    <a:pt x="2146" y="6494"/>
                    <a:pt x="2101" y="6505"/>
                  </a:cubicBezTo>
                  <a:lnTo>
                    <a:pt x="1363" y="6691"/>
                  </a:lnTo>
                  <a:cubicBezTo>
                    <a:pt x="1453" y="6562"/>
                    <a:pt x="1526" y="6427"/>
                    <a:pt x="1583" y="6286"/>
                  </a:cubicBezTo>
                  <a:cubicBezTo>
                    <a:pt x="1791" y="5762"/>
                    <a:pt x="1836" y="5171"/>
                    <a:pt x="2050" y="4653"/>
                  </a:cubicBezTo>
                  <a:cubicBezTo>
                    <a:pt x="2151" y="4686"/>
                    <a:pt x="2281" y="4664"/>
                    <a:pt x="2388" y="4653"/>
                  </a:cubicBezTo>
                  <a:cubicBezTo>
                    <a:pt x="2596" y="4641"/>
                    <a:pt x="2799" y="4624"/>
                    <a:pt x="3007" y="4608"/>
                  </a:cubicBezTo>
                  <a:cubicBezTo>
                    <a:pt x="3120" y="4602"/>
                    <a:pt x="3103" y="4433"/>
                    <a:pt x="2991" y="4439"/>
                  </a:cubicBezTo>
                  <a:lnTo>
                    <a:pt x="2456" y="4478"/>
                  </a:lnTo>
                  <a:cubicBezTo>
                    <a:pt x="2371" y="4484"/>
                    <a:pt x="2281" y="4495"/>
                    <a:pt x="2196" y="4495"/>
                  </a:cubicBezTo>
                  <a:cubicBezTo>
                    <a:pt x="2168" y="4501"/>
                    <a:pt x="2140" y="4501"/>
                    <a:pt x="2118" y="4495"/>
                  </a:cubicBezTo>
                  <a:cubicBezTo>
                    <a:pt x="2163" y="4410"/>
                    <a:pt x="2208" y="4332"/>
                    <a:pt x="2258" y="4253"/>
                  </a:cubicBezTo>
                  <a:cubicBezTo>
                    <a:pt x="2444" y="3982"/>
                    <a:pt x="2703" y="3819"/>
                    <a:pt x="3007" y="3701"/>
                  </a:cubicBezTo>
                  <a:cubicBezTo>
                    <a:pt x="3171" y="3639"/>
                    <a:pt x="3340" y="3588"/>
                    <a:pt x="3503" y="3526"/>
                  </a:cubicBezTo>
                  <a:cubicBezTo>
                    <a:pt x="3548" y="3532"/>
                    <a:pt x="3587" y="3532"/>
                    <a:pt x="3633" y="3532"/>
                  </a:cubicBezTo>
                  <a:cubicBezTo>
                    <a:pt x="3740" y="3532"/>
                    <a:pt x="3841" y="3526"/>
                    <a:pt x="3948" y="3526"/>
                  </a:cubicBezTo>
                  <a:lnTo>
                    <a:pt x="4579" y="3515"/>
                  </a:lnTo>
                  <a:cubicBezTo>
                    <a:pt x="4686" y="3515"/>
                    <a:pt x="4674" y="3346"/>
                    <a:pt x="4562" y="3346"/>
                  </a:cubicBezTo>
                  <a:cubicBezTo>
                    <a:pt x="4376" y="3352"/>
                    <a:pt x="4190" y="3352"/>
                    <a:pt x="4004" y="3357"/>
                  </a:cubicBezTo>
                  <a:cubicBezTo>
                    <a:pt x="3954" y="3357"/>
                    <a:pt x="3908" y="3357"/>
                    <a:pt x="3858" y="3357"/>
                  </a:cubicBezTo>
                  <a:cubicBezTo>
                    <a:pt x="4106" y="3205"/>
                    <a:pt x="4286" y="2974"/>
                    <a:pt x="4370" y="2693"/>
                  </a:cubicBezTo>
                  <a:cubicBezTo>
                    <a:pt x="4466" y="2372"/>
                    <a:pt x="4455" y="2034"/>
                    <a:pt x="4494" y="1702"/>
                  </a:cubicBezTo>
                  <a:cubicBezTo>
                    <a:pt x="4494" y="1696"/>
                    <a:pt x="4494" y="1690"/>
                    <a:pt x="4494" y="1685"/>
                  </a:cubicBezTo>
                  <a:lnTo>
                    <a:pt x="5142" y="1386"/>
                  </a:lnTo>
                  <a:cubicBezTo>
                    <a:pt x="5187" y="1369"/>
                    <a:pt x="5209" y="1324"/>
                    <a:pt x="5192" y="1279"/>
                  </a:cubicBezTo>
                  <a:cubicBezTo>
                    <a:pt x="5181" y="1234"/>
                    <a:pt x="5125" y="1206"/>
                    <a:pt x="5085" y="1229"/>
                  </a:cubicBezTo>
                  <a:lnTo>
                    <a:pt x="4528" y="1482"/>
                  </a:lnTo>
                  <a:cubicBezTo>
                    <a:pt x="4590" y="1206"/>
                    <a:pt x="4702" y="947"/>
                    <a:pt x="4900" y="727"/>
                  </a:cubicBezTo>
                  <a:cubicBezTo>
                    <a:pt x="5136" y="457"/>
                    <a:pt x="5457" y="260"/>
                    <a:pt x="5812" y="192"/>
                  </a:cubicBezTo>
                  <a:cubicBezTo>
                    <a:pt x="5919" y="176"/>
                    <a:pt x="5908" y="1"/>
                    <a:pt x="5801" y="2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15"/>
            <p:cNvSpPr/>
            <p:nvPr/>
          </p:nvSpPr>
          <p:spPr>
            <a:xfrm>
              <a:off x="3604767" y="1199095"/>
              <a:ext cx="611403" cy="1185886"/>
            </a:xfrm>
            <a:custGeom>
              <a:avLst/>
              <a:gdLst/>
              <a:ahLst/>
              <a:cxnLst/>
              <a:rect l="l" t="t" r="r" b="b"/>
              <a:pathLst>
                <a:path w="4405" h="8544" extrusionOk="0">
                  <a:moveTo>
                    <a:pt x="3768" y="3813"/>
                  </a:moveTo>
                  <a:cubicBezTo>
                    <a:pt x="3701" y="4016"/>
                    <a:pt x="3701" y="4218"/>
                    <a:pt x="3746" y="4427"/>
                  </a:cubicBezTo>
                  <a:cubicBezTo>
                    <a:pt x="3825" y="4793"/>
                    <a:pt x="4005" y="5148"/>
                    <a:pt x="3977" y="5536"/>
                  </a:cubicBezTo>
                  <a:cubicBezTo>
                    <a:pt x="3954" y="5857"/>
                    <a:pt x="3752" y="6099"/>
                    <a:pt x="3492" y="6274"/>
                  </a:cubicBezTo>
                  <a:cubicBezTo>
                    <a:pt x="3245" y="6443"/>
                    <a:pt x="2952" y="6567"/>
                    <a:pt x="2727" y="6770"/>
                  </a:cubicBezTo>
                  <a:cubicBezTo>
                    <a:pt x="2597" y="6882"/>
                    <a:pt x="2507" y="7029"/>
                    <a:pt x="2462" y="7198"/>
                  </a:cubicBezTo>
                  <a:cubicBezTo>
                    <a:pt x="2411" y="7400"/>
                    <a:pt x="2411" y="7614"/>
                    <a:pt x="2349" y="7817"/>
                  </a:cubicBezTo>
                  <a:cubicBezTo>
                    <a:pt x="2248" y="8161"/>
                    <a:pt x="1961" y="8425"/>
                    <a:pt x="1606" y="8493"/>
                  </a:cubicBezTo>
                  <a:cubicBezTo>
                    <a:pt x="1319" y="8543"/>
                    <a:pt x="1015" y="8448"/>
                    <a:pt x="801" y="8251"/>
                  </a:cubicBezTo>
                  <a:cubicBezTo>
                    <a:pt x="558" y="8110"/>
                    <a:pt x="350" y="7902"/>
                    <a:pt x="221" y="7648"/>
                  </a:cubicBezTo>
                  <a:cubicBezTo>
                    <a:pt x="40" y="7299"/>
                    <a:pt x="1" y="6882"/>
                    <a:pt x="125" y="6511"/>
                  </a:cubicBezTo>
                  <a:cubicBezTo>
                    <a:pt x="243" y="6128"/>
                    <a:pt x="564" y="5801"/>
                    <a:pt x="587" y="5384"/>
                  </a:cubicBezTo>
                  <a:cubicBezTo>
                    <a:pt x="603" y="5013"/>
                    <a:pt x="395" y="4669"/>
                    <a:pt x="271" y="4325"/>
                  </a:cubicBezTo>
                  <a:cubicBezTo>
                    <a:pt x="159" y="4004"/>
                    <a:pt x="130" y="3667"/>
                    <a:pt x="328" y="3368"/>
                  </a:cubicBezTo>
                  <a:cubicBezTo>
                    <a:pt x="508" y="3092"/>
                    <a:pt x="806" y="2923"/>
                    <a:pt x="1015" y="2670"/>
                  </a:cubicBezTo>
                  <a:cubicBezTo>
                    <a:pt x="1127" y="2535"/>
                    <a:pt x="1200" y="2377"/>
                    <a:pt x="1212" y="2197"/>
                  </a:cubicBezTo>
                  <a:cubicBezTo>
                    <a:pt x="1229" y="1994"/>
                    <a:pt x="1178" y="1780"/>
                    <a:pt x="1133" y="1583"/>
                  </a:cubicBezTo>
                  <a:cubicBezTo>
                    <a:pt x="1048" y="1206"/>
                    <a:pt x="998" y="828"/>
                    <a:pt x="1217" y="490"/>
                  </a:cubicBezTo>
                  <a:cubicBezTo>
                    <a:pt x="1409" y="198"/>
                    <a:pt x="1741" y="0"/>
                    <a:pt x="2090" y="12"/>
                  </a:cubicBezTo>
                  <a:cubicBezTo>
                    <a:pt x="2434" y="23"/>
                    <a:pt x="2772" y="214"/>
                    <a:pt x="2952" y="507"/>
                  </a:cubicBezTo>
                  <a:cubicBezTo>
                    <a:pt x="3059" y="682"/>
                    <a:pt x="3087" y="879"/>
                    <a:pt x="3132" y="1076"/>
                  </a:cubicBezTo>
                  <a:cubicBezTo>
                    <a:pt x="3177" y="1256"/>
                    <a:pt x="3256" y="1403"/>
                    <a:pt x="3402" y="1527"/>
                  </a:cubicBezTo>
                  <a:cubicBezTo>
                    <a:pt x="3650" y="1735"/>
                    <a:pt x="3982" y="1848"/>
                    <a:pt x="4168" y="2124"/>
                  </a:cubicBezTo>
                  <a:cubicBezTo>
                    <a:pt x="4405" y="2484"/>
                    <a:pt x="4247" y="2918"/>
                    <a:pt x="4056" y="3255"/>
                  </a:cubicBezTo>
                  <a:cubicBezTo>
                    <a:pt x="3954" y="3441"/>
                    <a:pt x="3842" y="3616"/>
                    <a:pt x="3768" y="381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15"/>
            <p:cNvSpPr/>
            <p:nvPr/>
          </p:nvSpPr>
          <p:spPr>
            <a:xfrm>
              <a:off x="3709557" y="1263913"/>
              <a:ext cx="345606" cy="1079706"/>
            </a:xfrm>
            <a:custGeom>
              <a:avLst/>
              <a:gdLst/>
              <a:ahLst/>
              <a:cxnLst/>
              <a:rect l="l" t="t" r="r" b="b"/>
              <a:pathLst>
                <a:path w="2490" h="7779" extrusionOk="0">
                  <a:moveTo>
                    <a:pt x="2326" y="1274"/>
                  </a:moveTo>
                  <a:lnTo>
                    <a:pt x="1673" y="1566"/>
                  </a:lnTo>
                  <a:cubicBezTo>
                    <a:pt x="1718" y="1493"/>
                    <a:pt x="1758" y="1426"/>
                    <a:pt x="1791" y="1352"/>
                  </a:cubicBezTo>
                  <a:cubicBezTo>
                    <a:pt x="1910" y="1105"/>
                    <a:pt x="1938" y="823"/>
                    <a:pt x="1831" y="564"/>
                  </a:cubicBezTo>
                  <a:cubicBezTo>
                    <a:pt x="1729" y="305"/>
                    <a:pt x="1521" y="97"/>
                    <a:pt x="1256" y="7"/>
                  </a:cubicBezTo>
                  <a:cubicBezTo>
                    <a:pt x="1245" y="7"/>
                    <a:pt x="1239" y="7"/>
                    <a:pt x="1228" y="7"/>
                  </a:cubicBezTo>
                  <a:cubicBezTo>
                    <a:pt x="1223" y="1"/>
                    <a:pt x="1211" y="1"/>
                    <a:pt x="1206" y="1"/>
                  </a:cubicBezTo>
                  <a:cubicBezTo>
                    <a:pt x="1138" y="1"/>
                    <a:pt x="1121" y="57"/>
                    <a:pt x="1132" y="108"/>
                  </a:cubicBezTo>
                  <a:cubicBezTo>
                    <a:pt x="1138" y="130"/>
                    <a:pt x="1149" y="153"/>
                    <a:pt x="1183" y="164"/>
                  </a:cubicBezTo>
                  <a:cubicBezTo>
                    <a:pt x="1183" y="164"/>
                    <a:pt x="1183" y="164"/>
                    <a:pt x="1183" y="164"/>
                  </a:cubicBezTo>
                  <a:cubicBezTo>
                    <a:pt x="1183" y="164"/>
                    <a:pt x="1183" y="164"/>
                    <a:pt x="1183" y="164"/>
                  </a:cubicBezTo>
                  <a:cubicBezTo>
                    <a:pt x="1431" y="249"/>
                    <a:pt x="1617" y="446"/>
                    <a:pt x="1696" y="694"/>
                  </a:cubicBezTo>
                  <a:cubicBezTo>
                    <a:pt x="1774" y="941"/>
                    <a:pt x="1696" y="1189"/>
                    <a:pt x="1572" y="1409"/>
                  </a:cubicBezTo>
                  <a:cubicBezTo>
                    <a:pt x="1527" y="1482"/>
                    <a:pt x="1482" y="1550"/>
                    <a:pt x="1437" y="1617"/>
                  </a:cubicBezTo>
                  <a:cubicBezTo>
                    <a:pt x="1352" y="1448"/>
                    <a:pt x="1268" y="1279"/>
                    <a:pt x="1189" y="1105"/>
                  </a:cubicBezTo>
                  <a:cubicBezTo>
                    <a:pt x="1138" y="1009"/>
                    <a:pt x="975" y="1065"/>
                    <a:pt x="1025" y="1167"/>
                  </a:cubicBezTo>
                  <a:lnTo>
                    <a:pt x="1324" y="1775"/>
                  </a:lnTo>
                  <a:cubicBezTo>
                    <a:pt x="1132" y="2051"/>
                    <a:pt x="947" y="2327"/>
                    <a:pt x="941" y="2681"/>
                  </a:cubicBezTo>
                  <a:cubicBezTo>
                    <a:pt x="935" y="2907"/>
                    <a:pt x="997" y="3121"/>
                    <a:pt x="1076" y="3323"/>
                  </a:cubicBezTo>
                  <a:cubicBezTo>
                    <a:pt x="1037" y="3284"/>
                    <a:pt x="992" y="3250"/>
                    <a:pt x="947" y="3211"/>
                  </a:cubicBezTo>
                  <a:cubicBezTo>
                    <a:pt x="800" y="3087"/>
                    <a:pt x="654" y="2957"/>
                    <a:pt x="507" y="2834"/>
                  </a:cubicBezTo>
                  <a:cubicBezTo>
                    <a:pt x="423" y="2766"/>
                    <a:pt x="316" y="2895"/>
                    <a:pt x="400" y="2969"/>
                  </a:cubicBezTo>
                  <a:cubicBezTo>
                    <a:pt x="564" y="3109"/>
                    <a:pt x="727" y="3250"/>
                    <a:pt x="896" y="3391"/>
                  </a:cubicBezTo>
                  <a:cubicBezTo>
                    <a:pt x="975" y="3459"/>
                    <a:pt x="1054" y="3537"/>
                    <a:pt x="1138" y="3599"/>
                  </a:cubicBezTo>
                  <a:cubicBezTo>
                    <a:pt x="1155" y="3611"/>
                    <a:pt x="1178" y="3622"/>
                    <a:pt x="1200" y="3628"/>
                  </a:cubicBezTo>
                  <a:cubicBezTo>
                    <a:pt x="1285" y="3830"/>
                    <a:pt x="1363" y="4039"/>
                    <a:pt x="1386" y="4253"/>
                  </a:cubicBezTo>
                  <a:cubicBezTo>
                    <a:pt x="1425" y="4619"/>
                    <a:pt x="1296" y="4957"/>
                    <a:pt x="1121" y="5272"/>
                  </a:cubicBezTo>
                  <a:cubicBezTo>
                    <a:pt x="918" y="4951"/>
                    <a:pt x="710" y="4630"/>
                    <a:pt x="502" y="4309"/>
                  </a:cubicBezTo>
                  <a:cubicBezTo>
                    <a:pt x="440" y="4219"/>
                    <a:pt x="305" y="4315"/>
                    <a:pt x="361" y="4410"/>
                  </a:cubicBezTo>
                  <a:cubicBezTo>
                    <a:pt x="586" y="4748"/>
                    <a:pt x="806" y="5092"/>
                    <a:pt x="1025" y="5435"/>
                  </a:cubicBezTo>
                  <a:cubicBezTo>
                    <a:pt x="918" y="5616"/>
                    <a:pt x="806" y="5784"/>
                    <a:pt x="710" y="5953"/>
                  </a:cubicBezTo>
                  <a:cubicBezTo>
                    <a:pt x="620" y="6100"/>
                    <a:pt x="541" y="6263"/>
                    <a:pt x="479" y="6432"/>
                  </a:cubicBezTo>
                  <a:lnTo>
                    <a:pt x="215" y="5897"/>
                  </a:lnTo>
                  <a:cubicBezTo>
                    <a:pt x="164" y="5801"/>
                    <a:pt x="1" y="5858"/>
                    <a:pt x="51" y="5959"/>
                  </a:cubicBezTo>
                  <a:cubicBezTo>
                    <a:pt x="169" y="6196"/>
                    <a:pt x="293" y="6432"/>
                    <a:pt x="412" y="6674"/>
                  </a:cubicBezTo>
                  <a:cubicBezTo>
                    <a:pt x="333" y="7023"/>
                    <a:pt x="350" y="7384"/>
                    <a:pt x="581" y="7694"/>
                  </a:cubicBezTo>
                  <a:cubicBezTo>
                    <a:pt x="648" y="7778"/>
                    <a:pt x="783" y="7682"/>
                    <a:pt x="721" y="7592"/>
                  </a:cubicBezTo>
                  <a:cubicBezTo>
                    <a:pt x="530" y="7333"/>
                    <a:pt x="507" y="7040"/>
                    <a:pt x="569" y="6747"/>
                  </a:cubicBezTo>
                  <a:lnTo>
                    <a:pt x="1425" y="6241"/>
                  </a:lnTo>
                  <a:cubicBezTo>
                    <a:pt x="1521" y="6184"/>
                    <a:pt x="1420" y="6049"/>
                    <a:pt x="1330" y="6100"/>
                  </a:cubicBezTo>
                  <a:cubicBezTo>
                    <a:pt x="1099" y="6241"/>
                    <a:pt x="868" y="6376"/>
                    <a:pt x="637" y="6511"/>
                  </a:cubicBezTo>
                  <a:cubicBezTo>
                    <a:pt x="704" y="6308"/>
                    <a:pt x="811" y="6117"/>
                    <a:pt x="913" y="5942"/>
                  </a:cubicBezTo>
                  <a:cubicBezTo>
                    <a:pt x="1003" y="5796"/>
                    <a:pt x="1099" y="5649"/>
                    <a:pt x="1189" y="5497"/>
                  </a:cubicBezTo>
                  <a:cubicBezTo>
                    <a:pt x="1549" y="5221"/>
                    <a:pt x="1915" y="4945"/>
                    <a:pt x="2276" y="4669"/>
                  </a:cubicBezTo>
                  <a:cubicBezTo>
                    <a:pt x="2366" y="4602"/>
                    <a:pt x="2270" y="4467"/>
                    <a:pt x="2180" y="4529"/>
                  </a:cubicBezTo>
                  <a:cubicBezTo>
                    <a:pt x="1915" y="4731"/>
                    <a:pt x="1645" y="4934"/>
                    <a:pt x="1380" y="5137"/>
                  </a:cubicBezTo>
                  <a:cubicBezTo>
                    <a:pt x="1510" y="4861"/>
                    <a:pt x="1589" y="4568"/>
                    <a:pt x="1560" y="4253"/>
                  </a:cubicBezTo>
                  <a:cubicBezTo>
                    <a:pt x="1538" y="4027"/>
                    <a:pt x="1453" y="3808"/>
                    <a:pt x="1363" y="3594"/>
                  </a:cubicBezTo>
                  <a:cubicBezTo>
                    <a:pt x="1425" y="3543"/>
                    <a:pt x="1470" y="3464"/>
                    <a:pt x="1521" y="3402"/>
                  </a:cubicBezTo>
                  <a:cubicBezTo>
                    <a:pt x="1583" y="3312"/>
                    <a:pt x="1645" y="3222"/>
                    <a:pt x="1713" y="3132"/>
                  </a:cubicBezTo>
                  <a:cubicBezTo>
                    <a:pt x="1842" y="2952"/>
                    <a:pt x="1972" y="2772"/>
                    <a:pt x="2107" y="2586"/>
                  </a:cubicBezTo>
                  <a:cubicBezTo>
                    <a:pt x="2169" y="2501"/>
                    <a:pt x="2039" y="2389"/>
                    <a:pt x="1972" y="2479"/>
                  </a:cubicBezTo>
                  <a:cubicBezTo>
                    <a:pt x="1752" y="2783"/>
                    <a:pt x="1538" y="3087"/>
                    <a:pt x="1313" y="3391"/>
                  </a:cubicBezTo>
                  <a:cubicBezTo>
                    <a:pt x="1313" y="3397"/>
                    <a:pt x="1301" y="3414"/>
                    <a:pt x="1296" y="3425"/>
                  </a:cubicBezTo>
                  <a:cubicBezTo>
                    <a:pt x="1194" y="3183"/>
                    <a:pt x="1104" y="2935"/>
                    <a:pt x="1110" y="2665"/>
                  </a:cubicBezTo>
                  <a:cubicBezTo>
                    <a:pt x="1121" y="2349"/>
                    <a:pt x="1301" y="2090"/>
                    <a:pt x="1482" y="1837"/>
                  </a:cubicBezTo>
                  <a:cubicBezTo>
                    <a:pt x="1786" y="1702"/>
                    <a:pt x="2084" y="1566"/>
                    <a:pt x="2388" y="1437"/>
                  </a:cubicBezTo>
                  <a:cubicBezTo>
                    <a:pt x="2490" y="1392"/>
                    <a:pt x="2428" y="1229"/>
                    <a:pt x="2326" y="127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15"/>
            <p:cNvSpPr/>
            <p:nvPr/>
          </p:nvSpPr>
          <p:spPr>
            <a:xfrm>
              <a:off x="612179" y="1214711"/>
              <a:ext cx="1096778" cy="1329681"/>
            </a:xfrm>
            <a:custGeom>
              <a:avLst/>
              <a:gdLst/>
              <a:ahLst/>
              <a:cxnLst/>
              <a:rect l="l" t="t" r="r" b="b"/>
              <a:pathLst>
                <a:path w="7902" h="9580" extrusionOk="0">
                  <a:moveTo>
                    <a:pt x="1132" y="3357"/>
                  </a:moveTo>
                  <a:cubicBezTo>
                    <a:pt x="1239" y="3880"/>
                    <a:pt x="924" y="4359"/>
                    <a:pt x="946" y="4877"/>
                  </a:cubicBezTo>
                  <a:cubicBezTo>
                    <a:pt x="974" y="5333"/>
                    <a:pt x="1301" y="5671"/>
                    <a:pt x="1690" y="5857"/>
                  </a:cubicBezTo>
                  <a:cubicBezTo>
                    <a:pt x="2168" y="6093"/>
                    <a:pt x="2720" y="6088"/>
                    <a:pt x="3233" y="6206"/>
                  </a:cubicBezTo>
                  <a:cubicBezTo>
                    <a:pt x="3700" y="6319"/>
                    <a:pt x="4128" y="6550"/>
                    <a:pt x="4314" y="7017"/>
                  </a:cubicBezTo>
                  <a:cubicBezTo>
                    <a:pt x="4404" y="7259"/>
                    <a:pt x="4438" y="7513"/>
                    <a:pt x="4500" y="7760"/>
                  </a:cubicBezTo>
                  <a:cubicBezTo>
                    <a:pt x="4550" y="7986"/>
                    <a:pt x="4629" y="8205"/>
                    <a:pt x="4736" y="8414"/>
                  </a:cubicBezTo>
                  <a:cubicBezTo>
                    <a:pt x="4950" y="8808"/>
                    <a:pt x="5266" y="9151"/>
                    <a:pt x="5666" y="9349"/>
                  </a:cubicBezTo>
                  <a:cubicBezTo>
                    <a:pt x="6065" y="9546"/>
                    <a:pt x="6544" y="9579"/>
                    <a:pt x="6961" y="9439"/>
                  </a:cubicBezTo>
                  <a:cubicBezTo>
                    <a:pt x="7361" y="9303"/>
                    <a:pt x="7682" y="8994"/>
                    <a:pt x="7811" y="8588"/>
                  </a:cubicBezTo>
                  <a:cubicBezTo>
                    <a:pt x="7901" y="8307"/>
                    <a:pt x="7901" y="7991"/>
                    <a:pt x="7794" y="7715"/>
                  </a:cubicBezTo>
                  <a:cubicBezTo>
                    <a:pt x="7637" y="6842"/>
                    <a:pt x="6595" y="6527"/>
                    <a:pt x="5958" y="6032"/>
                  </a:cubicBezTo>
                  <a:cubicBezTo>
                    <a:pt x="5767" y="5891"/>
                    <a:pt x="5592" y="5716"/>
                    <a:pt x="5485" y="5502"/>
                  </a:cubicBezTo>
                  <a:cubicBezTo>
                    <a:pt x="5356" y="5260"/>
                    <a:pt x="5322" y="4984"/>
                    <a:pt x="5322" y="4708"/>
                  </a:cubicBezTo>
                  <a:cubicBezTo>
                    <a:pt x="5328" y="4235"/>
                    <a:pt x="5423" y="3762"/>
                    <a:pt x="5339" y="3283"/>
                  </a:cubicBezTo>
                  <a:cubicBezTo>
                    <a:pt x="5260" y="2872"/>
                    <a:pt x="5040" y="2501"/>
                    <a:pt x="4629" y="2349"/>
                  </a:cubicBezTo>
                  <a:cubicBezTo>
                    <a:pt x="4398" y="2258"/>
                    <a:pt x="4145" y="2242"/>
                    <a:pt x="3903" y="2180"/>
                  </a:cubicBezTo>
                  <a:cubicBezTo>
                    <a:pt x="3666" y="2118"/>
                    <a:pt x="3458" y="2005"/>
                    <a:pt x="3272" y="1847"/>
                  </a:cubicBezTo>
                  <a:cubicBezTo>
                    <a:pt x="2568" y="1250"/>
                    <a:pt x="2191" y="102"/>
                    <a:pt x="1138" y="28"/>
                  </a:cubicBezTo>
                  <a:cubicBezTo>
                    <a:pt x="704" y="0"/>
                    <a:pt x="304" y="214"/>
                    <a:pt x="158" y="631"/>
                  </a:cubicBezTo>
                  <a:cubicBezTo>
                    <a:pt x="0" y="1081"/>
                    <a:pt x="147" y="1554"/>
                    <a:pt x="372" y="1949"/>
                  </a:cubicBezTo>
                  <a:cubicBezTo>
                    <a:pt x="637" y="2405"/>
                    <a:pt x="1020" y="2822"/>
                    <a:pt x="1132" y="335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15"/>
            <p:cNvSpPr/>
            <p:nvPr/>
          </p:nvSpPr>
          <p:spPr>
            <a:xfrm>
              <a:off x="676997" y="1301459"/>
              <a:ext cx="949792" cy="1185886"/>
            </a:xfrm>
            <a:custGeom>
              <a:avLst/>
              <a:gdLst/>
              <a:ahLst/>
              <a:cxnLst/>
              <a:rect l="l" t="t" r="r" b="b"/>
              <a:pathLst>
                <a:path w="6843" h="8544" extrusionOk="0">
                  <a:moveTo>
                    <a:pt x="141" y="23"/>
                  </a:moveTo>
                  <a:cubicBezTo>
                    <a:pt x="828" y="152"/>
                    <a:pt x="1437" y="642"/>
                    <a:pt x="1696" y="1296"/>
                  </a:cubicBezTo>
                  <a:cubicBezTo>
                    <a:pt x="1718" y="1346"/>
                    <a:pt x="1735" y="1403"/>
                    <a:pt x="1752" y="1459"/>
                  </a:cubicBezTo>
                  <a:cubicBezTo>
                    <a:pt x="1791" y="1335"/>
                    <a:pt x="1825" y="1211"/>
                    <a:pt x="1865" y="1087"/>
                  </a:cubicBezTo>
                  <a:cubicBezTo>
                    <a:pt x="1882" y="1036"/>
                    <a:pt x="1944" y="1014"/>
                    <a:pt x="1989" y="1031"/>
                  </a:cubicBezTo>
                  <a:cubicBezTo>
                    <a:pt x="2045" y="1048"/>
                    <a:pt x="2067" y="1104"/>
                    <a:pt x="2051" y="1160"/>
                  </a:cubicBezTo>
                  <a:lnTo>
                    <a:pt x="1837" y="1870"/>
                  </a:lnTo>
                  <a:cubicBezTo>
                    <a:pt x="1859" y="2045"/>
                    <a:pt x="1870" y="2213"/>
                    <a:pt x="1882" y="2388"/>
                  </a:cubicBezTo>
                  <a:cubicBezTo>
                    <a:pt x="1910" y="2760"/>
                    <a:pt x="1944" y="3160"/>
                    <a:pt x="2191" y="3458"/>
                  </a:cubicBezTo>
                  <a:cubicBezTo>
                    <a:pt x="2349" y="3650"/>
                    <a:pt x="2569" y="3762"/>
                    <a:pt x="2794" y="3852"/>
                  </a:cubicBezTo>
                  <a:cubicBezTo>
                    <a:pt x="2805" y="3830"/>
                    <a:pt x="2805" y="3790"/>
                    <a:pt x="2811" y="3762"/>
                  </a:cubicBezTo>
                  <a:cubicBezTo>
                    <a:pt x="2811" y="3717"/>
                    <a:pt x="2816" y="3666"/>
                    <a:pt x="2816" y="3616"/>
                  </a:cubicBezTo>
                  <a:lnTo>
                    <a:pt x="2833" y="3289"/>
                  </a:lnTo>
                  <a:cubicBezTo>
                    <a:pt x="2845" y="3075"/>
                    <a:pt x="2861" y="2867"/>
                    <a:pt x="2873" y="2658"/>
                  </a:cubicBezTo>
                  <a:cubicBezTo>
                    <a:pt x="2878" y="2529"/>
                    <a:pt x="3075" y="2546"/>
                    <a:pt x="3070" y="2675"/>
                  </a:cubicBezTo>
                  <a:cubicBezTo>
                    <a:pt x="3053" y="2912"/>
                    <a:pt x="3042" y="3148"/>
                    <a:pt x="3030" y="3390"/>
                  </a:cubicBezTo>
                  <a:cubicBezTo>
                    <a:pt x="3019" y="3509"/>
                    <a:pt x="3013" y="3627"/>
                    <a:pt x="3008" y="3745"/>
                  </a:cubicBezTo>
                  <a:cubicBezTo>
                    <a:pt x="3002" y="3807"/>
                    <a:pt x="2997" y="3869"/>
                    <a:pt x="2974" y="3925"/>
                  </a:cubicBezTo>
                  <a:cubicBezTo>
                    <a:pt x="3008" y="3937"/>
                    <a:pt x="3042" y="3948"/>
                    <a:pt x="3075" y="3959"/>
                  </a:cubicBezTo>
                  <a:cubicBezTo>
                    <a:pt x="3402" y="4072"/>
                    <a:pt x="3746" y="4179"/>
                    <a:pt x="4022" y="4399"/>
                  </a:cubicBezTo>
                  <a:cubicBezTo>
                    <a:pt x="4230" y="4567"/>
                    <a:pt x="4388" y="4770"/>
                    <a:pt x="4511" y="4990"/>
                  </a:cubicBezTo>
                  <a:cubicBezTo>
                    <a:pt x="4523" y="4939"/>
                    <a:pt x="4528" y="4883"/>
                    <a:pt x="4540" y="4832"/>
                  </a:cubicBezTo>
                  <a:cubicBezTo>
                    <a:pt x="4562" y="4725"/>
                    <a:pt x="4579" y="4624"/>
                    <a:pt x="4602" y="4522"/>
                  </a:cubicBezTo>
                  <a:lnTo>
                    <a:pt x="4725" y="3892"/>
                  </a:lnTo>
                  <a:cubicBezTo>
                    <a:pt x="4737" y="3841"/>
                    <a:pt x="4776" y="3802"/>
                    <a:pt x="4832" y="3807"/>
                  </a:cubicBezTo>
                  <a:cubicBezTo>
                    <a:pt x="4883" y="3807"/>
                    <a:pt x="4934" y="3858"/>
                    <a:pt x="4923" y="3914"/>
                  </a:cubicBezTo>
                  <a:lnTo>
                    <a:pt x="4782" y="4607"/>
                  </a:lnTo>
                  <a:cubicBezTo>
                    <a:pt x="4759" y="4731"/>
                    <a:pt x="4737" y="4849"/>
                    <a:pt x="4714" y="4973"/>
                  </a:cubicBezTo>
                  <a:cubicBezTo>
                    <a:pt x="4692" y="5063"/>
                    <a:pt x="4680" y="5164"/>
                    <a:pt x="4635" y="5243"/>
                  </a:cubicBezTo>
                  <a:cubicBezTo>
                    <a:pt x="4793" y="5632"/>
                    <a:pt x="4883" y="6054"/>
                    <a:pt x="4979" y="6448"/>
                  </a:cubicBezTo>
                  <a:cubicBezTo>
                    <a:pt x="5080" y="6871"/>
                    <a:pt x="5199" y="7310"/>
                    <a:pt x="5452" y="7659"/>
                  </a:cubicBezTo>
                  <a:cubicBezTo>
                    <a:pt x="5553" y="7287"/>
                    <a:pt x="5649" y="6910"/>
                    <a:pt x="5750" y="6533"/>
                  </a:cubicBezTo>
                  <a:cubicBezTo>
                    <a:pt x="5779" y="6409"/>
                    <a:pt x="5964" y="6482"/>
                    <a:pt x="5936" y="6600"/>
                  </a:cubicBezTo>
                  <a:cubicBezTo>
                    <a:pt x="5824" y="7017"/>
                    <a:pt x="5717" y="7434"/>
                    <a:pt x="5610" y="7845"/>
                  </a:cubicBezTo>
                  <a:cubicBezTo>
                    <a:pt x="5886" y="8138"/>
                    <a:pt x="6274" y="8329"/>
                    <a:pt x="6685" y="8250"/>
                  </a:cubicBezTo>
                  <a:cubicBezTo>
                    <a:pt x="6809" y="8222"/>
                    <a:pt x="6843" y="8419"/>
                    <a:pt x="6719" y="8442"/>
                  </a:cubicBezTo>
                  <a:cubicBezTo>
                    <a:pt x="6223" y="8543"/>
                    <a:pt x="5790" y="8318"/>
                    <a:pt x="5469" y="7975"/>
                  </a:cubicBezTo>
                  <a:cubicBezTo>
                    <a:pt x="5469" y="7975"/>
                    <a:pt x="5463" y="7975"/>
                    <a:pt x="5463" y="7975"/>
                  </a:cubicBezTo>
                  <a:lnTo>
                    <a:pt x="4343" y="7699"/>
                  </a:lnTo>
                  <a:cubicBezTo>
                    <a:pt x="4292" y="7687"/>
                    <a:pt x="4269" y="7620"/>
                    <a:pt x="4286" y="7575"/>
                  </a:cubicBezTo>
                  <a:cubicBezTo>
                    <a:pt x="4303" y="7518"/>
                    <a:pt x="4359" y="7501"/>
                    <a:pt x="4410" y="7518"/>
                  </a:cubicBezTo>
                  <a:lnTo>
                    <a:pt x="5266" y="7727"/>
                  </a:lnTo>
                  <a:cubicBezTo>
                    <a:pt x="5165" y="7580"/>
                    <a:pt x="5080" y="7417"/>
                    <a:pt x="5013" y="7259"/>
                  </a:cubicBezTo>
                  <a:cubicBezTo>
                    <a:pt x="4776" y="6657"/>
                    <a:pt x="4720" y="5975"/>
                    <a:pt x="4478" y="5373"/>
                  </a:cubicBezTo>
                  <a:cubicBezTo>
                    <a:pt x="4354" y="5412"/>
                    <a:pt x="4207" y="5384"/>
                    <a:pt x="4083" y="5373"/>
                  </a:cubicBezTo>
                  <a:cubicBezTo>
                    <a:pt x="3841" y="5356"/>
                    <a:pt x="3605" y="5339"/>
                    <a:pt x="3368" y="5322"/>
                  </a:cubicBezTo>
                  <a:cubicBezTo>
                    <a:pt x="3239" y="5311"/>
                    <a:pt x="3256" y="5114"/>
                    <a:pt x="3385" y="5125"/>
                  </a:cubicBezTo>
                  <a:lnTo>
                    <a:pt x="4005" y="5170"/>
                  </a:lnTo>
                  <a:cubicBezTo>
                    <a:pt x="4100" y="5176"/>
                    <a:pt x="4202" y="5187"/>
                    <a:pt x="4303" y="5193"/>
                  </a:cubicBezTo>
                  <a:cubicBezTo>
                    <a:pt x="4337" y="5193"/>
                    <a:pt x="4365" y="5193"/>
                    <a:pt x="4393" y="5187"/>
                  </a:cubicBezTo>
                  <a:cubicBezTo>
                    <a:pt x="4348" y="5097"/>
                    <a:pt x="4292" y="5001"/>
                    <a:pt x="4230" y="4911"/>
                  </a:cubicBezTo>
                  <a:cubicBezTo>
                    <a:pt x="4016" y="4601"/>
                    <a:pt x="3717" y="4410"/>
                    <a:pt x="3368" y="4275"/>
                  </a:cubicBezTo>
                  <a:cubicBezTo>
                    <a:pt x="3177" y="4201"/>
                    <a:pt x="2985" y="4139"/>
                    <a:pt x="2794" y="4066"/>
                  </a:cubicBezTo>
                  <a:cubicBezTo>
                    <a:pt x="2743" y="4078"/>
                    <a:pt x="2692" y="4078"/>
                    <a:pt x="2642" y="4078"/>
                  </a:cubicBezTo>
                  <a:cubicBezTo>
                    <a:pt x="2524" y="4072"/>
                    <a:pt x="2400" y="4072"/>
                    <a:pt x="2281" y="4072"/>
                  </a:cubicBezTo>
                  <a:lnTo>
                    <a:pt x="1549" y="4061"/>
                  </a:lnTo>
                  <a:cubicBezTo>
                    <a:pt x="1425" y="4061"/>
                    <a:pt x="1442" y="3864"/>
                    <a:pt x="1572" y="3864"/>
                  </a:cubicBezTo>
                  <a:cubicBezTo>
                    <a:pt x="1786" y="3864"/>
                    <a:pt x="2000" y="3869"/>
                    <a:pt x="2214" y="3875"/>
                  </a:cubicBezTo>
                  <a:cubicBezTo>
                    <a:pt x="2270" y="3875"/>
                    <a:pt x="2326" y="3875"/>
                    <a:pt x="2383" y="3875"/>
                  </a:cubicBezTo>
                  <a:cubicBezTo>
                    <a:pt x="2096" y="3700"/>
                    <a:pt x="1893" y="3436"/>
                    <a:pt x="1791" y="3109"/>
                  </a:cubicBezTo>
                  <a:cubicBezTo>
                    <a:pt x="1679" y="2737"/>
                    <a:pt x="1690" y="2343"/>
                    <a:pt x="1651" y="1960"/>
                  </a:cubicBezTo>
                  <a:cubicBezTo>
                    <a:pt x="1651" y="1954"/>
                    <a:pt x="1651" y="1949"/>
                    <a:pt x="1651" y="1943"/>
                  </a:cubicBezTo>
                  <a:cubicBezTo>
                    <a:pt x="1397" y="1831"/>
                    <a:pt x="1149" y="1712"/>
                    <a:pt x="896" y="1600"/>
                  </a:cubicBezTo>
                  <a:cubicBezTo>
                    <a:pt x="851" y="1577"/>
                    <a:pt x="817" y="1526"/>
                    <a:pt x="840" y="1470"/>
                  </a:cubicBezTo>
                  <a:cubicBezTo>
                    <a:pt x="857" y="1425"/>
                    <a:pt x="919" y="1391"/>
                    <a:pt x="964" y="1414"/>
                  </a:cubicBezTo>
                  <a:cubicBezTo>
                    <a:pt x="1178" y="1510"/>
                    <a:pt x="1397" y="1611"/>
                    <a:pt x="1611" y="1712"/>
                  </a:cubicBezTo>
                  <a:cubicBezTo>
                    <a:pt x="1544" y="1386"/>
                    <a:pt x="1409" y="1093"/>
                    <a:pt x="1183" y="834"/>
                  </a:cubicBezTo>
                  <a:cubicBezTo>
                    <a:pt x="907" y="518"/>
                    <a:pt x="530" y="299"/>
                    <a:pt x="125" y="220"/>
                  </a:cubicBezTo>
                  <a:cubicBezTo>
                    <a:pt x="1" y="197"/>
                    <a:pt x="18" y="0"/>
                    <a:pt x="141" y="2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15"/>
            <p:cNvSpPr/>
            <p:nvPr/>
          </p:nvSpPr>
          <p:spPr>
            <a:xfrm>
              <a:off x="1213165" y="1098955"/>
              <a:ext cx="706757" cy="1370348"/>
            </a:xfrm>
            <a:custGeom>
              <a:avLst/>
              <a:gdLst/>
              <a:ahLst/>
              <a:cxnLst/>
              <a:rect l="l" t="t" r="r" b="b"/>
              <a:pathLst>
                <a:path w="5092" h="9873" extrusionOk="0">
                  <a:moveTo>
                    <a:pt x="739" y="4405"/>
                  </a:moveTo>
                  <a:cubicBezTo>
                    <a:pt x="817" y="4641"/>
                    <a:pt x="817" y="4878"/>
                    <a:pt x="767" y="5114"/>
                  </a:cubicBezTo>
                  <a:cubicBezTo>
                    <a:pt x="677" y="5537"/>
                    <a:pt x="468" y="5948"/>
                    <a:pt x="496" y="6392"/>
                  </a:cubicBezTo>
                  <a:cubicBezTo>
                    <a:pt x="525" y="6764"/>
                    <a:pt x="761" y="7046"/>
                    <a:pt x="1060" y="7248"/>
                  </a:cubicBezTo>
                  <a:cubicBezTo>
                    <a:pt x="1347" y="7446"/>
                    <a:pt x="1679" y="7581"/>
                    <a:pt x="1944" y="7817"/>
                  </a:cubicBezTo>
                  <a:cubicBezTo>
                    <a:pt x="2096" y="7952"/>
                    <a:pt x="2203" y="8116"/>
                    <a:pt x="2248" y="8313"/>
                  </a:cubicBezTo>
                  <a:cubicBezTo>
                    <a:pt x="2310" y="8549"/>
                    <a:pt x="2310" y="8797"/>
                    <a:pt x="2377" y="9028"/>
                  </a:cubicBezTo>
                  <a:cubicBezTo>
                    <a:pt x="2496" y="9428"/>
                    <a:pt x="2828" y="9732"/>
                    <a:pt x="3239" y="9811"/>
                  </a:cubicBezTo>
                  <a:cubicBezTo>
                    <a:pt x="3571" y="9873"/>
                    <a:pt x="3920" y="9755"/>
                    <a:pt x="4168" y="9529"/>
                  </a:cubicBezTo>
                  <a:cubicBezTo>
                    <a:pt x="4450" y="9366"/>
                    <a:pt x="4692" y="9129"/>
                    <a:pt x="4838" y="8837"/>
                  </a:cubicBezTo>
                  <a:cubicBezTo>
                    <a:pt x="5047" y="8437"/>
                    <a:pt x="5092" y="7952"/>
                    <a:pt x="4951" y="7524"/>
                  </a:cubicBezTo>
                  <a:cubicBezTo>
                    <a:pt x="4810" y="7080"/>
                    <a:pt x="4439" y="6702"/>
                    <a:pt x="4416" y="6218"/>
                  </a:cubicBezTo>
                  <a:cubicBezTo>
                    <a:pt x="4399" y="5790"/>
                    <a:pt x="4641" y="5390"/>
                    <a:pt x="4776" y="4996"/>
                  </a:cubicBezTo>
                  <a:cubicBezTo>
                    <a:pt x="4912" y="4624"/>
                    <a:pt x="4945" y="4236"/>
                    <a:pt x="4714" y="3892"/>
                  </a:cubicBezTo>
                  <a:cubicBezTo>
                    <a:pt x="4506" y="3571"/>
                    <a:pt x="4163" y="3374"/>
                    <a:pt x="3926" y="3081"/>
                  </a:cubicBezTo>
                  <a:cubicBezTo>
                    <a:pt x="3791" y="2923"/>
                    <a:pt x="3706" y="2743"/>
                    <a:pt x="3690" y="2541"/>
                  </a:cubicBezTo>
                  <a:cubicBezTo>
                    <a:pt x="3673" y="2298"/>
                    <a:pt x="3735" y="2056"/>
                    <a:pt x="3785" y="1825"/>
                  </a:cubicBezTo>
                  <a:cubicBezTo>
                    <a:pt x="3881" y="1392"/>
                    <a:pt x="3943" y="952"/>
                    <a:pt x="3684" y="564"/>
                  </a:cubicBezTo>
                  <a:cubicBezTo>
                    <a:pt x="3470" y="226"/>
                    <a:pt x="3081" y="1"/>
                    <a:pt x="2676" y="12"/>
                  </a:cubicBezTo>
                  <a:cubicBezTo>
                    <a:pt x="2282" y="23"/>
                    <a:pt x="1893" y="249"/>
                    <a:pt x="1685" y="586"/>
                  </a:cubicBezTo>
                  <a:cubicBezTo>
                    <a:pt x="1561" y="789"/>
                    <a:pt x="1527" y="1014"/>
                    <a:pt x="1471" y="1240"/>
                  </a:cubicBezTo>
                  <a:cubicBezTo>
                    <a:pt x="1420" y="1448"/>
                    <a:pt x="1330" y="1623"/>
                    <a:pt x="1161" y="1763"/>
                  </a:cubicBezTo>
                  <a:cubicBezTo>
                    <a:pt x="879" y="2006"/>
                    <a:pt x="491" y="2135"/>
                    <a:pt x="277" y="2456"/>
                  </a:cubicBezTo>
                  <a:cubicBezTo>
                    <a:pt x="1" y="2867"/>
                    <a:pt x="187" y="3368"/>
                    <a:pt x="406" y="3763"/>
                  </a:cubicBezTo>
                  <a:cubicBezTo>
                    <a:pt x="525" y="3971"/>
                    <a:pt x="660" y="4179"/>
                    <a:pt x="739" y="440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15"/>
            <p:cNvSpPr/>
            <p:nvPr/>
          </p:nvSpPr>
          <p:spPr>
            <a:xfrm>
              <a:off x="1399984" y="1173211"/>
              <a:ext cx="398765" cy="1248484"/>
            </a:xfrm>
            <a:custGeom>
              <a:avLst/>
              <a:gdLst/>
              <a:ahLst/>
              <a:cxnLst/>
              <a:rect l="l" t="t" r="r" b="b"/>
              <a:pathLst>
                <a:path w="2873" h="8995" extrusionOk="0">
                  <a:moveTo>
                    <a:pt x="187" y="1476"/>
                  </a:moveTo>
                  <a:lnTo>
                    <a:pt x="941" y="1808"/>
                  </a:lnTo>
                  <a:cubicBezTo>
                    <a:pt x="891" y="1730"/>
                    <a:pt x="846" y="1651"/>
                    <a:pt x="806" y="1566"/>
                  </a:cubicBezTo>
                  <a:cubicBezTo>
                    <a:pt x="671" y="1273"/>
                    <a:pt x="637" y="952"/>
                    <a:pt x="761" y="654"/>
                  </a:cubicBezTo>
                  <a:cubicBezTo>
                    <a:pt x="879" y="355"/>
                    <a:pt x="1121" y="113"/>
                    <a:pt x="1426" y="12"/>
                  </a:cubicBezTo>
                  <a:cubicBezTo>
                    <a:pt x="1437" y="6"/>
                    <a:pt x="1448" y="6"/>
                    <a:pt x="1454" y="6"/>
                  </a:cubicBezTo>
                  <a:cubicBezTo>
                    <a:pt x="1465" y="6"/>
                    <a:pt x="1476" y="1"/>
                    <a:pt x="1488" y="1"/>
                  </a:cubicBezTo>
                  <a:cubicBezTo>
                    <a:pt x="1561" y="1"/>
                    <a:pt x="1583" y="68"/>
                    <a:pt x="1566" y="125"/>
                  </a:cubicBezTo>
                  <a:cubicBezTo>
                    <a:pt x="1561" y="153"/>
                    <a:pt x="1544" y="175"/>
                    <a:pt x="1510" y="192"/>
                  </a:cubicBezTo>
                  <a:cubicBezTo>
                    <a:pt x="1510" y="192"/>
                    <a:pt x="1510" y="192"/>
                    <a:pt x="1510" y="192"/>
                  </a:cubicBezTo>
                  <a:cubicBezTo>
                    <a:pt x="1510" y="192"/>
                    <a:pt x="1510" y="192"/>
                    <a:pt x="1510" y="192"/>
                  </a:cubicBezTo>
                  <a:cubicBezTo>
                    <a:pt x="1223" y="288"/>
                    <a:pt x="1003" y="513"/>
                    <a:pt x="919" y="806"/>
                  </a:cubicBezTo>
                  <a:cubicBezTo>
                    <a:pt x="829" y="1093"/>
                    <a:pt x="913" y="1375"/>
                    <a:pt x="1060" y="1628"/>
                  </a:cubicBezTo>
                  <a:cubicBezTo>
                    <a:pt x="1110" y="1713"/>
                    <a:pt x="1161" y="1792"/>
                    <a:pt x="1217" y="1870"/>
                  </a:cubicBezTo>
                  <a:cubicBezTo>
                    <a:pt x="1313" y="1673"/>
                    <a:pt x="1409" y="1476"/>
                    <a:pt x="1504" y="1279"/>
                  </a:cubicBezTo>
                  <a:cubicBezTo>
                    <a:pt x="1561" y="1166"/>
                    <a:pt x="1747" y="1234"/>
                    <a:pt x="1690" y="1352"/>
                  </a:cubicBezTo>
                  <a:lnTo>
                    <a:pt x="1347" y="2056"/>
                  </a:lnTo>
                  <a:cubicBezTo>
                    <a:pt x="1566" y="2372"/>
                    <a:pt x="1780" y="2693"/>
                    <a:pt x="1792" y="3104"/>
                  </a:cubicBezTo>
                  <a:cubicBezTo>
                    <a:pt x="1792" y="3363"/>
                    <a:pt x="1718" y="3605"/>
                    <a:pt x="1628" y="3847"/>
                  </a:cubicBezTo>
                  <a:cubicBezTo>
                    <a:pt x="1679" y="3802"/>
                    <a:pt x="1730" y="3757"/>
                    <a:pt x="1786" y="3712"/>
                  </a:cubicBezTo>
                  <a:cubicBezTo>
                    <a:pt x="1949" y="3565"/>
                    <a:pt x="2118" y="3425"/>
                    <a:pt x="2287" y="3278"/>
                  </a:cubicBezTo>
                  <a:cubicBezTo>
                    <a:pt x="2383" y="3194"/>
                    <a:pt x="2512" y="3346"/>
                    <a:pt x="2417" y="3430"/>
                  </a:cubicBezTo>
                  <a:cubicBezTo>
                    <a:pt x="2225" y="3594"/>
                    <a:pt x="2034" y="3757"/>
                    <a:pt x="1842" y="3920"/>
                  </a:cubicBezTo>
                  <a:cubicBezTo>
                    <a:pt x="1752" y="3999"/>
                    <a:pt x="1662" y="4089"/>
                    <a:pt x="1561" y="4157"/>
                  </a:cubicBezTo>
                  <a:cubicBezTo>
                    <a:pt x="1538" y="4179"/>
                    <a:pt x="1510" y="4191"/>
                    <a:pt x="1488" y="4196"/>
                  </a:cubicBezTo>
                  <a:cubicBezTo>
                    <a:pt x="1392" y="4433"/>
                    <a:pt x="1302" y="4669"/>
                    <a:pt x="1274" y="4917"/>
                  </a:cubicBezTo>
                  <a:cubicBezTo>
                    <a:pt x="1228" y="5339"/>
                    <a:pt x="1375" y="5728"/>
                    <a:pt x="1578" y="6094"/>
                  </a:cubicBezTo>
                  <a:cubicBezTo>
                    <a:pt x="1820" y="5722"/>
                    <a:pt x="2056" y="5351"/>
                    <a:pt x="2298" y="4979"/>
                  </a:cubicBezTo>
                  <a:cubicBezTo>
                    <a:pt x="2366" y="4872"/>
                    <a:pt x="2529" y="4990"/>
                    <a:pt x="2456" y="5097"/>
                  </a:cubicBezTo>
                  <a:cubicBezTo>
                    <a:pt x="2203" y="5491"/>
                    <a:pt x="1944" y="5891"/>
                    <a:pt x="1690" y="6285"/>
                  </a:cubicBezTo>
                  <a:cubicBezTo>
                    <a:pt x="1814" y="6488"/>
                    <a:pt x="1944" y="6685"/>
                    <a:pt x="2056" y="6877"/>
                  </a:cubicBezTo>
                  <a:cubicBezTo>
                    <a:pt x="2158" y="7051"/>
                    <a:pt x="2248" y="7243"/>
                    <a:pt x="2321" y="7440"/>
                  </a:cubicBezTo>
                  <a:cubicBezTo>
                    <a:pt x="2422" y="7232"/>
                    <a:pt x="2529" y="7023"/>
                    <a:pt x="2631" y="6820"/>
                  </a:cubicBezTo>
                  <a:cubicBezTo>
                    <a:pt x="2687" y="6708"/>
                    <a:pt x="2873" y="6775"/>
                    <a:pt x="2817" y="6888"/>
                  </a:cubicBezTo>
                  <a:lnTo>
                    <a:pt x="2400" y="7716"/>
                  </a:lnTo>
                  <a:cubicBezTo>
                    <a:pt x="2496" y="8116"/>
                    <a:pt x="2467" y="8532"/>
                    <a:pt x="2208" y="8893"/>
                  </a:cubicBezTo>
                  <a:cubicBezTo>
                    <a:pt x="2130" y="8994"/>
                    <a:pt x="1966" y="8882"/>
                    <a:pt x="2045" y="8775"/>
                  </a:cubicBezTo>
                  <a:cubicBezTo>
                    <a:pt x="2265" y="8476"/>
                    <a:pt x="2293" y="8138"/>
                    <a:pt x="2220" y="7800"/>
                  </a:cubicBezTo>
                  <a:cubicBezTo>
                    <a:pt x="1887" y="7603"/>
                    <a:pt x="1561" y="7412"/>
                    <a:pt x="1228" y="7215"/>
                  </a:cubicBezTo>
                  <a:cubicBezTo>
                    <a:pt x="1116" y="7153"/>
                    <a:pt x="1234" y="6989"/>
                    <a:pt x="1341" y="7051"/>
                  </a:cubicBezTo>
                  <a:cubicBezTo>
                    <a:pt x="1611" y="7209"/>
                    <a:pt x="1876" y="7367"/>
                    <a:pt x="2141" y="7524"/>
                  </a:cubicBezTo>
                  <a:cubicBezTo>
                    <a:pt x="2056" y="7294"/>
                    <a:pt x="1944" y="7068"/>
                    <a:pt x="1820" y="6871"/>
                  </a:cubicBezTo>
                  <a:cubicBezTo>
                    <a:pt x="1718" y="6702"/>
                    <a:pt x="1606" y="6528"/>
                    <a:pt x="1504" y="6353"/>
                  </a:cubicBezTo>
                  <a:cubicBezTo>
                    <a:pt x="1082" y="6038"/>
                    <a:pt x="665" y="5717"/>
                    <a:pt x="243" y="5401"/>
                  </a:cubicBezTo>
                  <a:cubicBezTo>
                    <a:pt x="142" y="5323"/>
                    <a:pt x="254" y="5159"/>
                    <a:pt x="356" y="5238"/>
                  </a:cubicBezTo>
                  <a:cubicBezTo>
                    <a:pt x="665" y="5469"/>
                    <a:pt x="975" y="5705"/>
                    <a:pt x="1279" y="5936"/>
                  </a:cubicBezTo>
                  <a:cubicBezTo>
                    <a:pt x="1133" y="5615"/>
                    <a:pt x="1037" y="5283"/>
                    <a:pt x="1076" y="4917"/>
                  </a:cubicBezTo>
                  <a:cubicBezTo>
                    <a:pt x="1099" y="4652"/>
                    <a:pt x="1195" y="4405"/>
                    <a:pt x="1302" y="4157"/>
                  </a:cubicBezTo>
                  <a:cubicBezTo>
                    <a:pt x="1228" y="4100"/>
                    <a:pt x="1172" y="4005"/>
                    <a:pt x="1121" y="3932"/>
                  </a:cubicBezTo>
                  <a:cubicBezTo>
                    <a:pt x="1048" y="3830"/>
                    <a:pt x="969" y="3729"/>
                    <a:pt x="896" y="3622"/>
                  </a:cubicBezTo>
                  <a:lnTo>
                    <a:pt x="446" y="2991"/>
                  </a:lnTo>
                  <a:cubicBezTo>
                    <a:pt x="367" y="2890"/>
                    <a:pt x="519" y="2760"/>
                    <a:pt x="592" y="2867"/>
                  </a:cubicBezTo>
                  <a:cubicBezTo>
                    <a:pt x="851" y="3216"/>
                    <a:pt x="1099" y="3571"/>
                    <a:pt x="1358" y="3920"/>
                  </a:cubicBezTo>
                  <a:cubicBezTo>
                    <a:pt x="1364" y="3932"/>
                    <a:pt x="1369" y="3943"/>
                    <a:pt x="1381" y="3960"/>
                  </a:cubicBezTo>
                  <a:cubicBezTo>
                    <a:pt x="1499" y="3678"/>
                    <a:pt x="1600" y="3391"/>
                    <a:pt x="1595" y="3087"/>
                  </a:cubicBezTo>
                  <a:cubicBezTo>
                    <a:pt x="1583" y="2715"/>
                    <a:pt x="1375" y="2417"/>
                    <a:pt x="1161" y="2124"/>
                  </a:cubicBezTo>
                  <a:lnTo>
                    <a:pt x="119" y="1662"/>
                  </a:lnTo>
                  <a:cubicBezTo>
                    <a:pt x="1" y="1606"/>
                    <a:pt x="68" y="1420"/>
                    <a:pt x="187" y="147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15"/>
            <p:cNvSpPr/>
            <p:nvPr/>
          </p:nvSpPr>
          <p:spPr>
            <a:xfrm>
              <a:off x="469913" y="1954080"/>
              <a:ext cx="1267916" cy="830287"/>
            </a:xfrm>
            <a:custGeom>
              <a:avLst/>
              <a:gdLst/>
              <a:ahLst/>
              <a:cxnLst/>
              <a:rect l="l" t="t" r="r" b="b"/>
              <a:pathLst>
                <a:path w="9135" h="5982" extrusionOk="0">
                  <a:moveTo>
                    <a:pt x="2912" y="4551"/>
                  </a:moveTo>
                  <a:cubicBezTo>
                    <a:pt x="3154" y="4602"/>
                    <a:pt x="3351" y="4731"/>
                    <a:pt x="3526" y="4900"/>
                  </a:cubicBezTo>
                  <a:cubicBezTo>
                    <a:pt x="3841" y="5199"/>
                    <a:pt x="4077" y="5598"/>
                    <a:pt x="4472" y="5807"/>
                  </a:cubicBezTo>
                  <a:cubicBezTo>
                    <a:pt x="4798" y="5981"/>
                    <a:pt x="5164" y="5931"/>
                    <a:pt x="5491" y="5784"/>
                  </a:cubicBezTo>
                  <a:cubicBezTo>
                    <a:pt x="5812" y="5643"/>
                    <a:pt x="6105" y="5435"/>
                    <a:pt x="6448" y="5334"/>
                  </a:cubicBezTo>
                  <a:cubicBezTo>
                    <a:pt x="6640" y="5283"/>
                    <a:pt x="6837" y="5277"/>
                    <a:pt x="7028" y="5339"/>
                  </a:cubicBezTo>
                  <a:cubicBezTo>
                    <a:pt x="7259" y="5412"/>
                    <a:pt x="7468" y="5548"/>
                    <a:pt x="7704" y="5610"/>
                  </a:cubicBezTo>
                  <a:cubicBezTo>
                    <a:pt x="8098" y="5722"/>
                    <a:pt x="8538" y="5604"/>
                    <a:pt x="8819" y="5300"/>
                  </a:cubicBezTo>
                  <a:cubicBezTo>
                    <a:pt x="9050" y="5046"/>
                    <a:pt x="9135" y="4692"/>
                    <a:pt x="9073" y="4359"/>
                  </a:cubicBezTo>
                  <a:cubicBezTo>
                    <a:pt x="9090" y="4033"/>
                    <a:pt x="9011" y="3706"/>
                    <a:pt x="8847" y="3419"/>
                  </a:cubicBezTo>
                  <a:cubicBezTo>
                    <a:pt x="8617" y="3030"/>
                    <a:pt x="8228" y="2743"/>
                    <a:pt x="7789" y="2631"/>
                  </a:cubicBezTo>
                  <a:cubicBezTo>
                    <a:pt x="7338" y="2512"/>
                    <a:pt x="6826" y="2631"/>
                    <a:pt x="6403" y="2394"/>
                  </a:cubicBezTo>
                  <a:cubicBezTo>
                    <a:pt x="6026" y="2180"/>
                    <a:pt x="5818" y="1763"/>
                    <a:pt x="5559" y="1437"/>
                  </a:cubicBezTo>
                  <a:cubicBezTo>
                    <a:pt x="5311" y="1127"/>
                    <a:pt x="5001" y="890"/>
                    <a:pt x="4584" y="902"/>
                  </a:cubicBezTo>
                  <a:cubicBezTo>
                    <a:pt x="4207" y="913"/>
                    <a:pt x="3858" y="1093"/>
                    <a:pt x="3481" y="1144"/>
                  </a:cubicBezTo>
                  <a:cubicBezTo>
                    <a:pt x="3278" y="1172"/>
                    <a:pt x="3081" y="1149"/>
                    <a:pt x="2901" y="1054"/>
                  </a:cubicBezTo>
                  <a:cubicBezTo>
                    <a:pt x="2687" y="947"/>
                    <a:pt x="2512" y="761"/>
                    <a:pt x="2343" y="598"/>
                  </a:cubicBezTo>
                  <a:cubicBezTo>
                    <a:pt x="2028" y="288"/>
                    <a:pt x="1690" y="1"/>
                    <a:pt x="1217" y="12"/>
                  </a:cubicBezTo>
                  <a:cubicBezTo>
                    <a:pt x="817" y="17"/>
                    <a:pt x="423" y="220"/>
                    <a:pt x="214" y="575"/>
                  </a:cubicBezTo>
                  <a:cubicBezTo>
                    <a:pt x="17" y="919"/>
                    <a:pt x="0" y="1363"/>
                    <a:pt x="175" y="1718"/>
                  </a:cubicBezTo>
                  <a:cubicBezTo>
                    <a:pt x="282" y="1932"/>
                    <a:pt x="456" y="2079"/>
                    <a:pt x="620" y="2248"/>
                  </a:cubicBezTo>
                  <a:cubicBezTo>
                    <a:pt x="766" y="2400"/>
                    <a:pt x="868" y="2569"/>
                    <a:pt x="896" y="2783"/>
                  </a:cubicBezTo>
                  <a:cubicBezTo>
                    <a:pt x="952" y="3154"/>
                    <a:pt x="856" y="3554"/>
                    <a:pt x="1014" y="3903"/>
                  </a:cubicBezTo>
                  <a:cubicBezTo>
                    <a:pt x="1217" y="4354"/>
                    <a:pt x="1746" y="4466"/>
                    <a:pt x="2191" y="4489"/>
                  </a:cubicBezTo>
                  <a:cubicBezTo>
                    <a:pt x="2433" y="4495"/>
                    <a:pt x="2675" y="4495"/>
                    <a:pt x="2912" y="455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15"/>
            <p:cNvSpPr/>
            <p:nvPr/>
          </p:nvSpPr>
          <p:spPr>
            <a:xfrm>
              <a:off x="559714" y="2045546"/>
              <a:ext cx="1118708" cy="605851"/>
            </a:xfrm>
            <a:custGeom>
              <a:avLst/>
              <a:gdLst/>
              <a:ahLst/>
              <a:cxnLst/>
              <a:rect l="l" t="t" r="r" b="b"/>
              <a:pathLst>
                <a:path w="8060" h="4365" extrusionOk="0">
                  <a:moveTo>
                    <a:pt x="654" y="1943"/>
                  </a:moveTo>
                  <a:lnTo>
                    <a:pt x="1341" y="1482"/>
                  </a:lnTo>
                  <a:cubicBezTo>
                    <a:pt x="1245" y="1482"/>
                    <a:pt x="1155" y="1482"/>
                    <a:pt x="1060" y="1470"/>
                  </a:cubicBezTo>
                  <a:cubicBezTo>
                    <a:pt x="744" y="1431"/>
                    <a:pt x="457" y="1284"/>
                    <a:pt x="266" y="1020"/>
                  </a:cubicBezTo>
                  <a:cubicBezTo>
                    <a:pt x="80" y="766"/>
                    <a:pt x="1" y="428"/>
                    <a:pt x="74" y="119"/>
                  </a:cubicBezTo>
                  <a:cubicBezTo>
                    <a:pt x="74" y="107"/>
                    <a:pt x="80" y="102"/>
                    <a:pt x="85" y="91"/>
                  </a:cubicBezTo>
                  <a:cubicBezTo>
                    <a:pt x="91" y="79"/>
                    <a:pt x="91" y="74"/>
                    <a:pt x="97" y="62"/>
                  </a:cubicBezTo>
                  <a:cubicBezTo>
                    <a:pt x="136" y="0"/>
                    <a:pt x="209" y="17"/>
                    <a:pt x="243" y="62"/>
                  </a:cubicBezTo>
                  <a:cubicBezTo>
                    <a:pt x="266" y="79"/>
                    <a:pt x="277" y="102"/>
                    <a:pt x="271" y="141"/>
                  </a:cubicBezTo>
                  <a:cubicBezTo>
                    <a:pt x="271" y="141"/>
                    <a:pt x="271" y="141"/>
                    <a:pt x="271" y="141"/>
                  </a:cubicBezTo>
                  <a:lnTo>
                    <a:pt x="271" y="141"/>
                  </a:lnTo>
                  <a:cubicBezTo>
                    <a:pt x="204" y="434"/>
                    <a:pt x="277" y="744"/>
                    <a:pt x="474" y="969"/>
                  </a:cubicBezTo>
                  <a:cubicBezTo>
                    <a:pt x="671" y="1200"/>
                    <a:pt x="958" y="1273"/>
                    <a:pt x="1251" y="1284"/>
                  </a:cubicBezTo>
                  <a:cubicBezTo>
                    <a:pt x="1347" y="1290"/>
                    <a:pt x="1443" y="1284"/>
                    <a:pt x="1538" y="1284"/>
                  </a:cubicBezTo>
                  <a:cubicBezTo>
                    <a:pt x="1426" y="1099"/>
                    <a:pt x="1307" y="907"/>
                    <a:pt x="1195" y="721"/>
                  </a:cubicBezTo>
                  <a:cubicBezTo>
                    <a:pt x="1127" y="614"/>
                    <a:pt x="1279" y="496"/>
                    <a:pt x="1347" y="603"/>
                  </a:cubicBezTo>
                  <a:lnTo>
                    <a:pt x="1764" y="1273"/>
                  </a:lnTo>
                  <a:cubicBezTo>
                    <a:pt x="2152" y="1251"/>
                    <a:pt x="2535" y="1239"/>
                    <a:pt x="2884" y="1448"/>
                  </a:cubicBezTo>
                  <a:cubicBezTo>
                    <a:pt x="3109" y="1583"/>
                    <a:pt x="3278" y="1774"/>
                    <a:pt x="3430" y="1977"/>
                  </a:cubicBezTo>
                  <a:cubicBezTo>
                    <a:pt x="3419" y="1910"/>
                    <a:pt x="3408" y="1842"/>
                    <a:pt x="3402" y="1780"/>
                  </a:cubicBezTo>
                  <a:cubicBezTo>
                    <a:pt x="3369" y="1560"/>
                    <a:pt x="3335" y="1341"/>
                    <a:pt x="3301" y="1121"/>
                  </a:cubicBezTo>
                  <a:cubicBezTo>
                    <a:pt x="3284" y="992"/>
                    <a:pt x="3476" y="969"/>
                    <a:pt x="3498" y="1093"/>
                  </a:cubicBezTo>
                  <a:cubicBezTo>
                    <a:pt x="3532" y="1341"/>
                    <a:pt x="3571" y="1589"/>
                    <a:pt x="3611" y="1836"/>
                  </a:cubicBezTo>
                  <a:cubicBezTo>
                    <a:pt x="3628" y="1960"/>
                    <a:pt x="3656" y="2079"/>
                    <a:pt x="3661" y="2202"/>
                  </a:cubicBezTo>
                  <a:cubicBezTo>
                    <a:pt x="3667" y="2231"/>
                    <a:pt x="3661" y="2259"/>
                    <a:pt x="3656" y="2287"/>
                  </a:cubicBezTo>
                  <a:cubicBezTo>
                    <a:pt x="3802" y="2495"/>
                    <a:pt x="3954" y="2692"/>
                    <a:pt x="4151" y="2850"/>
                  </a:cubicBezTo>
                  <a:cubicBezTo>
                    <a:pt x="4484" y="3115"/>
                    <a:pt x="4895" y="3194"/>
                    <a:pt x="5311" y="3216"/>
                  </a:cubicBezTo>
                  <a:cubicBezTo>
                    <a:pt x="5126" y="2816"/>
                    <a:pt x="4934" y="2416"/>
                    <a:pt x="4748" y="2017"/>
                  </a:cubicBezTo>
                  <a:cubicBezTo>
                    <a:pt x="4692" y="1904"/>
                    <a:pt x="4878" y="1825"/>
                    <a:pt x="4928" y="1943"/>
                  </a:cubicBezTo>
                  <a:cubicBezTo>
                    <a:pt x="5131" y="2366"/>
                    <a:pt x="5334" y="2794"/>
                    <a:pt x="5531" y="3222"/>
                  </a:cubicBezTo>
                  <a:cubicBezTo>
                    <a:pt x="5768" y="3227"/>
                    <a:pt x="6004" y="3222"/>
                    <a:pt x="6229" y="3227"/>
                  </a:cubicBezTo>
                  <a:cubicBezTo>
                    <a:pt x="6432" y="3233"/>
                    <a:pt x="6640" y="3256"/>
                    <a:pt x="6843" y="3301"/>
                  </a:cubicBezTo>
                  <a:lnTo>
                    <a:pt x="6483" y="2709"/>
                  </a:lnTo>
                  <a:cubicBezTo>
                    <a:pt x="6415" y="2602"/>
                    <a:pt x="6573" y="2478"/>
                    <a:pt x="6640" y="2585"/>
                  </a:cubicBezTo>
                  <a:cubicBezTo>
                    <a:pt x="6798" y="2850"/>
                    <a:pt x="6961" y="3115"/>
                    <a:pt x="7119" y="3379"/>
                  </a:cubicBezTo>
                  <a:cubicBezTo>
                    <a:pt x="7513" y="3515"/>
                    <a:pt x="7851" y="3757"/>
                    <a:pt x="8015" y="4168"/>
                  </a:cubicBezTo>
                  <a:cubicBezTo>
                    <a:pt x="8060" y="4286"/>
                    <a:pt x="7879" y="4365"/>
                    <a:pt x="7834" y="4247"/>
                  </a:cubicBezTo>
                  <a:cubicBezTo>
                    <a:pt x="7694" y="3898"/>
                    <a:pt x="7423" y="3695"/>
                    <a:pt x="7097" y="3577"/>
                  </a:cubicBezTo>
                  <a:cubicBezTo>
                    <a:pt x="6759" y="3751"/>
                    <a:pt x="6415" y="3931"/>
                    <a:pt x="6077" y="4106"/>
                  </a:cubicBezTo>
                  <a:cubicBezTo>
                    <a:pt x="5965" y="4168"/>
                    <a:pt x="5886" y="3982"/>
                    <a:pt x="5998" y="3926"/>
                  </a:cubicBezTo>
                  <a:cubicBezTo>
                    <a:pt x="6274" y="3785"/>
                    <a:pt x="6550" y="3638"/>
                    <a:pt x="6821" y="3498"/>
                  </a:cubicBezTo>
                  <a:cubicBezTo>
                    <a:pt x="6579" y="3441"/>
                    <a:pt x="6331" y="3424"/>
                    <a:pt x="6100" y="3419"/>
                  </a:cubicBezTo>
                  <a:cubicBezTo>
                    <a:pt x="5897" y="3419"/>
                    <a:pt x="5694" y="3419"/>
                    <a:pt x="5492" y="3413"/>
                  </a:cubicBezTo>
                  <a:cubicBezTo>
                    <a:pt x="4996" y="3605"/>
                    <a:pt x="4506" y="3791"/>
                    <a:pt x="4016" y="3976"/>
                  </a:cubicBezTo>
                  <a:cubicBezTo>
                    <a:pt x="3898" y="4021"/>
                    <a:pt x="3819" y="3841"/>
                    <a:pt x="3937" y="3796"/>
                  </a:cubicBezTo>
                  <a:cubicBezTo>
                    <a:pt x="4298" y="3661"/>
                    <a:pt x="4658" y="3520"/>
                    <a:pt x="5019" y="3385"/>
                  </a:cubicBezTo>
                  <a:cubicBezTo>
                    <a:pt x="4669" y="3340"/>
                    <a:pt x="4337" y="3244"/>
                    <a:pt x="4050" y="3019"/>
                  </a:cubicBezTo>
                  <a:cubicBezTo>
                    <a:pt x="3836" y="2856"/>
                    <a:pt x="3678" y="2642"/>
                    <a:pt x="3521" y="2422"/>
                  </a:cubicBezTo>
                  <a:cubicBezTo>
                    <a:pt x="3430" y="2456"/>
                    <a:pt x="3329" y="2450"/>
                    <a:pt x="3233" y="2456"/>
                  </a:cubicBezTo>
                  <a:lnTo>
                    <a:pt x="2856" y="2484"/>
                  </a:lnTo>
                  <a:cubicBezTo>
                    <a:pt x="2597" y="2501"/>
                    <a:pt x="2338" y="2518"/>
                    <a:pt x="2079" y="2535"/>
                  </a:cubicBezTo>
                  <a:cubicBezTo>
                    <a:pt x="1955" y="2540"/>
                    <a:pt x="1927" y="2343"/>
                    <a:pt x="2051" y="2338"/>
                  </a:cubicBezTo>
                  <a:cubicBezTo>
                    <a:pt x="2484" y="2309"/>
                    <a:pt x="2918" y="2281"/>
                    <a:pt x="3352" y="2253"/>
                  </a:cubicBezTo>
                  <a:cubicBezTo>
                    <a:pt x="3363" y="2253"/>
                    <a:pt x="3380" y="2253"/>
                    <a:pt x="3397" y="2253"/>
                  </a:cubicBezTo>
                  <a:cubicBezTo>
                    <a:pt x="3222" y="2000"/>
                    <a:pt x="3031" y="1763"/>
                    <a:pt x="2766" y="1605"/>
                  </a:cubicBezTo>
                  <a:cubicBezTo>
                    <a:pt x="2451" y="1420"/>
                    <a:pt x="2085" y="1437"/>
                    <a:pt x="1724" y="1459"/>
                  </a:cubicBezTo>
                  <a:cubicBezTo>
                    <a:pt x="1409" y="1673"/>
                    <a:pt x="1093" y="1887"/>
                    <a:pt x="778" y="2101"/>
                  </a:cubicBezTo>
                  <a:cubicBezTo>
                    <a:pt x="671" y="2174"/>
                    <a:pt x="553" y="2017"/>
                    <a:pt x="654" y="194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15"/>
            <p:cNvSpPr/>
            <p:nvPr/>
          </p:nvSpPr>
          <p:spPr>
            <a:xfrm>
              <a:off x="1246892" y="1958799"/>
              <a:ext cx="2947644" cy="2107363"/>
            </a:xfrm>
            <a:custGeom>
              <a:avLst/>
              <a:gdLst/>
              <a:ahLst/>
              <a:cxnLst/>
              <a:rect l="l" t="t" r="r" b="b"/>
              <a:pathLst>
                <a:path w="21237" h="15183" extrusionOk="0">
                  <a:moveTo>
                    <a:pt x="21237" y="15183"/>
                  </a:moveTo>
                  <a:lnTo>
                    <a:pt x="0" y="15183"/>
                  </a:lnTo>
                  <a:lnTo>
                    <a:pt x="0" y="0"/>
                  </a:lnTo>
                  <a:lnTo>
                    <a:pt x="2123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15"/>
            <p:cNvSpPr/>
            <p:nvPr/>
          </p:nvSpPr>
          <p:spPr>
            <a:xfrm>
              <a:off x="1320315" y="1959631"/>
              <a:ext cx="2874219" cy="2106530"/>
            </a:xfrm>
            <a:custGeom>
              <a:avLst/>
              <a:gdLst/>
              <a:ahLst/>
              <a:cxnLst/>
              <a:rect l="l" t="t" r="r" b="b"/>
              <a:pathLst>
                <a:path w="20708" h="15177" extrusionOk="0">
                  <a:moveTo>
                    <a:pt x="20708" y="15177"/>
                  </a:moveTo>
                  <a:lnTo>
                    <a:pt x="0" y="15177"/>
                  </a:lnTo>
                  <a:lnTo>
                    <a:pt x="0" y="0"/>
                  </a:lnTo>
                  <a:lnTo>
                    <a:pt x="2070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15"/>
            <p:cNvSpPr/>
            <p:nvPr/>
          </p:nvSpPr>
          <p:spPr>
            <a:xfrm>
              <a:off x="1370282" y="2072889"/>
              <a:ext cx="2774286" cy="1931646"/>
            </a:xfrm>
            <a:custGeom>
              <a:avLst/>
              <a:gdLst/>
              <a:ahLst/>
              <a:cxnLst/>
              <a:rect l="l" t="t" r="r" b="b"/>
              <a:pathLst>
                <a:path w="19988" h="13917" extrusionOk="0">
                  <a:moveTo>
                    <a:pt x="19987" y="13916"/>
                  </a:moveTo>
                  <a:lnTo>
                    <a:pt x="1" y="13916"/>
                  </a:lnTo>
                  <a:lnTo>
                    <a:pt x="1" y="1"/>
                  </a:lnTo>
                  <a:lnTo>
                    <a:pt x="1998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15"/>
            <p:cNvSpPr/>
            <p:nvPr/>
          </p:nvSpPr>
          <p:spPr>
            <a:xfrm>
              <a:off x="2112840" y="4066005"/>
              <a:ext cx="1727613" cy="515355"/>
            </a:xfrm>
            <a:custGeom>
              <a:avLst/>
              <a:gdLst/>
              <a:ahLst/>
              <a:cxnLst/>
              <a:rect l="l" t="t" r="r" b="b"/>
              <a:pathLst>
                <a:path w="12447" h="3713" extrusionOk="0">
                  <a:moveTo>
                    <a:pt x="1043" y="1"/>
                  </a:moveTo>
                  <a:cubicBezTo>
                    <a:pt x="1043" y="1"/>
                    <a:pt x="1" y="575"/>
                    <a:pt x="1" y="3712"/>
                  </a:cubicBezTo>
                  <a:lnTo>
                    <a:pt x="12446" y="3712"/>
                  </a:lnTo>
                  <a:lnTo>
                    <a:pt x="12446" y="2800"/>
                  </a:lnTo>
                  <a:lnTo>
                    <a:pt x="5666" y="2800"/>
                  </a:lnTo>
                  <a:cubicBezTo>
                    <a:pt x="5666" y="2800"/>
                    <a:pt x="5469" y="1448"/>
                    <a:pt x="64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15"/>
            <p:cNvSpPr/>
            <p:nvPr/>
          </p:nvSpPr>
          <p:spPr>
            <a:xfrm>
              <a:off x="2128524" y="4066005"/>
              <a:ext cx="885667" cy="287866"/>
            </a:xfrm>
            <a:custGeom>
              <a:avLst/>
              <a:gdLst/>
              <a:ahLst/>
              <a:cxnLst/>
              <a:rect l="l" t="t" r="r" b="b"/>
              <a:pathLst>
                <a:path w="6381" h="2074" extrusionOk="0">
                  <a:moveTo>
                    <a:pt x="6381" y="1"/>
                  </a:moveTo>
                  <a:lnTo>
                    <a:pt x="0" y="2073"/>
                  </a:lnTo>
                  <a:cubicBezTo>
                    <a:pt x="0" y="2073"/>
                    <a:pt x="192" y="536"/>
                    <a:pt x="9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15"/>
            <p:cNvSpPr/>
            <p:nvPr/>
          </p:nvSpPr>
          <p:spPr>
            <a:xfrm>
              <a:off x="2115199" y="4454496"/>
              <a:ext cx="1725254" cy="36087"/>
            </a:xfrm>
            <a:custGeom>
              <a:avLst/>
              <a:gdLst/>
              <a:ahLst/>
              <a:cxnLst/>
              <a:rect l="l" t="t" r="r" b="b"/>
              <a:pathLst>
                <a:path w="12430" h="260" extrusionOk="0">
                  <a:moveTo>
                    <a:pt x="1" y="260"/>
                  </a:moveTo>
                  <a:lnTo>
                    <a:pt x="12429" y="260"/>
                  </a:lnTo>
                  <a:lnTo>
                    <a:pt x="12429" y="1"/>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15"/>
            <p:cNvSpPr/>
            <p:nvPr/>
          </p:nvSpPr>
          <p:spPr>
            <a:xfrm>
              <a:off x="2664692" y="1979063"/>
              <a:ext cx="78282" cy="77588"/>
            </a:xfrm>
            <a:custGeom>
              <a:avLst/>
              <a:gdLst/>
              <a:ahLst/>
              <a:cxnLst/>
              <a:rect l="l" t="t" r="r" b="b"/>
              <a:pathLst>
                <a:path w="564" h="559" extrusionOk="0">
                  <a:moveTo>
                    <a:pt x="564" y="282"/>
                  </a:moveTo>
                  <a:cubicBezTo>
                    <a:pt x="564" y="434"/>
                    <a:pt x="440" y="558"/>
                    <a:pt x="282" y="558"/>
                  </a:cubicBezTo>
                  <a:cubicBezTo>
                    <a:pt x="130" y="558"/>
                    <a:pt x="1" y="434"/>
                    <a:pt x="1" y="282"/>
                  </a:cubicBezTo>
                  <a:cubicBezTo>
                    <a:pt x="1" y="125"/>
                    <a:pt x="130" y="1"/>
                    <a:pt x="282" y="1"/>
                  </a:cubicBezTo>
                  <a:cubicBezTo>
                    <a:pt x="440" y="1"/>
                    <a:pt x="564" y="125"/>
                    <a:pt x="564" y="282"/>
                  </a:cubicBezTo>
                  <a:close/>
                </a:path>
              </a:pathLst>
            </a:custGeom>
            <a:solidFill>
              <a:srgbClr val="8E8E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15"/>
            <p:cNvSpPr/>
            <p:nvPr/>
          </p:nvSpPr>
          <p:spPr>
            <a:xfrm>
              <a:off x="1481319" y="2258182"/>
              <a:ext cx="583227" cy="518270"/>
            </a:xfrm>
            <a:custGeom>
              <a:avLst/>
              <a:gdLst/>
              <a:ahLst/>
              <a:cxnLst/>
              <a:rect l="l" t="t" r="r" b="b"/>
              <a:pathLst>
                <a:path w="4202" h="3734" extrusionOk="0">
                  <a:moveTo>
                    <a:pt x="4202" y="0"/>
                  </a:moveTo>
                  <a:lnTo>
                    <a:pt x="4202" y="3734"/>
                  </a:lnTo>
                  <a:lnTo>
                    <a:pt x="0" y="3734"/>
                  </a:lnTo>
                  <a:lnTo>
                    <a:pt x="0" y="648"/>
                  </a:lnTo>
                  <a:lnTo>
                    <a:pt x="1639" y="648"/>
                  </a:lnTo>
                  <a:lnTo>
                    <a:pt x="1791" y="0"/>
                  </a:lnTo>
                  <a:close/>
                </a:path>
              </a:pathLst>
            </a:custGeom>
            <a:solidFill>
              <a:srgbClr val="DFAF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15"/>
            <p:cNvSpPr/>
            <p:nvPr/>
          </p:nvSpPr>
          <p:spPr>
            <a:xfrm>
              <a:off x="1481319" y="2347984"/>
              <a:ext cx="645825" cy="428468"/>
            </a:xfrm>
            <a:custGeom>
              <a:avLst/>
              <a:gdLst/>
              <a:ahLst/>
              <a:cxnLst/>
              <a:rect l="l" t="t" r="r" b="b"/>
              <a:pathLst>
                <a:path w="4653" h="3087" extrusionOk="0">
                  <a:moveTo>
                    <a:pt x="4202" y="3087"/>
                  </a:moveTo>
                  <a:lnTo>
                    <a:pt x="0" y="3087"/>
                  </a:lnTo>
                  <a:lnTo>
                    <a:pt x="451" y="1"/>
                  </a:lnTo>
                  <a:lnTo>
                    <a:pt x="465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15"/>
            <p:cNvSpPr/>
            <p:nvPr/>
          </p:nvSpPr>
          <p:spPr>
            <a:xfrm>
              <a:off x="1481319" y="2831134"/>
              <a:ext cx="583227" cy="518270"/>
            </a:xfrm>
            <a:custGeom>
              <a:avLst/>
              <a:gdLst/>
              <a:ahLst/>
              <a:cxnLst/>
              <a:rect l="l" t="t" r="r" b="b"/>
              <a:pathLst>
                <a:path w="4202" h="3734" extrusionOk="0">
                  <a:moveTo>
                    <a:pt x="4202" y="0"/>
                  </a:moveTo>
                  <a:lnTo>
                    <a:pt x="4202" y="3734"/>
                  </a:lnTo>
                  <a:lnTo>
                    <a:pt x="0" y="3734"/>
                  </a:lnTo>
                  <a:lnTo>
                    <a:pt x="0" y="648"/>
                  </a:lnTo>
                  <a:lnTo>
                    <a:pt x="1639" y="648"/>
                  </a:lnTo>
                  <a:lnTo>
                    <a:pt x="1791" y="0"/>
                  </a:lnTo>
                  <a:close/>
                </a:path>
              </a:pathLst>
            </a:custGeom>
            <a:solidFill>
              <a:srgbClr val="DFAF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15"/>
            <p:cNvSpPr/>
            <p:nvPr/>
          </p:nvSpPr>
          <p:spPr>
            <a:xfrm>
              <a:off x="1481319" y="2920935"/>
              <a:ext cx="645825" cy="428468"/>
            </a:xfrm>
            <a:custGeom>
              <a:avLst/>
              <a:gdLst/>
              <a:ahLst/>
              <a:cxnLst/>
              <a:rect l="l" t="t" r="r" b="b"/>
              <a:pathLst>
                <a:path w="4653" h="3087" extrusionOk="0">
                  <a:moveTo>
                    <a:pt x="4202" y="3087"/>
                  </a:moveTo>
                  <a:lnTo>
                    <a:pt x="0" y="3087"/>
                  </a:lnTo>
                  <a:lnTo>
                    <a:pt x="451" y="1"/>
                  </a:lnTo>
                  <a:lnTo>
                    <a:pt x="465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15"/>
            <p:cNvSpPr/>
            <p:nvPr/>
          </p:nvSpPr>
          <p:spPr>
            <a:xfrm>
              <a:off x="1500056" y="3424350"/>
              <a:ext cx="583227" cy="518409"/>
            </a:xfrm>
            <a:custGeom>
              <a:avLst/>
              <a:gdLst/>
              <a:ahLst/>
              <a:cxnLst/>
              <a:rect l="l" t="t" r="r" b="b"/>
              <a:pathLst>
                <a:path w="4202" h="3735" extrusionOk="0">
                  <a:moveTo>
                    <a:pt x="4202" y="1"/>
                  </a:moveTo>
                  <a:lnTo>
                    <a:pt x="4202" y="3734"/>
                  </a:lnTo>
                  <a:lnTo>
                    <a:pt x="1" y="3734"/>
                  </a:lnTo>
                  <a:lnTo>
                    <a:pt x="1" y="648"/>
                  </a:lnTo>
                  <a:lnTo>
                    <a:pt x="1634" y="648"/>
                  </a:lnTo>
                  <a:lnTo>
                    <a:pt x="1791" y="1"/>
                  </a:lnTo>
                  <a:close/>
                </a:path>
              </a:pathLst>
            </a:custGeom>
            <a:solidFill>
              <a:srgbClr val="DFAF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15"/>
            <p:cNvSpPr/>
            <p:nvPr/>
          </p:nvSpPr>
          <p:spPr>
            <a:xfrm>
              <a:off x="1500056" y="3514290"/>
              <a:ext cx="645825" cy="428468"/>
            </a:xfrm>
            <a:custGeom>
              <a:avLst/>
              <a:gdLst/>
              <a:ahLst/>
              <a:cxnLst/>
              <a:rect l="l" t="t" r="r" b="b"/>
              <a:pathLst>
                <a:path w="4653" h="3087" extrusionOk="0">
                  <a:moveTo>
                    <a:pt x="4202" y="3086"/>
                  </a:moveTo>
                  <a:lnTo>
                    <a:pt x="1" y="3086"/>
                  </a:lnTo>
                  <a:lnTo>
                    <a:pt x="451" y="0"/>
                  </a:lnTo>
                  <a:lnTo>
                    <a:pt x="465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15"/>
            <p:cNvSpPr/>
            <p:nvPr/>
          </p:nvSpPr>
          <p:spPr>
            <a:xfrm>
              <a:off x="2382520" y="3358699"/>
              <a:ext cx="356571" cy="530068"/>
            </a:xfrm>
            <a:custGeom>
              <a:avLst/>
              <a:gdLst/>
              <a:ahLst/>
              <a:cxnLst/>
              <a:rect l="l" t="t" r="r" b="b"/>
              <a:pathLst>
                <a:path w="2569" h="3819" extrusionOk="0">
                  <a:moveTo>
                    <a:pt x="2569" y="3819"/>
                  </a:moveTo>
                  <a:lnTo>
                    <a:pt x="1" y="3819"/>
                  </a:lnTo>
                  <a:lnTo>
                    <a:pt x="1" y="0"/>
                  </a:lnTo>
                  <a:lnTo>
                    <a:pt x="256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15"/>
            <p:cNvSpPr/>
            <p:nvPr/>
          </p:nvSpPr>
          <p:spPr>
            <a:xfrm>
              <a:off x="2414582" y="3330523"/>
              <a:ext cx="357404" cy="530068"/>
            </a:xfrm>
            <a:custGeom>
              <a:avLst/>
              <a:gdLst/>
              <a:ahLst/>
              <a:cxnLst/>
              <a:rect l="l" t="t" r="r" b="b"/>
              <a:pathLst>
                <a:path w="2575" h="3819" extrusionOk="0">
                  <a:moveTo>
                    <a:pt x="2574" y="3819"/>
                  </a:moveTo>
                  <a:lnTo>
                    <a:pt x="1" y="3819"/>
                  </a:lnTo>
                  <a:lnTo>
                    <a:pt x="1" y="1"/>
                  </a:lnTo>
                  <a:lnTo>
                    <a:pt x="2574"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15"/>
            <p:cNvSpPr/>
            <p:nvPr/>
          </p:nvSpPr>
          <p:spPr>
            <a:xfrm>
              <a:off x="2456082" y="3295408"/>
              <a:ext cx="357265" cy="530901"/>
            </a:xfrm>
            <a:custGeom>
              <a:avLst/>
              <a:gdLst/>
              <a:ahLst/>
              <a:cxnLst/>
              <a:rect l="l" t="t" r="r" b="b"/>
              <a:pathLst>
                <a:path w="2574" h="3825" extrusionOk="0">
                  <a:moveTo>
                    <a:pt x="2574" y="3824"/>
                  </a:moveTo>
                  <a:lnTo>
                    <a:pt x="0" y="3824"/>
                  </a:lnTo>
                  <a:lnTo>
                    <a:pt x="0" y="0"/>
                  </a:lnTo>
                  <a:lnTo>
                    <a:pt x="25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15"/>
            <p:cNvSpPr/>
            <p:nvPr/>
          </p:nvSpPr>
          <p:spPr>
            <a:xfrm>
              <a:off x="2494251" y="3385209"/>
              <a:ext cx="285507" cy="25955"/>
            </a:xfrm>
            <a:custGeom>
              <a:avLst/>
              <a:gdLst/>
              <a:ahLst/>
              <a:cxnLst/>
              <a:rect l="l" t="t" r="r" b="b"/>
              <a:pathLst>
                <a:path w="2057" h="187" extrusionOk="0">
                  <a:moveTo>
                    <a:pt x="1921" y="1"/>
                  </a:moveTo>
                  <a:lnTo>
                    <a:pt x="119" y="1"/>
                  </a:lnTo>
                  <a:cubicBezTo>
                    <a:pt x="1" y="1"/>
                    <a:pt x="18" y="187"/>
                    <a:pt x="136" y="187"/>
                  </a:cubicBezTo>
                  <a:lnTo>
                    <a:pt x="1938" y="187"/>
                  </a:lnTo>
                  <a:cubicBezTo>
                    <a:pt x="2056" y="187"/>
                    <a:pt x="2040" y="1"/>
                    <a:pt x="19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15"/>
            <p:cNvSpPr/>
            <p:nvPr/>
          </p:nvSpPr>
          <p:spPr>
            <a:xfrm>
              <a:off x="2494251" y="3454885"/>
              <a:ext cx="285507" cy="25816"/>
            </a:xfrm>
            <a:custGeom>
              <a:avLst/>
              <a:gdLst/>
              <a:ahLst/>
              <a:cxnLst/>
              <a:rect l="l" t="t" r="r" b="b"/>
              <a:pathLst>
                <a:path w="2057" h="186" extrusionOk="0">
                  <a:moveTo>
                    <a:pt x="1921" y="0"/>
                  </a:moveTo>
                  <a:lnTo>
                    <a:pt x="119" y="0"/>
                  </a:lnTo>
                  <a:cubicBezTo>
                    <a:pt x="1" y="0"/>
                    <a:pt x="18" y="186"/>
                    <a:pt x="136" y="186"/>
                  </a:cubicBezTo>
                  <a:lnTo>
                    <a:pt x="1938" y="186"/>
                  </a:lnTo>
                  <a:cubicBezTo>
                    <a:pt x="2056" y="186"/>
                    <a:pt x="2040" y="0"/>
                    <a:pt x="19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15"/>
            <p:cNvSpPr/>
            <p:nvPr/>
          </p:nvSpPr>
          <p:spPr>
            <a:xfrm>
              <a:off x="2494251" y="3523589"/>
              <a:ext cx="285507" cy="25955"/>
            </a:xfrm>
            <a:custGeom>
              <a:avLst/>
              <a:gdLst/>
              <a:ahLst/>
              <a:cxnLst/>
              <a:rect l="l" t="t" r="r" b="b"/>
              <a:pathLst>
                <a:path w="2057" h="187" extrusionOk="0">
                  <a:moveTo>
                    <a:pt x="1921" y="1"/>
                  </a:moveTo>
                  <a:lnTo>
                    <a:pt x="119" y="1"/>
                  </a:lnTo>
                  <a:cubicBezTo>
                    <a:pt x="1" y="1"/>
                    <a:pt x="18" y="187"/>
                    <a:pt x="136" y="187"/>
                  </a:cubicBezTo>
                  <a:lnTo>
                    <a:pt x="1938" y="187"/>
                  </a:lnTo>
                  <a:cubicBezTo>
                    <a:pt x="2056" y="187"/>
                    <a:pt x="2040" y="1"/>
                    <a:pt x="19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15"/>
            <p:cNvSpPr/>
            <p:nvPr/>
          </p:nvSpPr>
          <p:spPr>
            <a:xfrm>
              <a:off x="2494251" y="3593126"/>
              <a:ext cx="285507" cy="25955"/>
            </a:xfrm>
            <a:custGeom>
              <a:avLst/>
              <a:gdLst/>
              <a:ahLst/>
              <a:cxnLst/>
              <a:rect l="l" t="t" r="r" b="b"/>
              <a:pathLst>
                <a:path w="2057" h="187" extrusionOk="0">
                  <a:moveTo>
                    <a:pt x="1921" y="1"/>
                  </a:moveTo>
                  <a:lnTo>
                    <a:pt x="119" y="1"/>
                  </a:lnTo>
                  <a:cubicBezTo>
                    <a:pt x="1" y="1"/>
                    <a:pt x="18" y="187"/>
                    <a:pt x="136" y="187"/>
                  </a:cubicBezTo>
                  <a:lnTo>
                    <a:pt x="1938" y="187"/>
                  </a:lnTo>
                  <a:cubicBezTo>
                    <a:pt x="2056" y="187"/>
                    <a:pt x="2040" y="1"/>
                    <a:pt x="19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15"/>
            <p:cNvSpPr/>
            <p:nvPr/>
          </p:nvSpPr>
          <p:spPr>
            <a:xfrm>
              <a:off x="2495916" y="3652531"/>
              <a:ext cx="286201" cy="25955"/>
            </a:xfrm>
            <a:custGeom>
              <a:avLst/>
              <a:gdLst/>
              <a:ahLst/>
              <a:cxnLst/>
              <a:rect l="l" t="t" r="r" b="b"/>
              <a:pathLst>
                <a:path w="2062" h="187" extrusionOk="0">
                  <a:moveTo>
                    <a:pt x="1921" y="1"/>
                  </a:moveTo>
                  <a:lnTo>
                    <a:pt x="124" y="1"/>
                  </a:lnTo>
                  <a:cubicBezTo>
                    <a:pt x="0" y="1"/>
                    <a:pt x="17" y="187"/>
                    <a:pt x="135" y="187"/>
                  </a:cubicBezTo>
                  <a:lnTo>
                    <a:pt x="1937" y="187"/>
                  </a:lnTo>
                  <a:cubicBezTo>
                    <a:pt x="2061" y="187"/>
                    <a:pt x="2044" y="1"/>
                    <a:pt x="19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15"/>
            <p:cNvSpPr/>
            <p:nvPr/>
          </p:nvSpPr>
          <p:spPr>
            <a:xfrm>
              <a:off x="2505215" y="3722207"/>
              <a:ext cx="286201" cy="25816"/>
            </a:xfrm>
            <a:custGeom>
              <a:avLst/>
              <a:gdLst/>
              <a:ahLst/>
              <a:cxnLst/>
              <a:rect l="l" t="t" r="r" b="b"/>
              <a:pathLst>
                <a:path w="2062" h="186" extrusionOk="0">
                  <a:moveTo>
                    <a:pt x="1921" y="0"/>
                  </a:moveTo>
                  <a:lnTo>
                    <a:pt x="125" y="0"/>
                  </a:lnTo>
                  <a:cubicBezTo>
                    <a:pt x="1" y="0"/>
                    <a:pt x="18" y="186"/>
                    <a:pt x="142" y="186"/>
                  </a:cubicBezTo>
                  <a:lnTo>
                    <a:pt x="1938" y="186"/>
                  </a:lnTo>
                  <a:cubicBezTo>
                    <a:pt x="2062" y="186"/>
                    <a:pt x="2045" y="0"/>
                    <a:pt x="19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3" name="Google Shape;93;p15"/>
            <p:cNvGrpSpPr/>
            <p:nvPr/>
          </p:nvGrpSpPr>
          <p:grpSpPr>
            <a:xfrm>
              <a:off x="2935899" y="3295408"/>
              <a:ext cx="430827" cy="593359"/>
              <a:chOff x="2935899" y="3295408"/>
              <a:chExt cx="430827" cy="593359"/>
            </a:xfrm>
          </p:grpSpPr>
          <p:sp>
            <p:nvSpPr>
              <p:cNvPr id="94" name="Google Shape;94;p15"/>
              <p:cNvSpPr/>
              <p:nvPr/>
            </p:nvSpPr>
            <p:spPr>
              <a:xfrm>
                <a:off x="2935899" y="3358699"/>
                <a:ext cx="357404" cy="530068"/>
              </a:xfrm>
              <a:custGeom>
                <a:avLst/>
                <a:gdLst/>
                <a:ahLst/>
                <a:cxnLst/>
                <a:rect l="l" t="t" r="r" b="b"/>
                <a:pathLst>
                  <a:path w="2575" h="3819" extrusionOk="0">
                    <a:moveTo>
                      <a:pt x="2574" y="3819"/>
                    </a:moveTo>
                    <a:lnTo>
                      <a:pt x="1" y="3819"/>
                    </a:lnTo>
                    <a:lnTo>
                      <a:pt x="1" y="0"/>
                    </a:lnTo>
                    <a:lnTo>
                      <a:pt x="257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15"/>
              <p:cNvSpPr/>
              <p:nvPr/>
            </p:nvSpPr>
            <p:spPr>
              <a:xfrm>
                <a:off x="2967961" y="3330523"/>
                <a:ext cx="357404" cy="530068"/>
              </a:xfrm>
              <a:custGeom>
                <a:avLst/>
                <a:gdLst/>
                <a:ahLst/>
                <a:cxnLst/>
                <a:rect l="l" t="t" r="r" b="b"/>
                <a:pathLst>
                  <a:path w="2575" h="3819" extrusionOk="0">
                    <a:moveTo>
                      <a:pt x="2574" y="3819"/>
                    </a:moveTo>
                    <a:lnTo>
                      <a:pt x="1" y="3819"/>
                    </a:lnTo>
                    <a:lnTo>
                      <a:pt x="1" y="1"/>
                    </a:lnTo>
                    <a:lnTo>
                      <a:pt x="2574"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15"/>
              <p:cNvSpPr/>
              <p:nvPr/>
            </p:nvSpPr>
            <p:spPr>
              <a:xfrm>
                <a:off x="3010155" y="3295408"/>
                <a:ext cx="356571" cy="530901"/>
              </a:xfrm>
              <a:custGeom>
                <a:avLst/>
                <a:gdLst/>
                <a:ahLst/>
                <a:cxnLst/>
                <a:rect l="l" t="t" r="r" b="b"/>
                <a:pathLst>
                  <a:path w="2569" h="3825" extrusionOk="0">
                    <a:moveTo>
                      <a:pt x="2569" y="3824"/>
                    </a:moveTo>
                    <a:lnTo>
                      <a:pt x="1" y="3824"/>
                    </a:lnTo>
                    <a:lnTo>
                      <a:pt x="1" y="0"/>
                    </a:lnTo>
                    <a:lnTo>
                      <a:pt x="256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15"/>
              <p:cNvSpPr/>
              <p:nvPr/>
            </p:nvSpPr>
            <p:spPr>
              <a:xfrm>
                <a:off x="3047768" y="3385209"/>
                <a:ext cx="285368" cy="25955"/>
              </a:xfrm>
              <a:custGeom>
                <a:avLst/>
                <a:gdLst/>
                <a:ahLst/>
                <a:cxnLst/>
                <a:rect l="l" t="t" r="r" b="b"/>
                <a:pathLst>
                  <a:path w="2056" h="187" extrusionOk="0">
                    <a:moveTo>
                      <a:pt x="1920" y="1"/>
                    </a:moveTo>
                    <a:lnTo>
                      <a:pt x="118" y="1"/>
                    </a:lnTo>
                    <a:cubicBezTo>
                      <a:pt x="0" y="1"/>
                      <a:pt x="17" y="187"/>
                      <a:pt x="135" y="187"/>
                    </a:cubicBezTo>
                    <a:lnTo>
                      <a:pt x="1937" y="187"/>
                    </a:lnTo>
                    <a:cubicBezTo>
                      <a:pt x="2056" y="187"/>
                      <a:pt x="2039" y="1"/>
                      <a:pt x="19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15"/>
              <p:cNvSpPr/>
              <p:nvPr/>
            </p:nvSpPr>
            <p:spPr>
              <a:xfrm>
                <a:off x="3047768" y="3454885"/>
                <a:ext cx="285368" cy="25816"/>
              </a:xfrm>
              <a:custGeom>
                <a:avLst/>
                <a:gdLst/>
                <a:ahLst/>
                <a:cxnLst/>
                <a:rect l="l" t="t" r="r" b="b"/>
                <a:pathLst>
                  <a:path w="2056" h="186" extrusionOk="0">
                    <a:moveTo>
                      <a:pt x="1920" y="0"/>
                    </a:moveTo>
                    <a:lnTo>
                      <a:pt x="118" y="0"/>
                    </a:lnTo>
                    <a:cubicBezTo>
                      <a:pt x="0" y="0"/>
                      <a:pt x="17" y="186"/>
                      <a:pt x="135" y="186"/>
                    </a:cubicBezTo>
                    <a:lnTo>
                      <a:pt x="1937" y="186"/>
                    </a:lnTo>
                    <a:cubicBezTo>
                      <a:pt x="2056" y="186"/>
                      <a:pt x="2039" y="0"/>
                      <a:pt x="19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15"/>
              <p:cNvSpPr/>
              <p:nvPr/>
            </p:nvSpPr>
            <p:spPr>
              <a:xfrm>
                <a:off x="3047768" y="3523589"/>
                <a:ext cx="285368" cy="25955"/>
              </a:xfrm>
              <a:custGeom>
                <a:avLst/>
                <a:gdLst/>
                <a:ahLst/>
                <a:cxnLst/>
                <a:rect l="l" t="t" r="r" b="b"/>
                <a:pathLst>
                  <a:path w="2056" h="187" extrusionOk="0">
                    <a:moveTo>
                      <a:pt x="1920" y="1"/>
                    </a:moveTo>
                    <a:lnTo>
                      <a:pt x="118" y="1"/>
                    </a:lnTo>
                    <a:cubicBezTo>
                      <a:pt x="0" y="1"/>
                      <a:pt x="17" y="187"/>
                      <a:pt x="135" y="187"/>
                    </a:cubicBezTo>
                    <a:lnTo>
                      <a:pt x="1937" y="187"/>
                    </a:lnTo>
                    <a:cubicBezTo>
                      <a:pt x="2056" y="187"/>
                      <a:pt x="2039" y="1"/>
                      <a:pt x="19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15"/>
              <p:cNvSpPr/>
              <p:nvPr/>
            </p:nvSpPr>
            <p:spPr>
              <a:xfrm>
                <a:off x="3047768" y="3593126"/>
                <a:ext cx="285368" cy="25955"/>
              </a:xfrm>
              <a:custGeom>
                <a:avLst/>
                <a:gdLst/>
                <a:ahLst/>
                <a:cxnLst/>
                <a:rect l="l" t="t" r="r" b="b"/>
                <a:pathLst>
                  <a:path w="2056" h="187" extrusionOk="0">
                    <a:moveTo>
                      <a:pt x="1920" y="1"/>
                    </a:moveTo>
                    <a:lnTo>
                      <a:pt x="118" y="1"/>
                    </a:lnTo>
                    <a:cubicBezTo>
                      <a:pt x="0" y="1"/>
                      <a:pt x="17" y="187"/>
                      <a:pt x="135" y="187"/>
                    </a:cubicBezTo>
                    <a:lnTo>
                      <a:pt x="1937" y="187"/>
                    </a:lnTo>
                    <a:cubicBezTo>
                      <a:pt x="2056" y="187"/>
                      <a:pt x="2039" y="1"/>
                      <a:pt x="19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15"/>
              <p:cNvSpPr/>
              <p:nvPr/>
            </p:nvSpPr>
            <p:spPr>
              <a:xfrm>
                <a:off x="3049295" y="3652531"/>
                <a:ext cx="286201" cy="25955"/>
              </a:xfrm>
              <a:custGeom>
                <a:avLst/>
                <a:gdLst/>
                <a:ahLst/>
                <a:cxnLst/>
                <a:rect l="l" t="t" r="r" b="b"/>
                <a:pathLst>
                  <a:path w="2062" h="187" extrusionOk="0">
                    <a:moveTo>
                      <a:pt x="1926" y="1"/>
                    </a:moveTo>
                    <a:lnTo>
                      <a:pt x="124" y="1"/>
                    </a:lnTo>
                    <a:cubicBezTo>
                      <a:pt x="0" y="1"/>
                      <a:pt x="17" y="187"/>
                      <a:pt x="141" y="187"/>
                    </a:cubicBezTo>
                    <a:lnTo>
                      <a:pt x="1938" y="187"/>
                    </a:lnTo>
                    <a:cubicBezTo>
                      <a:pt x="2061" y="187"/>
                      <a:pt x="2045" y="1"/>
                      <a:pt x="19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15"/>
              <p:cNvSpPr/>
              <p:nvPr/>
            </p:nvSpPr>
            <p:spPr>
              <a:xfrm>
                <a:off x="3059427" y="3722207"/>
                <a:ext cx="285507" cy="25816"/>
              </a:xfrm>
              <a:custGeom>
                <a:avLst/>
                <a:gdLst/>
                <a:ahLst/>
                <a:cxnLst/>
                <a:rect l="l" t="t" r="r" b="b"/>
                <a:pathLst>
                  <a:path w="2057" h="186" extrusionOk="0">
                    <a:moveTo>
                      <a:pt x="1921" y="0"/>
                    </a:moveTo>
                    <a:lnTo>
                      <a:pt x="119" y="0"/>
                    </a:lnTo>
                    <a:cubicBezTo>
                      <a:pt x="1" y="0"/>
                      <a:pt x="17" y="186"/>
                      <a:pt x="136" y="186"/>
                    </a:cubicBezTo>
                    <a:lnTo>
                      <a:pt x="1938" y="186"/>
                    </a:lnTo>
                    <a:cubicBezTo>
                      <a:pt x="2056" y="186"/>
                      <a:pt x="2039" y="0"/>
                      <a:pt x="19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3" name="Google Shape;103;p15"/>
            <p:cNvSpPr/>
            <p:nvPr/>
          </p:nvSpPr>
          <p:spPr>
            <a:xfrm>
              <a:off x="2377801" y="2741194"/>
              <a:ext cx="357404" cy="530901"/>
            </a:xfrm>
            <a:custGeom>
              <a:avLst/>
              <a:gdLst/>
              <a:ahLst/>
              <a:cxnLst/>
              <a:rect l="l" t="t" r="r" b="b"/>
              <a:pathLst>
                <a:path w="2575" h="3825" extrusionOk="0">
                  <a:moveTo>
                    <a:pt x="2574" y="3824"/>
                  </a:moveTo>
                  <a:lnTo>
                    <a:pt x="1" y="3824"/>
                  </a:lnTo>
                  <a:lnTo>
                    <a:pt x="1" y="1"/>
                  </a:lnTo>
                  <a:lnTo>
                    <a:pt x="257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15"/>
            <p:cNvSpPr/>
            <p:nvPr/>
          </p:nvSpPr>
          <p:spPr>
            <a:xfrm>
              <a:off x="2409863" y="2713018"/>
              <a:ext cx="357404" cy="530901"/>
            </a:xfrm>
            <a:custGeom>
              <a:avLst/>
              <a:gdLst/>
              <a:ahLst/>
              <a:cxnLst/>
              <a:rect l="l" t="t" r="r" b="b"/>
              <a:pathLst>
                <a:path w="2575" h="3825" extrusionOk="0">
                  <a:moveTo>
                    <a:pt x="2574" y="3825"/>
                  </a:moveTo>
                  <a:lnTo>
                    <a:pt x="1" y="3825"/>
                  </a:lnTo>
                  <a:lnTo>
                    <a:pt x="1" y="1"/>
                  </a:lnTo>
                  <a:lnTo>
                    <a:pt x="2574"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15"/>
            <p:cNvSpPr/>
            <p:nvPr/>
          </p:nvSpPr>
          <p:spPr>
            <a:xfrm>
              <a:off x="2451363" y="2678736"/>
              <a:ext cx="357265" cy="530068"/>
            </a:xfrm>
            <a:custGeom>
              <a:avLst/>
              <a:gdLst/>
              <a:ahLst/>
              <a:cxnLst/>
              <a:rect l="l" t="t" r="r" b="b"/>
              <a:pathLst>
                <a:path w="2574" h="3819" extrusionOk="0">
                  <a:moveTo>
                    <a:pt x="2574" y="3818"/>
                  </a:moveTo>
                  <a:lnTo>
                    <a:pt x="0" y="3818"/>
                  </a:lnTo>
                  <a:lnTo>
                    <a:pt x="0" y="0"/>
                  </a:lnTo>
                  <a:lnTo>
                    <a:pt x="25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15"/>
            <p:cNvSpPr/>
            <p:nvPr/>
          </p:nvSpPr>
          <p:spPr>
            <a:xfrm>
              <a:off x="2489670" y="2767843"/>
              <a:ext cx="285368" cy="25816"/>
            </a:xfrm>
            <a:custGeom>
              <a:avLst/>
              <a:gdLst/>
              <a:ahLst/>
              <a:cxnLst/>
              <a:rect l="l" t="t" r="r" b="b"/>
              <a:pathLst>
                <a:path w="2056" h="186" extrusionOk="0">
                  <a:moveTo>
                    <a:pt x="1921" y="0"/>
                  </a:moveTo>
                  <a:lnTo>
                    <a:pt x="118" y="0"/>
                  </a:lnTo>
                  <a:cubicBezTo>
                    <a:pt x="0" y="0"/>
                    <a:pt x="17" y="186"/>
                    <a:pt x="135" y="186"/>
                  </a:cubicBezTo>
                  <a:lnTo>
                    <a:pt x="1937" y="186"/>
                  </a:lnTo>
                  <a:cubicBezTo>
                    <a:pt x="2056" y="186"/>
                    <a:pt x="2039" y="0"/>
                    <a:pt x="19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15"/>
            <p:cNvSpPr/>
            <p:nvPr/>
          </p:nvSpPr>
          <p:spPr>
            <a:xfrm>
              <a:off x="2489670" y="2837380"/>
              <a:ext cx="285368" cy="25955"/>
            </a:xfrm>
            <a:custGeom>
              <a:avLst/>
              <a:gdLst/>
              <a:ahLst/>
              <a:cxnLst/>
              <a:rect l="l" t="t" r="r" b="b"/>
              <a:pathLst>
                <a:path w="2056" h="187" extrusionOk="0">
                  <a:moveTo>
                    <a:pt x="1921" y="0"/>
                  </a:moveTo>
                  <a:lnTo>
                    <a:pt x="118" y="0"/>
                  </a:lnTo>
                  <a:cubicBezTo>
                    <a:pt x="0" y="0"/>
                    <a:pt x="17" y="186"/>
                    <a:pt x="135" y="186"/>
                  </a:cubicBezTo>
                  <a:lnTo>
                    <a:pt x="1937" y="186"/>
                  </a:lnTo>
                  <a:cubicBezTo>
                    <a:pt x="2056" y="186"/>
                    <a:pt x="2039" y="0"/>
                    <a:pt x="19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15"/>
            <p:cNvSpPr/>
            <p:nvPr/>
          </p:nvSpPr>
          <p:spPr>
            <a:xfrm>
              <a:off x="2489670" y="2906084"/>
              <a:ext cx="285368" cy="26788"/>
            </a:xfrm>
            <a:custGeom>
              <a:avLst/>
              <a:gdLst/>
              <a:ahLst/>
              <a:cxnLst/>
              <a:rect l="l" t="t" r="r" b="b"/>
              <a:pathLst>
                <a:path w="2056" h="193" extrusionOk="0">
                  <a:moveTo>
                    <a:pt x="1921" y="1"/>
                  </a:moveTo>
                  <a:lnTo>
                    <a:pt x="118" y="1"/>
                  </a:lnTo>
                  <a:cubicBezTo>
                    <a:pt x="0" y="1"/>
                    <a:pt x="17" y="192"/>
                    <a:pt x="135" y="192"/>
                  </a:cubicBezTo>
                  <a:lnTo>
                    <a:pt x="1937" y="192"/>
                  </a:lnTo>
                  <a:cubicBezTo>
                    <a:pt x="2056" y="192"/>
                    <a:pt x="2039" y="1"/>
                    <a:pt x="19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15"/>
            <p:cNvSpPr/>
            <p:nvPr/>
          </p:nvSpPr>
          <p:spPr>
            <a:xfrm>
              <a:off x="2489670" y="2975760"/>
              <a:ext cx="285368" cy="25816"/>
            </a:xfrm>
            <a:custGeom>
              <a:avLst/>
              <a:gdLst/>
              <a:ahLst/>
              <a:cxnLst/>
              <a:rect l="l" t="t" r="r" b="b"/>
              <a:pathLst>
                <a:path w="2056" h="186" extrusionOk="0">
                  <a:moveTo>
                    <a:pt x="1921" y="0"/>
                  </a:moveTo>
                  <a:lnTo>
                    <a:pt x="118" y="0"/>
                  </a:lnTo>
                  <a:cubicBezTo>
                    <a:pt x="0" y="0"/>
                    <a:pt x="17" y="186"/>
                    <a:pt x="135" y="186"/>
                  </a:cubicBezTo>
                  <a:lnTo>
                    <a:pt x="1937" y="186"/>
                  </a:lnTo>
                  <a:cubicBezTo>
                    <a:pt x="2056" y="186"/>
                    <a:pt x="2039" y="0"/>
                    <a:pt x="19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15"/>
            <p:cNvSpPr/>
            <p:nvPr/>
          </p:nvSpPr>
          <p:spPr>
            <a:xfrm>
              <a:off x="2491197" y="3035165"/>
              <a:ext cx="286201" cy="25816"/>
            </a:xfrm>
            <a:custGeom>
              <a:avLst/>
              <a:gdLst/>
              <a:ahLst/>
              <a:cxnLst/>
              <a:rect l="l" t="t" r="r" b="b"/>
              <a:pathLst>
                <a:path w="2062" h="186" extrusionOk="0">
                  <a:moveTo>
                    <a:pt x="1921" y="0"/>
                  </a:moveTo>
                  <a:lnTo>
                    <a:pt x="124" y="0"/>
                  </a:lnTo>
                  <a:cubicBezTo>
                    <a:pt x="0" y="0"/>
                    <a:pt x="17" y="186"/>
                    <a:pt x="141" y="186"/>
                  </a:cubicBezTo>
                  <a:lnTo>
                    <a:pt x="1938" y="186"/>
                  </a:lnTo>
                  <a:cubicBezTo>
                    <a:pt x="2062" y="186"/>
                    <a:pt x="2045" y="0"/>
                    <a:pt x="19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15"/>
            <p:cNvSpPr/>
            <p:nvPr/>
          </p:nvSpPr>
          <p:spPr>
            <a:xfrm>
              <a:off x="2500635" y="3104702"/>
              <a:ext cx="286201" cy="25955"/>
            </a:xfrm>
            <a:custGeom>
              <a:avLst/>
              <a:gdLst/>
              <a:ahLst/>
              <a:cxnLst/>
              <a:rect l="l" t="t" r="r" b="b"/>
              <a:pathLst>
                <a:path w="2062" h="187" extrusionOk="0">
                  <a:moveTo>
                    <a:pt x="1926" y="0"/>
                  </a:moveTo>
                  <a:lnTo>
                    <a:pt x="124" y="0"/>
                  </a:lnTo>
                  <a:cubicBezTo>
                    <a:pt x="0" y="0"/>
                    <a:pt x="17" y="186"/>
                    <a:pt x="141" y="186"/>
                  </a:cubicBezTo>
                  <a:lnTo>
                    <a:pt x="1943" y="186"/>
                  </a:lnTo>
                  <a:cubicBezTo>
                    <a:pt x="2061" y="186"/>
                    <a:pt x="2044" y="0"/>
                    <a:pt x="19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15"/>
            <p:cNvSpPr/>
            <p:nvPr/>
          </p:nvSpPr>
          <p:spPr>
            <a:xfrm>
              <a:off x="2244140" y="410386"/>
              <a:ext cx="1093725" cy="1230440"/>
            </a:xfrm>
            <a:custGeom>
              <a:avLst/>
              <a:gdLst/>
              <a:ahLst/>
              <a:cxnLst/>
              <a:rect l="l" t="t" r="r" b="b"/>
              <a:pathLst>
                <a:path w="7880" h="8865" extrusionOk="0">
                  <a:moveTo>
                    <a:pt x="7879" y="3942"/>
                  </a:moveTo>
                  <a:lnTo>
                    <a:pt x="7879" y="8864"/>
                  </a:lnTo>
                  <a:lnTo>
                    <a:pt x="7068" y="8436"/>
                  </a:lnTo>
                  <a:lnTo>
                    <a:pt x="6500" y="8138"/>
                  </a:lnTo>
                  <a:lnTo>
                    <a:pt x="6500" y="3942"/>
                  </a:lnTo>
                  <a:cubicBezTo>
                    <a:pt x="6500" y="2529"/>
                    <a:pt x="5351" y="1380"/>
                    <a:pt x="3937" y="1380"/>
                  </a:cubicBezTo>
                  <a:cubicBezTo>
                    <a:pt x="3802" y="1380"/>
                    <a:pt x="3667" y="1391"/>
                    <a:pt x="3532" y="1414"/>
                  </a:cubicBezTo>
                  <a:cubicBezTo>
                    <a:pt x="2315" y="1605"/>
                    <a:pt x="1381" y="2664"/>
                    <a:pt x="1381" y="3942"/>
                  </a:cubicBezTo>
                  <a:lnTo>
                    <a:pt x="1381" y="7941"/>
                  </a:lnTo>
                  <a:lnTo>
                    <a:pt x="570" y="8363"/>
                  </a:lnTo>
                  <a:lnTo>
                    <a:pt x="1" y="8662"/>
                  </a:lnTo>
                  <a:lnTo>
                    <a:pt x="1" y="3942"/>
                  </a:lnTo>
                  <a:cubicBezTo>
                    <a:pt x="1" y="1904"/>
                    <a:pt x="1550" y="226"/>
                    <a:pt x="3532" y="23"/>
                  </a:cubicBezTo>
                  <a:cubicBezTo>
                    <a:pt x="3667" y="6"/>
                    <a:pt x="3802" y="0"/>
                    <a:pt x="3937" y="0"/>
                  </a:cubicBezTo>
                  <a:cubicBezTo>
                    <a:pt x="6111" y="0"/>
                    <a:pt x="7879" y="1769"/>
                    <a:pt x="7879" y="394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15"/>
            <p:cNvSpPr/>
            <p:nvPr/>
          </p:nvSpPr>
          <p:spPr>
            <a:xfrm>
              <a:off x="2205139" y="1145868"/>
              <a:ext cx="1202264" cy="1395332"/>
            </a:xfrm>
            <a:custGeom>
              <a:avLst/>
              <a:gdLst/>
              <a:ahLst/>
              <a:cxnLst/>
              <a:rect l="l" t="t" r="r" b="b"/>
              <a:pathLst>
                <a:path w="8662" h="10053" extrusionOk="0">
                  <a:moveTo>
                    <a:pt x="8662" y="2270"/>
                  </a:moveTo>
                  <a:lnTo>
                    <a:pt x="8662" y="5880"/>
                  </a:lnTo>
                  <a:cubicBezTo>
                    <a:pt x="8662" y="7705"/>
                    <a:pt x="6978" y="9371"/>
                    <a:pt x="4466" y="10019"/>
                  </a:cubicBezTo>
                  <a:cubicBezTo>
                    <a:pt x="4421" y="10030"/>
                    <a:pt x="4376" y="10042"/>
                    <a:pt x="4331" y="10053"/>
                  </a:cubicBezTo>
                  <a:cubicBezTo>
                    <a:pt x="4286" y="10042"/>
                    <a:pt x="4246" y="10030"/>
                    <a:pt x="4201" y="10019"/>
                  </a:cubicBezTo>
                  <a:cubicBezTo>
                    <a:pt x="4151" y="10008"/>
                    <a:pt x="4100" y="9997"/>
                    <a:pt x="4049" y="9980"/>
                  </a:cubicBezTo>
                  <a:cubicBezTo>
                    <a:pt x="1622" y="9304"/>
                    <a:pt x="0" y="7671"/>
                    <a:pt x="0" y="5880"/>
                  </a:cubicBezTo>
                  <a:lnTo>
                    <a:pt x="0" y="2270"/>
                  </a:lnTo>
                  <a:lnTo>
                    <a:pt x="4049" y="147"/>
                  </a:lnTo>
                  <a:lnTo>
                    <a:pt x="433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15"/>
            <p:cNvSpPr/>
            <p:nvPr/>
          </p:nvSpPr>
          <p:spPr>
            <a:xfrm>
              <a:off x="2635843" y="1391324"/>
              <a:ext cx="340887" cy="867068"/>
            </a:xfrm>
            <a:custGeom>
              <a:avLst/>
              <a:gdLst/>
              <a:ahLst/>
              <a:cxnLst/>
              <a:rect l="l" t="t" r="r" b="b"/>
              <a:pathLst>
                <a:path w="2456" h="6247" extrusionOk="0">
                  <a:moveTo>
                    <a:pt x="1025" y="1"/>
                  </a:moveTo>
                  <a:cubicBezTo>
                    <a:pt x="1679" y="74"/>
                    <a:pt x="2185" y="632"/>
                    <a:pt x="2185" y="1307"/>
                  </a:cubicBezTo>
                  <a:cubicBezTo>
                    <a:pt x="2185" y="1696"/>
                    <a:pt x="2016" y="2045"/>
                    <a:pt x="1746" y="2287"/>
                  </a:cubicBezTo>
                  <a:cubicBezTo>
                    <a:pt x="1684" y="2344"/>
                    <a:pt x="1617" y="2394"/>
                    <a:pt x="1543" y="2434"/>
                  </a:cubicBezTo>
                  <a:lnTo>
                    <a:pt x="2456" y="6246"/>
                  </a:lnTo>
                  <a:lnTo>
                    <a:pt x="0" y="6246"/>
                  </a:lnTo>
                  <a:lnTo>
                    <a:pt x="839" y="2507"/>
                  </a:lnTo>
                  <a:cubicBezTo>
                    <a:pt x="349" y="2321"/>
                    <a:pt x="0" y="1842"/>
                    <a:pt x="0" y="1285"/>
                  </a:cubicBezTo>
                  <a:cubicBezTo>
                    <a:pt x="0" y="654"/>
                    <a:pt x="440" y="136"/>
                    <a:pt x="10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15"/>
            <p:cNvSpPr/>
            <p:nvPr/>
          </p:nvSpPr>
          <p:spPr>
            <a:xfrm>
              <a:off x="2087856" y="1013734"/>
              <a:ext cx="1436832" cy="1648637"/>
            </a:xfrm>
            <a:custGeom>
              <a:avLst/>
              <a:gdLst/>
              <a:ahLst/>
              <a:cxnLst/>
              <a:rect l="l" t="t" r="r" b="b"/>
              <a:pathLst>
                <a:path w="10352" h="11878" extrusionOk="0">
                  <a:moveTo>
                    <a:pt x="9507" y="6832"/>
                  </a:moveTo>
                  <a:cubicBezTo>
                    <a:pt x="9507" y="8657"/>
                    <a:pt x="7823" y="10323"/>
                    <a:pt x="5311" y="10971"/>
                  </a:cubicBezTo>
                  <a:cubicBezTo>
                    <a:pt x="5266" y="10982"/>
                    <a:pt x="5221" y="10994"/>
                    <a:pt x="5176" y="11005"/>
                  </a:cubicBezTo>
                  <a:cubicBezTo>
                    <a:pt x="5131" y="10994"/>
                    <a:pt x="5091" y="10982"/>
                    <a:pt x="5046" y="10971"/>
                  </a:cubicBezTo>
                  <a:cubicBezTo>
                    <a:pt x="4996" y="10960"/>
                    <a:pt x="4945" y="10949"/>
                    <a:pt x="4894" y="10932"/>
                  </a:cubicBezTo>
                  <a:cubicBezTo>
                    <a:pt x="2467" y="10256"/>
                    <a:pt x="845" y="8623"/>
                    <a:pt x="845" y="6832"/>
                  </a:cubicBezTo>
                  <a:lnTo>
                    <a:pt x="845" y="3228"/>
                  </a:lnTo>
                  <a:lnTo>
                    <a:pt x="2157" y="2541"/>
                  </a:lnTo>
                  <a:lnTo>
                    <a:pt x="4894" y="1105"/>
                  </a:lnTo>
                  <a:lnTo>
                    <a:pt x="5176" y="953"/>
                  </a:lnTo>
                  <a:lnTo>
                    <a:pt x="8076" y="2473"/>
                  </a:lnTo>
                  <a:lnTo>
                    <a:pt x="9507" y="3228"/>
                  </a:lnTo>
                  <a:close/>
                  <a:moveTo>
                    <a:pt x="9670" y="2355"/>
                  </a:moveTo>
                  <a:lnTo>
                    <a:pt x="8076" y="1521"/>
                  </a:lnTo>
                  <a:lnTo>
                    <a:pt x="5176" y="1"/>
                  </a:lnTo>
                  <a:lnTo>
                    <a:pt x="4894" y="147"/>
                  </a:lnTo>
                  <a:lnTo>
                    <a:pt x="2157" y="1583"/>
                  </a:lnTo>
                  <a:lnTo>
                    <a:pt x="558" y="2422"/>
                  </a:lnTo>
                  <a:lnTo>
                    <a:pt x="1" y="2715"/>
                  </a:lnTo>
                  <a:lnTo>
                    <a:pt x="1" y="6832"/>
                  </a:lnTo>
                  <a:cubicBezTo>
                    <a:pt x="1" y="9051"/>
                    <a:pt x="1943" y="11044"/>
                    <a:pt x="4832" y="11793"/>
                  </a:cubicBezTo>
                  <a:cubicBezTo>
                    <a:pt x="4855" y="11799"/>
                    <a:pt x="4877" y="11799"/>
                    <a:pt x="4894" y="11805"/>
                  </a:cubicBezTo>
                  <a:cubicBezTo>
                    <a:pt x="4956" y="11821"/>
                    <a:pt x="5018" y="11838"/>
                    <a:pt x="5075" y="11850"/>
                  </a:cubicBezTo>
                  <a:lnTo>
                    <a:pt x="5176" y="11878"/>
                  </a:lnTo>
                  <a:lnTo>
                    <a:pt x="5277" y="11850"/>
                  </a:lnTo>
                  <a:cubicBezTo>
                    <a:pt x="5362" y="11833"/>
                    <a:pt x="5441" y="11810"/>
                    <a:pt x="5525" y="11793"/>
                  </a:cubicBezTo>
                  <a:cubicBezTo>
                    <a:pt x="8414" y="11044"/>
                    <a:pt x="10351" y="9051"/>
                    <a:pt x="10351" y="6832"/>
                  </a:cubicBezTo>
                  <a:lnTo>
                    <a:pt x="10351" y="2715"/>
                  </a:lnTo>
                  <a:close/>
                </a:path>
              </a:pathLst>
            </a:custGeom>
            <a:solidFill>
              <a:srgbClr val="DFAF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6" name="Google Shape;116;p15"/>
            <p:cNvGrpSpPr/>
            <p:nvPr/>
          </p:nvGrpSpPr>
          <p:grpSpPr>
            <a:xfrm>
              <a:off x="2935899" y="2682208"/>
              <a:ext cx="430827" cy="593359"/>
              <a:chOff x="2935899" y="3295408"/>
              <a:chExt cx="430827" cy="593359"/>
            </a:xfrm>
          </p:grpSpPr>
          <p:sp>
            <p:nvSpPr>
              <p:cNvPr id="117" name="Google Shape;117;p15"/>
              <p:cNvSpPr/>
              <p:nvPr/>
            </p:nvSpPr>
            <p:spPr>
              <a:xfrm>
                <a:off x="2935899" y="3358699"/>
                <a:ext cx="357404" cy="530068"/>
              </a:xfrm>
              <a:custGeom>
                <a:avLst/>
                <a:gdLst/>
                <a:ahLst/>
                <a:cxnLst/>
                <a:rect l="l" t="t" r="r" b="b"/>
                <a:pathLst>
                  <a:path w="2575" h="3819" extrusionOk="0">
                    <a:moveTo>
                      <a:pt x="2574" y="3819"/>
                    </a:moveTo>
                    <a:lnTo>
                      <a:pt x="1" y="3819"/>
                    </a:lnTo>
                    <a:lnTo>
                      <a:pt x="1" y="0"/>
                    </a:lnTo>
                    <a:lnTo>
                      <a:pt x="257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15"/>
              <p:cNvSpPr/>
              <p:nvPr/>
            </p:nvSpPr>
            <p:spPr>
              <a:xfrm>
                <a:off x="2967961" y="3330523"/>
                <a:ext cx="357404" cy="530068"/>
              </a:xfrm>
              <a:custGeom>
                <a:avLst/>
                <a:gdLst/>
                <a:ahLst/>
                <a:cxnLst/>
                <a:rect l="l" t="t" r="r" b="b"/>
                <a:pathLst>
                  <a:path w="2575" h="3819" extrusionOk="0">
                    <a:moveTo>
                      <a:pt x="2574" y="3819"/>
                    </a:moveTo>
                    <a:lnTo>
                      <a:pt x="1" y="3819"/>
                    </a:lnTo>
                    <a:lnTo>
                      <a:pt x="1" y="1"/>
                    </a:lnTo>
                    <a:lnTo>
                      <a:pt x="2574"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15"/>
              <p:cNvSpPr/>
              <p:nvPr/>
            </p:nvSpPr>
            <p:spPr>
              <a:xfrm>
                <a:off x="3010155" y="3295408"/>
                <a:ext cx="356571" cy="530900"/>
              </a:xfrm>
              <a:custGeom>
                <a:avLst/>
                <a:gdLst/>
                <a:ahLst/>
                <a:cxnLst/>
                <a:rect l="l" t="t" r="r" b="b"/>
                <a:pathLst>
                  <a:path w="2569" h="3825" extrusionOk="0">
                    <a:moveTo>
                      <a:pt x="2569" y="3824"/>
                    </a:moveTo>
                    <a:lnTo>
                      <a:pt x="1" y="3824"/>
                    </a:lnTo>
                    <a:lnTo>
                      <a:pt x="1" y="0"/>
                    </a:lnTo>
                    <a:lnTo>
                      <a:pt x="256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15"/>
              <p:cNvSpPr/>
              <p:nvPr/>
            </p:nvSpPr>
            <p:spPr>
              <a:xfrm>
                <a:off x="3047768" y="3385209"/>
                <a:ext cx="285368" cy="25955"/>
              </a:xfrm>
              <a:custGeom>
                <a:avLst/>
                <a:gdLst/>
                <a:ahLst/>
                <a:cxnLst/>
                <a:rect l="l" t="t" r="r" b="b"/>
                <a:pathLst>
                  <a:path w="2056" h="187" extrusionOk="0">
                    <a:moveTo>
                      <a:pt x="1920" y="1"/>
                    </a:moveTo>
                    <a:lnTo>
                      <a:pt x="118" y="1"/>
                    </a:lnTo>
                    <a:cubicBezTo>
                      <a:pt x="0" y="1"/>
                      <a:pt x="17" y="187"/>
                      <a:pt x="135" y="187"/>
                    </a:cubicBezTo>
                    <a:lnTo>
                      <a:pt x="1937" y="187"/>
                    </a:lnTo>
                    <a:cubicBezTo>
                      <a:pt x="2056" y="187"/>
                      <a:pt x="2039" y="1"/>
                      <a:pt x="19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15"/>
              <p:cNvSpPr/>
              <p:nvPr/>
            </p:nvSpPr>
            <p:spPr>
              <a:xfrm>
                <a:off x="3047768" y="3454885"/>
                <a:ext cx="285368" cy="25816"/>
              </a:xfrm>
              <a:custGeom>
                <a:avLst/>
                <a:gdLst/>
                <a:ahLst/>
                <a:cxnLst/>
                <a:rect l="l" t="t" r="r" b="b"/>
                <a:pathLst>
                  <a:path w="2056" h="186" extrusionOk="0">
                    <a:moveTo>
                      <a:pt x="1920" y="0"/>
                    </a:moveTo>
                    <a:lnTo>
                      <a:pt x="118" y="0"/>
                    </a:lnTo>
                    <a:cubicBezTo>
                      <a:pt x="0" y="0"/>
                      <a:pt x="17" y="186"/>
                      <a:pt x="135" y="186"/>
                    </a:cubicBezTo>
                    <a:lnTo>
                      <a:pt x="1937" y="186"/>
                    </a:lnTo>
                    <a:cubicBezTo>
                      <a:pt x="2056" y="186"/>
                      <a:pt x="2039" y="0"/>
                      <a:pt x="19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15"/>
              <p:cNvSpPr/>
              <p:nvPr/>
            </p:nvSpPr>
            <p:spPr>
              <a:xfrm>
                <a:off x="3047768" y="3523589"/>
                <a:ext cx="285368" cy="25955"/>
              </a:xfrm>
              <a:custGeom>
                <a:avLst/>
                <a:gdLst/>
                <a:ahLst/>
                <a:cxnLst/>
                <a:rect l="l" t="t" r="r" b="b"/>
                <a:pathLst>
                  <a:path w="2056" h="187" extrusionOk="0">
                    <a:moveTo>
                      <a:pt x="1920" y="1"/>
                    </a:moveTo>
                    <a:lnTo>
                      <a:pt x="118" y="1"/>
                    </a:lnTo>
                    <a:cubicBezTo>
                      <a:pt x="0" y="1"/>
                      <a:pt x="17" y="187"/>
                      <a:pt x="135" y="187"/>
                    </a:cubicBezTo>
                    <a:lnTo>
                      <a:pt x="1937" y="187"/>
                    </a:lnTo>
                    <a:cubicBezTo>
                      <a:pt x="2056" y="187"/>
                      <a:pt x="2039" y="1"/>
                      <a:pt x="19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15"/>
              <p:cNvSpPr/>
              <p:nvPr/>
            </p:nvSpPr>
            <p:spPr>
              <a:xfrm>
                <a:off x="3047768" y="3593126"/>
                <a:ext cx="285368" cy="25955"/>
              </a:xfrm>
              <a:custGeom>
                <a:avLst/>
                <a:gdLst/>
                <a:ahLst/>
                <a:cxnLst/>
                <a:rect l="l" t="t" r="r" b="b"/>
                <a:pathLst>
                  <a:path w="2056" h="187" extrusionOk="0">
                    <a:moveTo>
                      <a:pt x="1920" y="1"/>
                    </a:moveTo>
                    <a:lnTo>
                      <a:pt x="118" y="1"/>
                    </a:lnTo>
                    <a:cubicBezTo>
                      <a:pt x="0" y="1"/>
                      <a:pt x="17" y="187"/>
                      <a:pt x="135" y="187"/>
                    </a:cubicBezTo>
                    <a:lnTo>
                      <a:pt x="1937" y="187"/>
                    </a:lnTo>
                    <a:cubicBezTo>
                      <a:pt x="2056" y="187"/>
                      <a:pt x="2039" y="1"/>
                      <a:pt x="19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15"/>
              <p:cNvSpPr/>
              <p:nvPr/>
            </p:nvSpPr>
            <p:spPr>
              <a:xfrm>
                <a:off x="3049295" y="3652531"/>
                <a:ext cx="286200" cy="25955"/>
              </a:xfrm>
              <a:custGeom>
                <a:avLst/>
                <a:gdLst/>
                <a:ahLst/>
                <a:cxnLst/>
                <a:rect l="l" t="t" r="r" b="b"/>
                <a:pathLst>
                  <a:path w="2062" h="187" extrusionOk="0">
                    <a:moveTo>
                      <a:pt x="1926" y="1"/>
                    </a:moveTo>
                    <a:lnTo>
                      <a:pt x="124" y="1"/>
                    </a:lnTo>
                    <a:cubicBezTo>
                      <a:pt x="0" y="1"/>
                      <a:pt x="17" y="187"/>
                      <a:pt x="141" y="187"/>
                    </a:cubicBezTo>
                    <a:lnTo>
                      <a:pt x="1938" y="187"/>
                    </a:lnTo>
                    <a:cubicBezTo>
                      <a:pt x="2061" y="187"/>
                      <a:pt x="2045" y="1"/>
                      <a:pt x="19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15"/>
              <p:cNvSpPr/>
              <p:nvPr/>
            </p:nvSpPr>
            <p:spPr>
              <a:xfrm>
                <a:off x="3059427" y="3722207"/>
                <a:ext cx="285506" cy="25816"/>
              </a:xfrm>
              <a:custGeom>
                <a:avLst/>
                <a:gdLst/>
                <a:ahLst/>
                <a:cxnLst/>
                <a:rect l="l" t="t" r="r" b="b"/>
                <a:pathLst>
                  <a:path w="2057" h="186" extrusionOk="0">
                    <a:moveTo>
                      <a:pt x="1921" y="0"/>
                    </a:moveTo>
                    <a:lnTo>
                      <a:pt x="119" y="0"/>
                    </a:lnTo>
                    <a:cubicBezTo>
                      <a:pt x="1" y="0"/>
                      <a:pt x="17" y="186"/>
                      <a:pt x="136" y="186"/>
                    </a:cubicBezTo>
                    <a:lnTo>
                      <a:pt x="1938" y="186"/>
                    </a:lnTo>
                    <a:cubicBezTo>
                      <a:pt x="2056" y="186"/>
                      <a:pt x="2039" y="0"/>
                      <a:pt x="19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6" name="Google Shape;126;p15"/>
            <p:cNvGrpSpPr/>
            <p:nvPr/>
          </p:nvGrpSpPr>
          <p:grpSpPr>
            <a:xfrm>
              <a:off x="3493999" y="2682208"/>
              <a:ext cx="430827" cy="593359"/>
              <a:chOff x="2935899" y="3295408"/>
              <a:chExt cx="430827" cy="593359"/>
            </a:xfrm>
          </p:grpSpPr>
          <p:sp>
            <p:nvSpPr>
              <p:cNvPr id="127" name="Google Shape;127;p15"/>
              <p:cNvSpPr/>
              <p:nvPr/>
            </p:nvSpPr>
            <p:spPr>
              <a:xfrm>
                <a:off x="2935899" y="3358699"/>
                <a:ext cx="357404" cy="530068"/>
              </a:xfrm>
              <a:custGeom>
                <a:avLst/>
                <a:gdLst/>
                <a:ahLst/>
                <a:cxnLst/>
                <a:rect l="l" t="t" r="r" b="b"/>
                <a:pathLst>
                  <a:path w="2575" h="3819" extrusionOk="0">
                    <a:moveTo>
                      <a:pt x="2574" y="3819"/>
                    </a:moveTo>
                    <a:lnTo>
                      <a:pt x="1" y="3819"/>
                    </a:lnTo>
                    <a:lnTo>
                      <a:pt x="1" y="0"/>
                    </a:lnTo>
                    <a:lnTo>
                      <a:pt x="257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15"/>
              <p:cNvSpPr/>
              <p:nvPr/>
            </p:nvSpPr>
            <p:spPr>
              <a:xfrm>
                <a:off x="2967961" y="3330523"/>
                <a:ext cx="357404" cy="530068"/>
              </a:xfrm>
              <a:custGeom>
                <a:avLst/>
                <a:gdLst/>
                <a:ahLst/>
                <a:cxnLst/>
                <a:rect l="l" t="t" r="r" b="b"/>
                <a:pathLst>
                  <a:path w="2575" h="3819" extrusionOk="0">
                    <a:moveTo>
                      <a:pt x="2574" y="3819"/>
                    </a:moveTo>
                    <a:lnTo>
                      <a:pt x="1" y="3819"/>
                    </a:lnTo>
                    <a:lnTo>
                      <a:pt x="1" y="1"/>
                    </a:lnTo>
                    <a:lnTo>
                      <a:pt x="2574"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15"/>
              <p:cNvSpPr/>
              <p:nvPr/>
            </p:nvSpPr>
            <p:spPr>
              <a:xfrm>
                <a:off x="3010155" y="3295408"/>
                <a:ext cx="356571" cy="530900"/>
              </a:xfrm>
              <a:custGeom>
                <a:avLst/>
                <a:gdLst/>
                <a:ahLst/>
                <a:cxnLst/>
                <a:rect l="l" t="t" r="r" b="b"/>
                <a:pathLst>
                  <a:path w="2569" h="3825" extrusionOk="0">
                    <a:moveTo>
                      <a:pt x="2569" y="3824"/>
                    </a:moveTo>
                    <a:lnTo>
                      <a:pt x="1" y="3824"/>
                    </a:lnTo>
                    <a:lnTo>
                      <a:pt x="1" y="0"/>
                    </a:lnTo>
                    <a:lnTo>
                      <a:pt x="256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15"/>
              <p:cNvSpPr/>
              <p:nvPr/>
            </p:nvSpPr>
            <p:spPr>
              <a:xfrm>
                <a:off x="3047768" y="3385209"/>
                <a:ext cx="285368" cy="25955"/>
              </a:xfrm>
              <a:custGeom>
                <a:avLst/>
                <a:gdLst/>
                <a:ahLst/>
                <a:cxnLst/>
                <a:rect l="l" t="t" r="r" b="b"/>
                <a:pathLst>
                  <a:path w="2056" h="187" extrusionOk="0">
                    <a:moveTo>
                      <a:pt x="1920" y="1"/>
                    </a:moveTo>
                    <a:lnTo>
                      <a:pt x="118" y="1"/>
                    </a:lnTo>
                    <a:cubicBezTo>
                      <a:pt x="0" y="1"/>
                      <a:pt x="17" y="187"/>
                      <a:pt x="135" y="187"/>
                    </a:cubicBezTo>
                    <a:lnTo>
                      <a:pt x="1937" y="187"/>
                    </a:lnTo>
                    <a:cubicBezTo>
                      <a:pt x="2056" y="187"/>
                      <a:pt x="2039" y="1"/>
                      <a:pt x="19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15"/>
              <p:cNvSpPr/>
              <p:nvPr/>
            </p:nvSpPr>
            <p:spPr>
              <a:xfrm>
                <a:off x="3047768" y="3454885"/>
                <a:ext cx="285368" cy="25816"/>
              </a:xfrm>
              <a:custGeom>
                <a:avLst/>
                <a:gdLst/>
                <a:ahLst/>
                <a:cxnLst/>
                <a:rect l="l" t="t" r="r" b="b"/>
                <a:pathLst>
                  <a:path w="2056" h="186" extrusionOk="0">
                    <a:moveTo>
                      <a:pt x="1920" y="0"/>
                    </a:moveTo>
                    <a:lnTo>
                      <a:pt x="118" y="0"/>
                    </a:lnTo>
                    <a:cubicBezTo>
                      <a:pt x="0" y="0"/>
                      <a:pt x="17" y="186"/>
                      <a:pt x="135" y="186"/>
                    </a:cubicBezTo>
                    <a:lnTo>
                      <a:pt x="1937" y="186"/>
                    </a:lnTo>
                    <a:cubicBezTo>
                      <a:pt x="2056" y="186"/>
                      <a:pt x="2039" y="0"/>
                      <a:pt x="19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15"/>
              <p:cNvSpPr/>
              <p:nvPr/>
            </p:nvSpPr>
            <p:spPr>
              <a:xfrm>
                <a:off x="3047768" y="3523589"/>
                <a:ext cx="285368" cy="25955"/>
              </a:xfrm>
              <a:custGeom>
                <a:avLst/>
                <a:gdLst/>
                <a:ahLst/>
                <a:cxnLst/>
                <a:rect l="l" t="t" r="r" b="b"/>
                <a:pathLst>
                  <a:path w="2056" h="187" extrusionOk="0">
                    <a:moveTo>
                      <a:pt x="1920" y="1"/>
                    </a:moveTo>
                    <a:lnTo>
                      <a:pt x="118" y="1"/>
                    </a:lnTo>
                    <a:cubicBezTo>
                      <a:pt x="0" y="1"/>
                      <a:pt x="17" y="187"/>
                      <a:pt x="135" y="187"/>
                    </a:cubicBezTo>
                    <a:lnTo>
                      <a:pt x="1937" y="187"/>
                    </a:lnTo>
                    <a:cubicBezTo>
                      <a:pt x="2056" y="187"/>
                      <a:pt x="2039" y="1"/>
                      <a:pt x="19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15"/>
              <p:cNvSpPr/>
              <p:nvPr/>
            </p:nvSpPr>
            <p:spPr>
              <a:xfrm>
                <a:off x="3047768" y="3593126"/>
                <a:ext cx="285368" cy="25955"/>
              </a:xfrm>
              <a:custGeom>
                <a:avLst/>
                <a:gdLst/>
                <a:ahLst/>
                <a:cxnLst/>
                <a:rect l="l" t="t" r="r" b="b"/>
                <a:pathLst>
                  <a:path w="2056" h="187" extrusionOk="0">
                    <a:moveTo>
                      <a:pt x="1920" y="1"/>
                    </a:moveTo>
                    <a:lnTo>
                      <a:pt x="118" y="1"/>
                    </a:lnTo>
                    <a:cubicBezTo>
                      <a:pt x="0" y="1"/>
                      <a:pt x="17" y="187"/>
                      <a:pt x="135" y="187"/>
                    </a:cubicBezTo>
                    <a:lnTo>
                      <a:pt x="1937" y="187"/>
                    </a:lnTo>
                    <a:cubicBezTo>
                      <a:pt x="2056" y="187"/>
                      <a:pt x="2039" y="1"/>
                      <a:pt x="19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15"/>
              <p:cNvSpPr/>
              <p:nvPr/>
            </p:nvSpPr>
            <p:spPr>
              <a:xfrm>
                <a:off x="3049295" y="3652531"/>
                <a:ext cx="286200" cy="25955"/>
              </a:xfrm>
              <a:custGeom>
                <a:avLst/>
                <a:gdLst/>
                <a:ahLst/>
                <a:cxnLst/>
                <a:rect l="l" t="t" r="r" b="b"/>
                <a:pathLst>
                  <a:path w="2062" h="187" extrusionOk="0">
                    <a:moveTo>
                      <a:pt x="1926" y="1"/>
                    </a:moveTo>
                    <a:lnTo>
                      <a:pt x="124" y="1"/>
                    </a:lnTo>
                    <a:cubicBezTo>
                      <a:pt x="0" y="1"/>
                      <a:pt x="17" y="187"/>
                      <a:pt x="141" y="187"/>
                    </a:cubicBezTo>
                    <a:lnTo>
                      <a:pt x="1938" y="187"/>
                    </a:lnTo>
                    <a:cubicBezTo>
                      <a:pt x="2061" y="187"/>
                      <a:pt x="2045" y="1"/>
                      <a:pt x="19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15"/>
              <p:cNvSpPr/>
              <p:nvPr/>
            </p:nvSpPr>
            <p:spPr>
              <a:xfrm>
                <a:off x="3059427" y="3722207"/>
                <a:ext cx="285506" cy="25816"/>
              </a:xfrm>
              <a:custGeom>
                <a:avLst/>
                <a:gdLst/>
                <a:ahLst/>
                <a:cxnLst/>
                <a:rect l="l" t="t" r="r" b="b"/>
                <a:pathLst>
                  <a:path w="2057" h="186" extrusionOk="0">
                    <a:moveTo>
                      <a:pt x="1921" y="0"/>
                    </a:moveTo>
                    <a:lnTo>
                      <a:pt x="119" y="0"/>
                    </a:lnTo>
                    <a:cubicBezTo>
                      <a:pt x="1" y="0"/>
                      <a:pt x="17" y="186"/>
                      <a:pt x="136" y="186"/>
                    </a:cubicBezTo>
                    <a:lnTo>
                      <a:pt x="1938" y="186"/>
                    </a:lnTo>
                    <a:cubicBezTo>
                      <a:pt x="2056" y="186"/>
                      <a:pt x="2039" y="0"/>
                      <a:pt x="19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6" name="Google Shape;136;p15"/>
            <p:cNvGrpSpPr/>
            <p:nvPr/>
          </p:nvGrpSpPr>
          <p:grpSpPr>
            <a:xfrm>
              <a:off x="3493999" y="3295408"/>
              <a:ext cx="430827" cy="593359"/>
              <a:chOff x="2935899" y="3295408"/>
              <a:chExt cx="430827" cy="593359"/>
            </a:xfrm>
          </p:grpSpPr>
          <p:sp>
            <p:nvSpPr>
              <p:cNvPr id="137" name="Google Shape;137;p15"/>
              <p:cNvSpPr/>
              <p:nvPr/>
            </p:nvSpPr>
            <p:spPr>
              <a:xfrm>
                <a:off x="2935899" y="3358699"/>
                <a:ext cx="357404" cy="530068"/>
              </a:xfrm>
              <a:custGeom>
                <a:avLst/>
                <a:gdLst/>
                <a:ahLst/>
                <a:cxnLst/>
                <a:rect l="l" t="t" r="r" b="b"/>
                <a:pathLst>
                  <a:path w="2575" h="3819" extrusionOk="0">
                    <a:moveTo>
                      <a:pt x="2574" y="3819"/>
                    </a:moveTo>
                    <a:lnTo>
                      <a:pt x="1" y="3819"/>
                    </a:lnTo>
                    <a:lnTo>
                      <a:pt x="1" y="0"/>
                    </a:lnTo>
                    <a:lnTo>
                      <a:pt x="257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15"/>
              <p:cNvSpPr/>
              <p:nvPr/>
            </p:nvSpPr>
            <p:spPr>
              <a:xfrm>
                <a:off x="2967961" y="3330523"/>
                <a:ext cx="357404" cy="530068"/>
              </a:xfrm>
              <a:custGeom>
                <a:avLst/>
                <a:gdLst/>
                <a:ahLst/>
                <a:cxnLst/>
                <a:rect l="l" t="t" r="r" b="b"/>
                <a:pathLst>
                  <a:path w="2575" h="3819" extrusionOk="0">
                    <a:moveTo>
                      <a:pt x="2574" y="3819"/>
                    </a:moveTo>
                    <a:lnTo>
                      <a:pt x="1" y="3819"/>
                    </a:lnTo>
                    <a:lnTo>
                      <a:pt x="1" y="1"/>
                    </a:lnTo>
                    <a:lnTo>
                      <a:pt x="2574"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15"/>
              <p:cNvSpPr/>
              <p:nvPr/>
            </p:nvSpPr>
            <p:spPr>
              <a:xfrm>
                <a:off x="3010155" y="3295408"/>
                <a:ext cx="356571" cy="530900"/>
              </a:xfrm>
              <a:custGeom>
                <a:avLst/>
                <a:gdLst/>
                <a:ahLst/>
                <a:cxnLst/>
                <a:rect l="l" t="t" r="r" b="b"/>
                <a:pathLst>
                  <a:path w="2569" h="3825" extrusionOk="0">
                    <a:moveTo>
                      <a:pt x="2569" y="3824"/>
                    </a:moveTo>
                    <a:lnTo>
                      <a:pt x="1" y="3824"/>
                    </a:lnTo>
                    <a:lnTo>
                      <a:pt x="1" y="0"/>
                    </a:lnTo>
                    <a:lnTo>
                      <a:pt x="256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15"/>
              <p:cNvSpPr/>
              <p:nvPr/>
            </p:nvSpPr>
            <p:spPr>
              <a:xfrm>
                <a:off x="3047768" y="3385209"/>
                <a:ext cx="285368" cy="25955"/>
              </a:xfrm>
              <a:custGeom>
                <a:avLst/>
                <a:gdLst/>
                <a:ahLst/>
                <a:cxnLst/>
                <a:rect l="l" t="t" r="r" b="b"/>
                <a:pathLst>
                  <a:path w="2056" h="187" extrusionOk="0">
                    <a:moveTo>
                      <a:pt x="1920" y="1"/>
                    </a:moveTo>
                    <a:lnTo>
                      <a:pt x="118" y="1"/>
                    </a:lnTo>
                    <a:cubicBezTo>
                      <a:pt x="0" y="1"/>
                      <a:pt x="17" y="187"/>
                      <a:pt x="135" y="187"/>
                    </a:cubicBezTo>
                    <a:lnTo>
                      <a:pt x="1937" y="187"/>
                    </a:lnTo>
                    <a:cubicBezTo>
                      <a:pt x="2056" y="187"/>
                      <a:pt x="2039" y="1"/>
                      <a:pt x="19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15"/>
              <p:cNvSpPr/>
              <p:nvPr/>
            </p:nvSpPr>
            <p:spPr>
              <a:xfrm>
                <a:off x="3047768" y="3454885"/>
                <a:ext cx="285368" cy="25816"/>
              </a:xfrm>
              <a:custGeom>
                <a:avLst/>
                <a:gdLst/>
                <a:ahLst/>
                <a:cxnLst/>
                <a:rect l="l" t="t" r="r" b="b"/>
                <a:pathLst>
                  <a:path w="2056" h="186" extrusionOk="0">
                    <a:moveTo>
                      <a:pt x="1920" y="0"/>
                    </a:moveTo>
                    <a:lnTo>
                      <a:pt x="118" y="0"/>
                    </a:lnTo>
                    <a:cubicBezTo>
                      <a:pt x="0" y="0"/>
                      <a:pt x="17" y="186"/>
                      <a:pt x="135" y="186"/>
                    </a:cubicBezTo>
                    <a:lnTo>
                      <a:pt x="1937" y="186"/>
                    </a:lnTo>
                    <a:cubicBezTo>
                      <a:pt x="2056" y="186"/>
                      <a:pt x="2039" y="0"/>
                      <a:pt x="19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15"/>
              <p:cNvSpPr/>
              <p:nvPr/>
            </p:nvSpPr>
            <p:spPr>
              <a:xfrm>
                <a:off x="3047768" y="3523589"/>
                <a:ext cx="285368" cy="25955"/>
              </a:xfrm>
              <a:custGeom>
                <a:avLst/>
                <a:gdLst/>
                <a:ahLst/>
                <a:cxnLst/>
                <a:rect l="l" t="t" r="r" b="b"/>
                <a:pathLst>
                  <a:path w="2056" h="187" extrusionOk="0">
                    <a:moveTo>
                      <a:pt x="1920" y="1"/>
                    </a:moveTo>
                    <a:lnTo>
                      <a:pt x="118" y="1"/>
                    </a:lnTo>
                    <a:cubicBezTo>
                      <a:pt x="0" y="1"/>
                      <a:pt x="17" y="187"/>
                      <a:pt x="135" y="187"/>
                    </a:cubicBezTo>
                    <a:lnTo>
                      <a:pt x="1937" y="187"/>
                    </a:lnTo>
                    <a:cubicBezTo>
                      <a:pt x="2056" y="187"/>
                      <a:pt x="2039" y="1"/>
                      <a:pt x="19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15"/>
              <p:cNvSpPr/>
              <p:nvPr/>
            </p:nvSpPr>
            <p:spPr>
              <a:xfrm>
                <a:off x="3047768" y="3593126"/>
                <a:ext cx="285368" cy="25955"/>
              </a:xfrm>
              <a:custGeom>
                <a:avLst/>
                <a:gdLst/>
                <a:ahLst/>
                <a:cxnLst/>
                <a:rect l="l" t="t" r="r" b="b"/>
                <a:pathLst>
                  <a:path w="2056" h="187" extrusionOk="0">
                    <a:moveTo>
                      <a:pt x="1920" y="1"/>
                    </a:moveTo>
                    <a:lnTo>
                      <a:pt x="118" y="1"/>
                    </a:lnTo>
                    <a:cubicBezTo>
                      <a:pt x="0" y="1"/>
                      <a:pt x="17" y="187"/>
                      <a:pt x="135" y="187"/>
                    </a:cubicBezTo>
                    <a:lnTo>
                      <a:pt x="1937" y="187"/>
                    </a:lnTo>
                    <a:cubicBezTo>
                      <a:pt x="2056" y="187"/>
                      <a:pt x="2039" y="1"/>
                      <a:pt x="19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15"/>
              <p:cNvSpPr/>
              <p:nvPr/>
            </p:nvSpPr>
            <p:spPr>
              <a:xfrm>
                <a:off x="3049295" y="3652531"/>
                <a:ext cx="286200" cy="25955"/>
              </a:xfrm>
              <a:custGeom>
                <a:avLst/>
                <a:gdLst/>
                <a:ahLst/>
                <a:cxnLst/>
                <a:rect l="l" t="t" r="r" b="b"/>
                <a:pathLst>
                  <a:path w="2062" h="187" extrusionOk="0">
                    <a:moveTo>
                      <a:pt x="1926" y="1"/>
                    </a:moveTo>
                    <a:lnTo>
                      <a:pt x="124" y="1"/>
                    </a:lnTo>
                    <a:cubicBezTo>
                      <a:pt x="0" y="1"/>
                      <a:pt x="17" y="187"/>
                      <a:pt x="141" y="187"/>
                    </a:cubicBezTo>
                    <a:lnTo>
                      <a:pt x="1938" y="187"/>
                    </a:lnTo>
                    <a:cubicBezTo>
                      <a:pt x="2061" y="187"/>
                      <a:pt x="2045" y="1"/>
                      <a:pt x="19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15"/>
              <p:cNvSpPr/>
              <p:nvPr/>
            </p:nvSpPr>
            <p:spPr>
              <a:xfrm>
                <a:off x="3059427" y="3722207"/>
                <a:ext cx="285506" cy="25816"/>
              </a:xfrm>
              <a:custGeom>
                <a:avLst/>
                <a:gdLst/>
                <a:ahLst/>
                <a:cxnLst/>
                <a:rect l="l" t="t" r="r" b="b"/>
                <a:pathLst>
                  <a:path w="2057" h="186" extrusionOk="0">
                    <a:moveTo>
                      <a:pt x="1921" y="0"/>
                    </a:moveTo>
                    <a:lnTo>
                      <a:pt x="119" y="0"/>
                    </a:lnTo>
                    <a:cubicBezTo>
                      <a:pt x="1" y="0"/>
                      <a:pt x="17" y="186"/>
                      <a:pt x="136" y="186"/>
                    </a:cubicBezTo>
                    <a:lnTo>
                      <a:pt x="1938" y="186"/>
                    </a:lnTo>
                    <a:cubicBezTo>
                      <a:pt x="2056" y="186"/>
                      <a:pt x="2039" y="0"/>
                      <a:pt x="19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9" name="مجموعة 8">
            <a:extLst>
              <a:ext uri="{FF2B5EF4-FFF2-40B4-BE49-F238E27FC236}">
                <a16:creationId xmlns:a16="http://schemas.microsoft.com/office/drawing/2014/main" id="{E2BE92AF-B871-F710-D5E2-124EE901A129}"/>
              </a:ext>
            </a:extLst>
          </p:cNvPr>
          <p:cNvGrpSpPr/>
          <p:nvPr/>
        </p:nvGrpSpPr>
        <p:grpSpPr>
          <a:xfrm>
            <a:off x="85060" y="4775125"/>
            <a:ext cx="8973880" cy="368915"/>
            <a:chOff x="85060" y="4775125"/>
            <a:chExt cx="8973880" cy="368915"/>
          </a:xfrm>
        </p:grpSpPr>
        <p:sp>
          <p:nvSpPr>
            <p:cNvPr id="10" name="Google Shape;1161;p24">
              <a:extLst>
                <a:ext uri="{FF2B5EF4-FFF2-40B4-BE49-F238E27FC236}">
                  <a16:creationId xmlns:a16="http://schemas.microsoft.com/office/drawing/2014/main" id="{10591D53-3269-3EF9-665F-BF1BB8866D0A}"/>
                </a:ext>
              </a:extLst>
            </p:cNvPr>
            <p:cNvSpPr/>
            <p:nvPr/>
          </p:nvSpPr>
          <p:spPr>
            <a:xfrm>
              <a:off x="85060" y="4775125"/>
              <a:ext cx="8973880" cy="368915"/>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مربع نص 10">
              <a:extLst>
                <a:ext uri="{FF2B5EF4-FFF2-40B4-BE49-F238E27FC236}">
                  <a16:creationId xmlns:a16="http://schemas.microsoft.com/office/drawing/2014/main" id="{25FAD7D1-9AA6-10DF-08FF-22B79EB1CB13}"/>
                </a:ext>
              </a:extLst>
            </p:cNvPr>
            <p:cNvSpPr txBox="1"/>
            <p:nvPr/>
          </p:nvSpPr>
          <p:spPr>
            <a:xfrm>
              <a:off x="3325928" y="4802823"/>
              <a:ext cx="2146143" cy="307777"/>
            </a:xfrm>
            <a:prstGeom prst="rect">
              <a:avLst/>
            </a:prstGeom>
            <a:noFill/>
          </p:spPr>
          <p:txBody>
            <a:bodyPr wrap="square">
              <a:spAutoFit/>
            </a:bodyPr>
            <a:lstStyle/>
            <a:p>
              <a:pPr algn="ctr" rtl="1"/>
              <a:r>
                <a:rPr lang="ar-SA" b="1" i="0" u="none" strike="noStrike" baseline="0" dirty="0">
                  <a:solidFill>
                    <a:schemeClr val="bg1"/>
                  </a:solidFill>
                  <a:latin typeface="Calibri" panose="020F0502020204030204" pitchFamily="34" charset="0"/>
                  <a:cs typeface="Calibri" panose="020F0502020204030204" pitchFamily="34" charset="0"/>
                </a:rPr>
                <a:t>إعداد المعلمة : منال الرحيلي</a:t>
              </a:r>
              <a:endParaRPr lang="ar-SA" b="1" dirty="0">
                <a:solidFill>
                  <a:schemeClr val="bg1"/>
                </a:solidFill>
              </a:endParaRPr>
            </a:p>
          </p:txBody>
        </p:sp>
      </p:grpSp>
      <p:pic>
        <p:nvPicPr>
          <p:cNvPr id="3" name="صورة 2">
            <a:extLst>
              <a:ext uri="{FF2B5EF4-FFF2-40B4-BE49-F238E27FC236}">
                <a16:creationId xmlns:a16="http://schemas.microsoft.com/office/drawing/2014/main" id="{663E2EE0-923E-57D4-5953-9EC676C64C8C}"/>
              </a:ext>
            </a:extLst>
          </p:cNvPr>
          <p:cNvPicPr>
            <a:picLocks noChangeAspect="1"/>
          </p:cNvPicPr>
          <p:nvPr/>
        </p:nvPicPr>
        <p:blipFill>
          <a:blip r:embed="rId3"/>
          <a:stretch>
            <a:fillRect/>
          </a:stretch>
        </p:blipFill>
        <p:spPr>
          <a:xfrm>
            <a:off x="3019646" y="442141"/>
            <a:ext cx="4620361" cy="647700"/>
          </a:xfrm>
          <a:prstGeom prst="rect">
            <a:avLst/>
          </a:prstGeom>
          <a:ln w="76200">
            <a:solidFill>
              <a:schemeClr val="accent2">
                <a:lumMod val="60000"/>
                <a:lumOff val="40000"/>
              </a:schemeClr>
            </a:solidFill>
          </a:ln>
        </p:spPr>
      </p:pic>
      <p:pic>
        <p:nvPicPr>
          <p:cNvPr id="6" name="صورة 5">
            <a:extLst>
              <a:ext uri="{FF2B5EF4-FFF2-40B4-BE49-F238E27FC236}">
                <a16:creationId xmlns:a16="http://schemas.microsoft.com/office/drawing/2014/main" id="{50B71625-1A01-7ACB-A31A-5B0C11A33375}"/>
              </a:ext>
            </a:extLst>
          </p:cNvPr>
          <p:cNvPicPr>
            <a:picLocks noChangeAspect="1"/>
          </p:cNvPicPr>
          <p:nvPr/>
        </p:nvPicPr>
        <p:blipFill>
          <a:blip r:embed="rId4"/>
          <a:stretch>
            <a:fillRect/>
          </a:stretch>
        </p:blipFill>
        <p:spPr>
          <a:xfrm>
            <a:off x="2358717" y="1592207"/>
            <a:ext cx="6131820" cy="2705100"/>
          </a:xfrm>
          <a:prstGeom prst="rect">
            <a:avLst/>
          </a:prstGeom>
        </p:spPr>
      </p:pic>
      <p:sp>
        <p:nvSpPr>
          <p:cNvPr id="12" name="مستطيل: زوايا مستديرة 11">
            <a:extLst>
              <a:ext uri="{FF2B5EF4-FFF2-40B4-BE49-F238E27FC236}">
                <a16:creationId xmlns:a16="http://schemas.microsoft.com/office/drawing/2014/main" id="{0BCFB80F-AB14-63B8-BE6F-D70915517BCC}"/>
              </a:ext>
            </a:extLst>
          </p:cNvPr>
          <p:cNvSpPr/>
          <p:nvPr/>
        </p:nvSpPr>
        <p:spPr>
          <a:xfrm>
            <a:off x="3125972" y="3504946"/>
            <a:ext cx="2270481" cy="74483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Tree>
    <p:extLst>
      <p:ext uri="{BB962C8B-B14F-4D97-AF65-F5344CB8AC3E}">
        <p14:creationId xmlns:p14="http://schemas.microsoft.com/office/powerpoint/2010/main" val="3581977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grpSp>
        <p:nvGrpSpPr>
          <p:cNvPr id="60" name="Google Shape;60;p15"/>
          <p:cNvGrpSpPr/>
          <p:nvPr/>
        </p:nvGrpSpPr>
        <p:grpSpPr>
          <a:xfrm>
            <a:off x="129264" y="1422414"/>
            <a:ext cx="2287802" cy="2220261"/>
            <a:chOff x="469913" y="410386"/>
            <a:chExt cx="4266884" cy="4170975"/>
          </a:xfrm>
        </p:grpSpPr>
        <p:sp>
          <p:nvSpPr>
            <p:cNvPr id="61" name="Google Shape;61;p15"/>
            <p:cNvSpPr/>
            <p:nvPr/>
          </p:nvSpPr>
          <p:spPr>
            <a:xfrm>
              <a:off x="3787006" y="1299861"/>
              <a:ext cx="949792" cy="1150771"/>
            </a:xfrm>
            <a:custGeom>
              <a:avLst/>
              <a:gdLst/>
              <a:ahLst/>
              <a:cxnLst/>
              <a:rect l="l" t="t" r="r" b="b"/>
              <a:pathLst>
                <a:path w="6843" h="8291" extrusionOk="0">
                  <a:moveTo>
                    <a:pt x="5862" y="2901"/>
                  </a:moveTo>
                  <a:cubicBezTo>
                    <a:pt x="5772" y="3357"/>
                    <a:pt x="6043" y="3768"/>
                    <a:pt x="6020" y="4219"/>
                  </a:cubicBezTo>
                  <a:cubicBezTo>
                    <a:pt x="6003" y="4613"/>
                    <a:pt x="5716" y="4900"/>
                    <a:pt x="5384" y="5069"/>
                  </a:cubicBezTo>
                  <a:cubicBezTo>
                    <a:pt x="4967" y="5272"/>
                    <a:pt x="4488" y="5266"/>
                    <a:pt x="4044" y="5368"/>
                  </a:cubicBezTo>
                  <a:cubicBezTo>
                    <a:pt x="3638" y="5464"/>
                    <a:pt x="3266" y="5666"/>
                    <a:pt x="3109" y="6072"/>
                  </a:cubicBezTo>
                  <a:cubicBezTo>
                    <a:pt x="3030" y="6280"/>
                    <a:pt x="3002" y="6500"/>
                    <a:pt x="2951" y="6714"/>
                  </a:cubicBezTo>
                  <a:cubicBezTo>
                    <a:pt x="2906" y="6911"/>
                    <a:pt x="2838" y="7102"/>
                    <a:pt x="2743" y="7283"/>
                  </a:cubicBezTo>
                  <a:cubicBezTo>
                    <a:pt x="2562" y="7620"/>
                    <a:pt x="2286" y="7919"/>
                    <a:pt x="1937" y="8088"/>
                  </a:cubicBezTo>
                  <a:cubicBezTo>
                    <a:pt x="1594" y="8257"/>
                    <a:pt x="1183" y="8291"/>
                    <a:pt x="817" y="8167"/>
                  </a:cubicBezTo>
                  <a:cubicBezTo>
                    <a:pt x="473" y="8048"/>
                    <a:pt x="197" y="7784"/>
                    <a:pt x="85" y="7429"/>
                  </a:cubicBezTo>
                  <a:cubicBezTo>
                    <a:pt x="0" y="7187"/>
                    <a:pt x="6" y="6916"/>
                    <a:pt x="96" y="6674"/>
                  </a:cubicBezTo>
                  <a:cubicBezTo>
                    <a:pt x="237" y="5920"/>
                    <a:pt x="1138" y="5644"/>
                    <a:pt x="1690" y="5221"/>
                  </a:cubicBezTo>
                  <a:cubicBezTo>
                    <a:pt x="1853" y="5092"/>
                    <a:pt x="1999" y="4945"/>
                    <a:pt x="2095" y="4760"/>
                  </a:cubicBezTo>
                  <a:cubicBezTo>
                    <a:pt x="2208" y="4551"/>
                    <a:pt x="2236" y="4309"/>
                    <a:pt x="2236" y="4073"/>
                  </a:cubicBezTo>
                  <a:cubicBezTo>
                    <a:pt x="2236" y="3661"/>
                    <a:pt x="2151" y="3250"/>
                    <a:pt x="2225" y="2839"/>
                  </a:cubicBezTo>
                  <a:cubicBezTo>
                    <a:pt x="2292" y="2484"/>
                    <a:pt x="2484" y="2163"/>
                    <a:pt x="2833" y="2028"/>
                  </a:cubicBezTo>
                  <a:cubicBezTo>
                    <a:pt x="3035" y="1949"/>
                    <a:pt x="3255" y="1938"/>
                    <a:pt x="3463" y="1882"/>
                  </a:cubicBezTo>
                  <a:cubicBezTo>
                    <a:pt x="3666" y="1831"/>
                    <a:pt x="3852" y="1730"/>
                    <a:pt x="4010" y="1595"/>
                  </a:cubicBezTo>
                  <a:cubicBezTo>
                    <a:pt x="4618" y="1082"/>
                    <a:pt x="4950" y="85"/>
                    <a:pt x="5857" y="23"/>
                  </a:cubicBezTo>
                  <a:cubicBezTo>
                    <a:pt x="6229" y="1"/>
                    <a:pt x="6578" y="181"/>
                    <a:pt x="6707" y="547"/>
                  </a:cubicBezTo>
                  <a:cubicBezTo>
                    <a:pt x="6842" y="936"/>
                    <a:pt x="6718" y="1341"/>
                    <a:pt x="6521" y="1685"/>
                  </a:cubicBezTo>
                  <a:cubicBezTo>
                    <a:pt x="6290" y="2079"/>
                    <a:pt x="5958" y="2439"/>
                    <a:pt x="5862" y="290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15"/>
            <p:cNvSpPr/>
            <p:nvPr/>
          </p:nvSpPr>
          <p:spPr>
            <a:xfrm>
              <a:off x="3858902" y="1374117"/>
              <a:ext cx="821543" cy="1026547"/>
            </a:xfrm>
            <a:custGeom>
              <a:avLst/>
              <a:gdLst/>
              <a:ahLst/>
              <a:cxnLst/>
              <a:rect l="l" t="t" r="r" b="b"/>
              <a:pathLst>
                <a:path w="5919" h="7396" extrusionOk="0">
                  <a:moveTo>
                    <a:pt x="5801" y="23"/>
                  </a:moveTo>
                  <a:cubicBezTo>
                    <a:pt x="5204" y="136"/>
                    <a:pt x="4680" y="558"/>
                    <a:pt x="4449" y="1122"/>
                  </a:cubicBezTo>
                  <a:cubicBezTo>
                    <a:pt x="4432" y="1172"/>
                    <a:pt x="4415" y="1217"/>
                    <a:pt x="4404" y="1268"/>
                  </a:cubicBezTo>
                  <a:cubicBezTo>
                    <a:pt x="4370" y="1161"/>
                    <a:pt x="4342" y="1054"/>
                    <a:pt x="4308" y="947"/>
                  </a:cubicBezTo>
                  <a:cubicBezTo>
                    <a:pt x="4297" y="902"/>
                    <a:pt x="4241" y="879"/>
                    <a:pt x="4196" y="896"/>
                  </a:cubicBezTo>
                  <a:cubicBezTo>
                    <a:pt x="4151" y="913"/>
                    <a:pt x="4134" y="964"/>
                    <a:pt x="4145" y="1003"/>
                  </a:cubicBezTo>
                  <a:lnTo>
                    <a:pt x="4331" y="1623"/>
                  </a:lnTo>
                  <a:cubicBezTo>
                    <a:pt x="4314" y="1769"/>
                    <a:pt x="4303" y="1921"/>
                    <a:pt x="4291" y="2068"/>
                  </a:cubicBezTo>
                  <a:cubicBezTo>
                    <a:pt x="4269" y="2389"/>
                    <a:pt x="4235" y="2738"/>
                    <a:pt x="4021" y="2997"/>
                  </a:cubicBezTo>
                  <a:cubicBezTo>
                    <a:pt x="3886" y="3160"/>
                    <a:pt x="3700" y="3262"/>
                    <a:pt x="3503" y="3340"/>
                  </a:cubicBezTo>
                  <a:cubicBezTo>
                    <a:pt x="3492" y="3318"/>
                    <a:pt x="3492" y="3284"/>
                    <a:pt x="3492" y="3262"/>
                  </a:cubicBezTo>
                  <a:cubicBezTo>
                    <a:pt x="3486" y="3217"/>
                    <a:pt x="3486" y="3177"/>
                    <a:pt x="3480" y="3132"/>
                  </a:cubicBezTo>
                  <a:lnTo>
                    <a:pt x="3469" y="2850"/>
                  </a:lnTo>
                  <a:cubicBezTo>
                    <a:pt x="3458" y="2665"/>
                    <a:pt x="3447" y="2484"/>
                    <a:pt x="3435" y="2304"/>
                  </a:cubicBezTo>
                  <a:cubicBezTo>
                    <a:pt x="3430" y="2192"/>
                    <a:pt x="3261" y="2208"/>
                    <a:pt x="3266" y="2315"/>
                  </a:cubicBezTo>
                  <a:cubicBezTo>
                    <a:pt x="3278" y="2524"/>
                    <a:pt x="3289" y="2732"/>
                    <a:pt x="3300" y="2935"/>
                  </a:cubicBezTo>
                  <a:cubicBezTo>
                    <a:pt x="3306" y="3036"/>
                    <a:pt x="3312" y="3143"/>
                    <a:pt x="3317" y="3245"/>
                  </a:cubicBezTo>
                  <a:cubicBezTo>
                    <a:pt x="3323" y="3295"/>
                    <a:pt x="3323" y="3352"/>
                    <a:pt x="3345" y="3402"/>
                  </a:cubicBezTo>
                  <a:cubicBezTo>
                    <a:pt x="3317" y="3408"/>
                    <a:pt x="3289" y="3419"/>
                    <a:pt x="3261" y="3431"/>
                  </a:cubicBezTo>
                  <a:cubicBezTo>
                    <a:pt x="2974" y="3526"/>
                    <a:pt x="2681" y="3622"/>
                    <a:pt x="2439" y="3813"/>
                  </a:cubicBezTo>
                  <a:cubicBezTo>
                    <a:pt x="2258" y="3954"/>
                    <a:pt x="2123" y="4129"/>
                    <a:pt x="2016" y="4320"/>
                  </a:cubicBezTo>
                  <a:cubicBezTo>
                    <a:pt x="2011" y="4275"/>
                    <a:pt x="1999" y="4230"/>
                    <a:pt x="1994" y="4185"/>
                  </a:cubicBezTo>
                  <a:cubicBezTo>
                    <a:pt x="1977" y="4095"/>
                    <a:pt x="1954" y="4005"/>
                    <a:pt x="1937" y="3915"/>
                  </a:cubicBezTo>
                  <a:lnTo>
                    <a:pt x="1830" y="3374"/>
                  </a:lnTo>
                  <a:cubicBezTo>
                    <a:pt x="1819" y="3329"/>
                    <a:pt x="1785" y="3290"/>
                    <a:pt x="1740" y="3295"/>
                  </a:cubicBezTo>
                  <a:cubicBezTo>
                    <a:pt x="1695" y="3301"/>
                    <a:pt x="1650" y="3346"/>
                    <a:pt x="1661" y="3391"/>
                  </a:cubicBezTo>
                  <a:lnTo>
                    <a:pt x="1780" y="3994"/>
                  </a:lnTo>
                  <a:cubicBezTo>
                    <a:pt x="1802" y="4095"/>
                    <a:pt x="1825" y="4202"/>
                    <a:pt x="1842" y="4309"/>
                  </a:cubicBezTo>
                  <a:cubicBezTo>
                    <a:pt x="1859" y="4388"/>
                    <a:pt x="1870" y="4472"/>
                    <a:pt x="1909" y="4546"/>
                  </a:cubicBezTo>
                  <a:cubicBezTo>
                    <a:pt x="1774" y="4878"/>
                    <a:pt x="1695" y="5244"/>
                    <a:pt x="1611" y="5587"/>
                  </a:cubicBezTo>
                  <a:cubicBezTo>
                    <a:pt x="1526" y="5948"/>
                    <a:pt x="1425" y="6325"/>
                    <a:pt x="1200" y="6635"/>
                  </a:cubicBezTo>
                  <a:lnTo>
                    <a:pt x="946" y="5655"/>
                  </a:lnTo>
                  <a:cubicBezTo>
                    <a:pt x="918" y="5554"/>
                    <a:pt x="755" y="5610"/>
                    <a:pt x="783" y="5717"/>
                  </a:cubicBezTo>
                  <a:cubicBezTo>
                    <a:pt x="879" y="6077"/>
                    <a:pt x="974" y="6438"/>
                    <a:pt x="1065" y="6793"/>
                  </a:cubicBezTo>
                  <a:cubicBezTo>
                    <a:pt x="828" y="7046"/>
                    <a:pt x="490" y="7215"/>
                    <a:pt x="135" y="7142"/>
                  </a:cubicBezTo>
                  <a:cubicBezTo>
                    <a:pt x="28" y="7119"/>
                    <a:pt x="0" y="7288"/>
                    <a:pt x="107" y="7311"/>
                  </a:cubicBezTo>
                  <a:cubicBezTo>
                    <a:pt x="535" y="7395"/>
                    <a:pt x="907" y="7204"/>
                    <a:pt x="1188" y="6905"/>
                  </a:cubicBezTo>
                  <a:cubicBezTo>
                    <a:pt x="1188" y="6905"/>
                    <a:pt x="1194" y="6905"/>
                    <a:pt x="1194" y="6905"/>
                  </a:cubicBezTo>
                  <a:cubicBezTo>
                    <a:pt x="1515" y="6826"/>
                    <a:pt x="1842" y="6748"/>
                    <a:pt x="2163" y="6669"/>
                  </a:cubicBezTo>
                  <a:cubicBezTo>
                    <a:pt x="2208" y="6657"/>
                    <a:pt x="2225" y="6595"/>
                    <a:pt x="2213" y="6556"/>
                  </a:cubicBezTo>
                  <a:cubicBezTo>
                    <a:pt x="2196" y="6511"/>
                    <a:pt x="2146" y="6494"/>
                    <a:pt x="2101" y="6505"/>
                  </a:cubicBezTo>
                  <a:lnTo>
                    <a:pt x="1363" y="6691"/>
                  </a:lnTo>
                  <a:cubicBezTo>
                    <a:pt x="1453" y="6562"/>
                    <a:pt x="1526" y="6427"/>
                    <a:pt x="1583" y="6286"/>
                  </a:cubicBezTo>
                  <a:cubicBezTo>
                    <a:pt x="1791" y="5762"/>
                    <a:pt x="1836" y="5171"/>
                    <a:pt x="2050" y="4653"/>
                  </a:cubicBezTo>
                  <a:cubicBezTo>
                    <a:pt x="2151" y="4686"/>
                    <a:pt x="2281" y="4664"/>
                    <a:pt x="2388" y="4653"/>
                  </a:cubicBezTo>
                  <a:cubicBezTo>
                    <a:pt x="2596" y="4641"/>
                    <a:pt x="2799" y="4624"/>
                    <a:pt x="3007" y="4608"/>
                  </a:cubicBezTo>
                  <a:cubicBezTo>
                    <a:pt x="3120" y="4602"/>
                    <a:pt x="3103" y="4433"/>
                    <a:pt x="2991" y="4439"/>
                  </a:cubicBezTo>
                  <a:lnTo>
                    <a:pt x="2456" y="4478"/>
                  </a:lnTo>
                  <a:cubicBezTo>
                    <a:pt x="2371" y="4484"/>
                    <a:pt x="2281" y="4495"/>
                    <a:pt x="2196" y="4495"/>
                  </a:cubicBezTo>
                  <a:cubicBezTo>
                    <a:pt x="2168" y="4501"/>
                    <a:pt x="2140" y="4501"/>
                    <a:pt x="2118" y="4495"/>
                  </a:cubicBezTo>
                  <a:cubicBezTo>
                    <a:pt x="2163" y="4410"/>
                    <a:pt x="2208" y="4332"/>
                    <a:pt x="2258" y="4253"/>
                  </a:cubicBezTo>
                  <a:cubicBezTo>
                    <a:pt x="2444" y="3982"/>
                    <a:pt x="2703" y="3819"/>
                    <a:pt x="3007" y="3701"/>
                  </a:cubicBezTo>
                  <a:cubicBezTo>
                    <a:pt x="3171" y="3639"/>
                    <a:pt x="3340" y="3588"/>
                    <a:pt x="3503" y="3526"/>
                  </a:cubicBezTo>
                  <a:cubicBezTo>
                    <a:pt x="3548" y="3532"/>
                    <a:pt x="3587" y="3532"/>
                    <a:pt x="3633" y="3532"/>
                  </a:cubicBezTo>
                  <a:cubicBezTo>
                    <a:pt x="3740" y="3532"/>
                    <a:pt x="3841" y="3526"/>
                    <a:pt x="3948" y="3526"/>
                  </a:cubicBezTo>
                  <a:lnTo>
                    <a:pt x="4579" y="3515"/>
                  </a:lnTo>
                  <a:cubicBezTo>
                    <a:pt x="4686" y="3515"/>
                    <a:pt x="4674" y="3346"/>
                    <a:pt x="4562" y="3346"/>
                  </a:cubicBezTo>
                  <a:cubicBezTo>
                    <a:pt x="4376" y="3352"/>
                    <a:pt x="4190" y="3352"/>
                    <a:pt x="4004" y="3357"/>
                  </a:cubicBezTo>
                  <a:cubicBezTo>
                    <a:pt x="3954" y="3357"/>
                    <a:pt x="3908" y="3357"/>
                    <a:pt x="3858" y="3357"/>
                  </a:cubicBezTo>
                  <a:cubicBezTo>
                    <a:pt x="4106" y="3205"/>
                    <a:pt x="4286" y="2974"/>
                    <a:pt x="4370" y="2693"/>
                  </a:cubicBezTo>
                  <a:cubicBezTo>
                    <a:pt x="4466" y="2372"/>
                    <a:pt x="4455" y="2034"/>
                    <a:pt x="4494" y="1702"/>
                  </a:cubicBezTo>
                  <a:cubicBezTo>
                    <a:pt x="4494" y="1696"/>
                    <a:pt x="4494" y="1690"/>
                    <a:pt x="4494" y="1685"/>
                  </a:cubicBezTo>
                  <a:lnTo>
                    <a:pt x="5142" y="1386"/>
                  </a:lnTo>
                  <a:cubicBezTo>
                    <a:pt x="5187" y="1369"/>
                    <a:pt x="5209" y="1324"/>
                    <a:pt x="5192" y="1279"/>
                  </a:cubicBezTo>
                  <a:cubicBezTo>
                    <a:pt x="5181" y="1234"/>
                    <a:pt x="5125" y="1206"/>
                    <a:pt x="5085" y="1229"/>
                  </a:cubicBezTo>
                  <a:lnTo>
                    <a:pt x="4528" y="1482"/>
                  </a:lnTo>
                  <a:cubicBezTo>
                    <a:pt x="4590" y="1206"/>
                    <a:pt x="4702" y="947"/>
                    <a:pt x="4900" y="727"/>
                  </a:cubicBezTo>
                  <a:cubicBezTo>
                    <a:pt x="5136" y="457"/>
                    <a:pt x="5457" y="260"/>
                    <a:pt x="5812" y="192"/>
                  </a:cubicBezTo>
                  <a:cubicBezTo>
                    <a:pt x="5919" y="176"/>
                    <a:pt x="5908" y="1"/>
                    <a:pt x="5801" y="2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15"/>
            <p:cNvSpPr/>
            <p:nvPr/>
          </p:nvSpPr>
          <p:spPr>
            <a:xfrm>
              <a:off x="3604767" y="1199095"/>
              <a:ext cx="611403" cy="1185886"/>
            </a:xfrm>
            <a:custGeom>
              <a:avLst/>
              <a:gdLst/>
              <a:ahLst/>
              <a:cxnLst/>
              <a:rect l="l" t="t" r="r" b="b"/>
              <a:pathLst>
                <a:path w="4405" h="8544" extrusionOk="0">
                  <a:moveTo>
                    <a:pt x="3768" y="3813"/>
                  </a:moveTo>
                  <a:cubicBezTo>
                    <a:pt x="3701" y="4016"/>
                    <a:pt x="3701" y="4218"/>
                    <a:pt x="3746" y="4427"/>
                  </a:cubicBezTo>
                  <a:cubicBezTo>
                    <a:pt x="3825" y="4793"/>
                    <a:pt x="4005" y="5148"/>
                    <a:pt x="3977" y="5536"/>
                  </a:cubicBezTo>
                  <a:cubicBezTo>
                    <a:pt x="3954" y="5857"/>
                    <a:pt x="3752" y="6099"/>
                    <a:pt x="3492" y="6274"/>
                  </a:cubicBezTo>
                  <a:cubicBezTo>
                    <a:pt x="3245" y="6443"/>
                    <a:pt x="2952" y="6567"/>
                    <a:pt x="2727" y="6770"/>
                  </a:cubicBezTo>
                  <a:cubicBezTo>
                    <a:pt x="2597" y="6882"/>
                    <a:pt x="2507" y="7029"/>
                    <a:pt x="2462" y="7198"/>
                  </a:cubicBezTo>
                  <a:cubicBezTo>
                    <a:pt x="2411" y="7400"/>
                    <a:pt x="2411" y="7614"/>
                    <a:pt x="2349" y="7817"/>
                  </a:cubicBezTo>
                  <a:cubicBezTo>
                    <a:pt x="2248" y="8161"/>
                    <a:pt x="1961" y="8425"/>
                    <a:pt x="1606" y="8493"/>
                  </a:cubicBezTo>
                  <a:cubicBezTo>
                    <a:pt x="1319" y="8543"/>
                    <a:pt x="1015" y="8448"/>
                    <a:pt x="801" y="8251"/>
                  </a:cubicBezTo>
                  <a:cubicBezTo>
                    <a:pt x="558" y="8110"/>
                    <a:pt x="350" y="7902"/>
                    <a:pt x="221" y="7648"/>
                  </a:cubicBezTo>
                  <a:cubicBezTo>
                    <a:pt x="40" y="7299"/>
                    <a:pt x="1" y="6882"/>
                    <a:pt x="125" y="6511"/>
                  </a:cubicBezTo>
                  <a:cubicBezTo>
                    <a:pt x="243" y="6128"/>
                    <a:pt x="564" y="5801"/>
                    <a:pt x="587" y="5384"/>
                  </a:cubicBezTo>
                  <a:cubicBezTo>
                    <a:pt x="603" y="5013"/>
                    <a:pt x="395" y="4669"/>
                    <a:pt x="271" y="4325"/>
                  </a:cubicBezTo>
                  <a:cubicBezTo>
                    <a:pt x="159" y="4004"/>
                    <a:pt x="130" y="3667"/>
                    <a:pt x="328" y="3368"/>
                  </a:cubicBezTo>
                  <a:cubicBezTo>
                    <a:pt x="508" y="3092"/>
                    <a:pt x="806" y="2923"/>
                    <a:pt x="1015" y="2670"/>
                  </a:cubicBezTo>
                  <a:cubicBezTo>
                    <a:pt x="1127" y="2535"/>
                    <a:pt x="1200" y="2377"/>
                    <a:pt x="1212" y="2197"/>
                  </a:cubicBezTo>
                  <a:cubicBezTo>
                    <a:pt x="1229" y="1994"/>
                    <a:pt x="1178" y="1780"/>
                    <a:pt x="1133" y="1583"/>
                  </a:cubicBezTo>
                  <a:cubicBezTo>
                    <a:pt x="1048" y="1206"/>
                    <a:pt x="998" y="828"/>
                    <a:pt x="1217" y="490"/>
                  </a:cubicBezTo>
                  <a:cubicBezTo>
                    <a:pt x="1409" y="198"/>
                    <a:pt x="1741" y="0"/>
                    <a:pt x="2090" y="12"/>
                  </a:cubicBezTo>
                  <a:cubicBezTo>
                    <a:pt x="2434" y="23"/>
                    <a:pt x="2772" y="214"/>
                    <a:pt x="2952" y="507"/>
                  </a:cubicBezTo>
                  <a:cubicBezTo>
                    <a:pt x="3059" y="682"/>
                    <a:pt x="3087" y="879"/>
                    <a:pt x="3132" y="1076"/>
                  </a:cubicBezTo>
                  <a:cubicBezTo>
                    <a:pt x="3177" y="1256"/>
                    <a:pt x="3256" y="1403"/>
                    <a:pt x="3402" y="1527"/>
                  </a:cubicBezTo>
                  <a:cubicBezTo>
                    <a:pt x="3650" y="1735"/>
                    <a:pt x="3982" y="1848"/>
                    <a:pt x="4168" y="2124"/>
                  </a:cubicBezTo>
                  <a:cubicBezTo>
                    <a:pt x="4405" y="2484"/>
                    <a:pt x="4247" y="2918"/>
                    <a:pt x="4056" y="3255"/>
                  </a:cubicBezTo>
                  <a:cubicBezTo>
                    <a:pt x="3954" y="3441"/>
                    <a:pt x="3842" y="3616"/>
                    <a:pt x="3768" y="381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15"/>
            <p:cNvSpPr/>
            <p:nvPr/>
          </p:nvSpPr>
          <p:spPr>
            <a:xfrm>
              <a:off x="3709557" y="1263913"/>
              <a:ext cx="345606" cy="1079706"/>
            </a:xfrm>
            <a:custGeom>
              <a:avLst/>
              <a:gdLst/>
              <a:ahLst/>
              <a:cxnLst/>
              <a:rect l="l" t="t" r="r" b="b"/>
              <a:pathLst>
                <a:path w="2490" h="7779" extrusionOk="0">
                  <a:moveTo>
                    <a:pt x="2326" y="1274"/>
                  </a:moveTo>
                  <a:lnTo>
                    <a:pt x="1673" y="1566"/>
                  </a:lnTo>
                  <a:cubicBezTo>
                    <a:pt x="1718" y="1493"/>
                    <a:pt x="1758" y="1426"/>
                    <a:pt x="1791" y="1352"/>
                  </a:cubicBezTo>
                  <a:cubicBezTo>
                    <a:pt x="1910" y="1105"/>
                    <a:pt x="1938" y="823"/>
                    <a:pt x="1831" y="564"/>
                  </a:cubicBezTo>
                  <a:cubicBezTo>
                    <a:pt x="1729" y="305"/>
                    <a:pt x="1521" y="97"/>
                    <a:pt x="1256" y="7"/>
                  </a:cubicBezTo>
                  <a:cubicBezTo>
                    <a:pt x="1245" y="7"/>
                    <a:pt x="1239" y="7"/>
                    <a:pt x="1228" y="7"/>
                  </a:cubicBezTo>
                  <a:cubicBezTo>
                    <a:pt x="1223" y="1"/>
                    <a:pt x="1211" y="1"/>
                    <a:pt x="1206" y="1"/>
                  </a:cubicBezTo>
                  <a:cubicBezTo>
                    <a:pt x="1138" y="1"/>
                    <a:pt x="1121" y="57"/>
                    <a:pt x="1132" y="108"/>
                  </a:cubicBezTo>
                  <a:cubicBezTo>
                    <a:pt x="1138" y="130"/>
                    <a:pt x="1149" y="153"/>
                    <a:pt x="1183" y="164"/>
                  </a:cubicBezTo>
                  <a:cubicBezTo>
                    <a:pt x="1183" y="164"/>
                    <a:pt x="1183" y="164"/>
                    <a:pt x="1183" y="164"/>
                  </a:cubicBezTo>
                  <a:cubicBezTo>
                    <a:pt x="1183" y="164"/>
                    <a:pt x="1183" y="164"/>
                    <a:pt x="1183" y="164"/>
                  </a:cubicBezTo>
                  <a:cubicBezTo>
                    <a:pt x="1431" y="249"/>
                    <a:pt x="1617" y="446"/>
                    <a:pt x="1696" y="694"/>
                  </a:cubicBezTo>
                  <a:cubicBezTo>
                    <a:pt x="1774" y="941"/>
                    <a:pt x="1696" y="1189"/>
                    <a:pt x="1572" y="1409"/>
                  </a:cubicBezTo>
                  <a:cubicBezTo>
                    <a:pt x="1527" y="1482"/>
                    <a:pt x="1482" y="1550"/>
                    <a:pt x="1437" y="1617"/>
                  </a:cubicBezTo>
                  <a:cubicBezTo>
                    <a:pt x="1352" y="1448"/>
                    <a:pt x="1268" y="1279"/>
                    <a:pt x="1189" y="1105"/>
                  </a:cubicBezTo>
                  <a:cubicBezTo>
                    <a:pt x="1138" y="1009"/>
                    <a:pt x="975" y="1065"/>
                    <a:pt x="1025" y="1167"/>
                  </a:cubicBezTo>
                  <a:lnTo>
                    <a:pt x="1324" y="1775"/>
                  </a:lnTo>
                  <a:cubicBezTo>
                    <a:pt x="1132" y="2051"/>
                    <a:pt x="947" y="2327"/>
                    <a:pt x="941" y="2681"/>
                  </a:cubicBezTo>
                  <a:cubicBezTo>
                    <a:pt x="935" y="2907"/>
                    <a:pt x="997" y="3121"/>
                    <a:pt x="1076" y="3323"/>
                  </a:cubicBezTo>
                  <a:cubicBezTo>
                    <a:pt x="1037" y="3284"/>
                    <a:pt x="992" y="3250"/>
                    <a:pt x="947" y="3211"/>
                  </a:cubicBezTo>
                  <a:cubicBezTo>
                    <a:pt x="800" y="3087"/>
                    <a:pt x="654" y="2957"/>
                    <a:pt x="507" y="2834"/>
                  </a:cubicBezTo>
                  <a:cubicBezTo>
                    <a:pt x="423" y="2766"/>
                    <a:pt x="316" y="2895"/>
                    <a:pt x="400" y="2969"/>
                  </a:cubicBezTo>
                  <a:cubicBezTo>
                    <a:pt x="564" y="3109"/>
                    <a:pt x="727" y="3250"/>
                    <a:pt x="896" y="3391"/>
                  </a:cubicBezTo>
                  <a:cubicBezTo>
                    <a:pt x="975" y="3459"/>
                    <a:pt x="1054" y="3537"/>
                    <a:pt x="1138" y="3599"/>
                  </a:cubicBezTo>
                  <a:cubicBezTo>
                    <a:pt x="1155" y="3611"/>
                    <a:pt x="1178" y="3622"/>
                    <a:pt x="1200" y="3628"/>
                  </a:cubicBezTo>
                  <a:cubicBezTo>
                    <a:pt x="1285" y="3830"/>
                    <a:pt x="1363" y="4039"/>
                    <a:pt x="1386" y="4253"/>
                  </a:cubicBezTo>
                  <a:cubicBezTo>
                    <a:pt x="1425" y="4619"/>
                    <a:pt x="1296" y="4957"/>
                    <a:pt x="1121" y="5272"/>
                  </a:cubicBezTo>
                  <a:cubicBezTo>
                    <a:pt x="918" y="4951"/>
                    <a:pt x="710" y="4630"/>
                    <a:pt x="502" y="4309"/>
                  </a:cubicBezTo>
                  <a:cubicBezTo>
                    <a:pt x="440" y="4219"/>
                    <a:pt x="305" y="4315"/>
                    <a:pt x="361" y="4410"/>
                  </a:cubicBezTo>
                  <a:cubicBezTo>
                    <a:pt x="586" y="4748"/>
                    <a:pt x="806" y="5092"/>
                    <a:pt x="1025" y="5435"/>
                  </a:cubicBezTo>
                  <a:cubicBezTo>
                    <a:pt x="918" y="5616"/>
                    <a:pt x="806" y="5784"/>
                    <a:pt x="710" y="5953"/>
                  </a:cubicBezTo>
                  <a:cubicBezTo>
                    <a:pt x="620" y="6100"/>
                    <a:pt x="541" y="6263"/>
                    <a:pt x="479" y="6432"/>
                  </a:cubicBezTo>
                  <a:lnTo>
                    <a:pt x="215" y="5897"/>
                  </a:lnTo>
                  <a:cubicBezTo>
                    <a:pt x="164" y="5801"/>
                    <a:pt x="1" y="5858"/>
                    <a:pt x="51" y="5959"/>
                  </a:cubicBezTo>
                  <a:cubicBezTo>
                    <a:pt x="169" y="6196"/>
                    <a:pt x="293" y="6432"/>
                    <a:pt x="412" y="6674"/>
                  </a:cubicBezTo>
                  <a:cubicBezTo>
                    <a:pt x="333" y="7023"/>
                    <a:pt x="350" y="7384"/>
                    <a:pt x="581" y="7694"/>
                  </a:cubicBezTo>
                  <a:cubicBezTo>
                    <a:pt x="648" y="7778"/>
                    <a:pt x="783" y="7682"/>
                    <a:pt x="721" y="7592"/>
                  </a:cubicBezTo>
                  <a:cubicBezTo>
                    <a:pt x="530" y="7333"/>
                    <a:pt x="507" y="7040"/>
                    <a:pt x="569" y="6747"/>
                  </a:cubicBezTo>
                  <a:lnTo>
                    <a:pt x="1425" y="6241"/>
                  </a:lnTo>
                  <a:cubicBezTo>
                    <a:pt x="1521" y="6184"/>
                    <a:pt x="1420" y="6049"/>
                    <a:pt x="1330" y="6100"/>
                  </a:cubicBezTo>
                  <a:cubicBezTo>
                    <a:pt x="1099" y="6241"/>
                    <a:pt x="868" y="6376"/>
                    <a:pt x="637" y="6511"/>
                  </a:cubicBezTo>
                  <a:cubicBezTo>
                    <a:pt x="704" y="6308"/>
                    <a:pt x="811" y="6117"/>
                    <a:pt x="913" y="5942"/>
                  </a:cubicBezTo>
                  <a:cubicBezTo>
                    <a:pt x="1003" y="5796"/>
                    <a:pt x="1099" y="5649"/>
                    <a:pt x="1189" y="5497"/>
                  </a:cubicBezTo>
                  <a:cubicBezTo>
                    <a:pt x="1549" y="5221"/>
                    <a:pt x="1915" y="4945"/>
                    <a:pt x="2276" y="4669"/>
                  </a:cubicBezTo>
                  <a:cubicBezTo>
                    <a:pt x="2366" y="4602"/>
                    <a:pt x="2270" y="4467"/>
                    <a:pt x="2180" y="4529"/>
                  </a:cubicBezTo>
                  <a:cubicBezTo>
                    <a:pt x="1915" y="4731"/>
                    <a:pt x="1645" y="4934"/>
                    <a:pt x="1380" y="5137"/>
                  </a:cubicBezTo>
                  <a:cubicBezTo>
                    <a:pt x="1510" y="4861"/>
                    <a:pt x="1589" y="4568"/>
                    <a:pt x="1560" y="4253"/>
                  </a:cubicBezTo>
                  <a:cubicBezTo>
                    <a:pt x="1538" y="4027"/>
                    <a:pt x="1453" y="3808"/>
                    <a:pt x="1363" y="3594"/>
                  </a:cubicBezTo>
                  <a:cubicBezTo>
                    <a:pt x="1425" y="3543"/>
                    <a:pt x="1470" y="3464"/>
                    <a:pt x="1521" y="3402"/>
                  </a:cubicBezTo>
                  <a:cubicBezTo>
                    <a:pt x="1583" y="3312"/>
                    <a:pt x="1645" y="3222"/>
                    <a:pt x="1713" y="3132"/>
                  </a:cubicBezTo>
                  <a:cubicBezTo>
                    <a:pt x="1842" y="2952"/>
                    <a:pt x="1972" y="2772"/>
                    <a:pt x="2107" y="2586"/>
                  </a:cubicBezTo>
                  <a:cubicBezTo>
                    <a:pt x="2169" y="2501"/>
                    <a:pt x="2039" y="2389"/>
                    <a:pt x="1972" y="2479"/>
                  </a:cubicBezTo>
                  <a:cubicBezTo>
                    <a:pt x="1752" y="2783"/>
                    <a:pt x="1538" y="3087"/>
                    <a:pt x="1313" y="3391"/>
                  </a:cubicBezTo>
                  <a:cubicBezTo>
                    <a:pt x="1313" y="3397"/>
                    <a:pt x="1301" y="3414"/>
                    <a:pt x="1296" y="3425"/>
                  </a:cubicBezTo>
                  <a:cubicBezTo>
                    <a:pt x="1194" y="3183"/>
                    <a:pt x="1104" y="2935"/>
                    <a:pt x="1110" y="2665"/>
                  </a:cubicBezTo>
                  <a:cubicBezTo>
                    <a:pt x="1121" y="2349"/>
                    <a:pt x="1301" y="2090"/>
                    <a:pt x="1482" y="1837"/>
                  </a:cubicBezTo>
                  <a:cubicBezTo>
                    <a:pt x="1786" y="1702"/>
                    <a:pt x="2084" y="1566"/>
                    <a:pt x="2388" y="1437"/>
                  </a:cubicBezTo>
                  <a:cubicBezTo>
                    <a:pt x="2490" y="1392"/>
                    <a:pt x="2428" y="1229"/>
                    <a:pt x="2326" y="127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15"/>
            <p:cNvSpPr/>
            <p:nvPr/>
          </p:nvSpPr>
          <p:spPr>
            <a:xfrm>
              <a:off x="612179" y="1214711"/>
              <a:ext cx="1096778" cy="1329681"/>
            </a:xfrm>
            <a:custGeom>
              <a:avLst/>
              <a:gdLst/>
              <a:ahLst/>
              <a:cxnLst/>
              <a:rect l="l" t="t" r="r" b="b"/>
              <a:pathLst>
                <a:path w="7902" h="9580" extrusionOk="0">
                  <a:moveTo>
                    <a:pt x="1132" y="3357"/>
                  </a:moveTo>
                  <a:cubicBezTo>
                    <a:pt x="1239" y="3880"/>
                    <a:pt x="924" y="4359"/>
                    <a:pt x="946" y="4877"/>
                  </a:cubicBezTo>
                  <a:cubicBezTo>
                    <a:pt x="974" y="5333"/>
                    <a:pt x="1301" y="5671"/>
                    <a:pt x="1690" y="5857"/>
                  </a:cubicBezTo>
                  <a:cubicBezTo>
                    <a:pt x="2168" y="6093"/>
                    <a:pt x="2720" y="6088"/>
                    <a:pt x="3233" y="6206"/>
                  </a:cubicBezTo>
                  <a:cubicBezTo>
                    <a:pt x="3700" y="6319"/>
                    <a:pt x="4128" y="6550"/>
                    <a:pt x="4314" y="7017"/>
                  </a:cubicBezTo>
                  <a:cubicBezTo>
                    <a:pt x="4404" y="7259"/>
                    <a:pt x="4438" y="7513"/>
                    <a:pt x="4500" y="7760"/>
                  </a:cubicBezTo>
                  <a:cubicBezTo>
                    <a:pt x="4550" y="7986"/>
                    <a:pt x="4629" y="8205"/>
                    <a:pt x="4736" y="8414"/>
                  </a:cubicBezTo>
                  <a:cubicBezTo>
                    <a:pt x="4950" y="8808"/>
                    <a:pt x="5266" y="9151"/>
                    <a:pt x="5666" y="9349"/>
                  </a:cubicBezTo>
                  <a:cubicBezTo>
                    <a:pt x="6065" y="9546"/>
                    <a:pt x="6544" y="9579"/>
                    <a:pt x="6961" y="9439"/>
                  </a:cubicBezTo>
                  <a:cubicBezTo>
                    <a:pt x="7361" y="9303"/>
                    <a:pt x="7682" y="8994"/>
                    <a:pt x="7811" y="8588"/>
                  </a:cubicBezTo>
                  <a:cubicBezTo>
                    <a:pt x="7901" y="8307"/>
                    <a:pt x="7901" y="7991"/>
                    <a:pt x="7794" y="7715"/>
                  </a:cubicBezTo>
                  <a:cubicBezTo>
                    <a:pt x="7637" y="6842"/>
                    <a:pt x="6595" y="6527"/>
                    <a:pt x="5958" y="6032"/>
                  </a:cubicBezTo>
                  <a:cubicBezTo>
                    <a:pt x="5767" y="5891"/>
                    <a:pt x="5592" y="5716"/>
                    <a:pt x="5485" y="5502"/>
                  </a:cubicBezTo>
                  <a:cubicBezTo>
                    <a:pt x="5356" y="5260"/>
                    <a:pt x="5322" y="4984"/>
                    <a:pt x="5322" y="4708"/>
                  </a:cubicBezTo>
                  <a:cubicBezTo>
                    <a:pt x="5328" y="4235"/>
                    <a:pt x="5423" y="3762"/>
                    <a:pt x="5339" y="3283"/>
                  </a:cubicBezTo>
                  <a:cubicBezTo>
                    <a:pt x="5260" y="2872"/>
                    <a:pt x="5040" y="2501"/>
                    <a:pt x="4629" y="2349"/>
                  </a:cubicBezTo>
                  <a:cubicBezTo>
                    <a:pt x="4398" y="2258"/>
                    <a:pt x="4145" y="2242"/>
                    <a:pt x="3903" y="2180"/>
                  </a:cubicBezTo>
                  <a:cubicBezTo>
                    <a:pt x="3666" y="2118"/>
                    <a:pt x="3458" y="2005"/>
                    <a:pt x="3272" y="1847"/>
                  </a:cubicBezTo>
                  <a:cubicBezTo>
                    <a:pt x="2568" y="1250"/>
                    <a:pt x="2191" y="102"/>
                    <a:pt x="1138" y="28"/>
                  </a:cubicBezTo>
                  <a:cubicBezTo>
                    <a:pt x="704" y="0"/>
                    <a:pt x="304" y="214"/>
                    <a:pt x="158" y="631"/>
                  </a:cubicBezTo>
                  <a:cubicBezTo>
                    <a:pt x="0" y="1081"/>
                    <a:pt x="147" y="1554"/>
                    <a:pt x="372" y="1949"/>
                  </a:cubicBezTo>
                  <a:cubicBezTo>
                    <a:pt x="637" y="2405"/>
                    <a:pt x="1020" y="2822"/>
                    <a:pt x="1132" y="335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15"/>
            <p:cNvSpPr/>
            <p:nvPr/>
          </p:nvSpPr>
          <p:spPr>
            <a:xfrm>
              <a:off x="676997" y="1301459"/>
              <a:ext cx="949792" cy="1185886"/>
            </a:xfrm>
            <a:custGeom>
              <a:avLst/>
              <a:gdLst/>
              <a:ahLst/>
              <a:cxnLst/>
              <a:rect l="l" t="t" r="r" b="b"/>
              <a:pathLst>
                <a:path w="6843" h="8544" extrusionOk="0">
                  <a:moveTo>
                    <a:pt x="141" y="23"/>
                  </a:moveTo>
                  <a:cubicBezTo>
                    <a:pt x="828" y="152"/>
                    <a:pt x="1437" y="642"/>
                    <a:pt x="1696" y="1296"/>
                  </a:cubicBezTo>
                  <a:cubicBezTo>
                    <a:pt x="1718" y="1346"/>
                    <a:pt x="1735" y="1403"/>
                    <a:pt x="1752" y="1459"/>
                  </a:cubicBezTo>
                  <a:cubicBezTo>
                    <a:pt x="1791" y="1335"/>
                    <a:pt x="1825" y="1211"/>
                    <a:pt x="1865" y="1087"/>
                  </a:cubicBezTo>
                  <a:cubicBezTo>
                    <a:pt x="1882" y="1036"/>
                    <a:pt x="1944" y="1014"/>
                    <a:pt x="1989" y="1031"/>
                  </a:cubicBezTo>
                  <a:cubicBezTo>
                    <a:pt x="2045" y="1048"/>
                    <a:pt x="2067" y="1104"/>
                    <a:pt x="2051" y="1160"/>
                  </a:cubicBezTo>
                  <a:lnTo>
                    <a:pt x="1837" y="1870"/>
                  </a:lnTo>
                  <a:cubicBezTo>
                    <a:pt x="1859" y="2045"/>
                    <a:pt x="1870" y="2213"/>
                    <a:pt x="1882" y="2388"/>
                  </a:cubicBezTo>
                  <a:cubicBezTo>
                    <a:pt x="1910" y="2760"/>
                    <a:pt x="1944" y="3160"/>
                    <a:pt x="2191" y="3458"/>
                  </a:cubicBezTo>
                  <a:cubicBezTo>
                    <a:pt x="2349" y="3650"/>
                    <a:pt x="2569" y="3762"/>
                    <a:pt x="2794" y="3852"/>
                  </a:cubicBezTo>
                  <a:cubicBezTo>
                    <a:pt x="2805" y="3830"/>
                    <a:pt x="2805" y="3790"/>
                    <a:pt x="2811" y="3762"/>
                  </a:cubicBezTo>
                  <a:cubicBezTo>
                    <a:pt x="2811" y="3717"/>
                    <a:pt x="2816" y="3666"/>
                    <a:pt x="2816" y="3616"/>
                  </a:cubicBezTo>
                  <a:lnTo>
                    <a:pt x="2833" y="3289"/>
                  </a:lnTo>
                  <a:cubicBezTo>
                    <a:pt x="2845" y="3075"/>
                    <a:pt x="2861" y="2867"/>
                    <a:pt x="2873" y="2658"/>
                  </a:cubicBezTo>
                  <a:cubicBezTo>
                    <a:pt x="2878" y="2529"/>
                    <a:pt x="3075" y="2546"/>
                    <a:pt x="3070" y="2675"/>
                  </a:cubicBezTo>
                  <a:cubicBezTo>
                    <a:pt x="3053" y="2912"/>
                    <a:pt x="3042" y="3148"/>
                    <a:pt x="3030" y="3390"/>
                  </a:cubicBezTo>
                  <a:cubicBezTo>
                    <a:pt x="3019" y="3509"/>
                    <a:pt x="3013" y="3627"/>
                    <a:pt x="3008" y="3745"/>
                  </a:cubicBezTo>
                  <a:cubicBezTo>
                    <a:pt x="3002" y="3807"/>
                    <a:pt x="2997" y="3869"/>
                    <a:pt x="2974" y="3925"/>
                  </a:cubicBezTo>
                  <a:cubicBezTo>
                    <a:pt x="3008" y="3937"/>
                    <a:pt x="3042" y="3948"/>
                    <a:pt x="3075" y="3959"/>
                  </a:cubicBezTo>
                  <a:cubicBezTo>
                    <a:pt x="3402" y="4072"/>
                    <a:pt x="3746" y="4179"/>
                    <a:pt x="4022" y="4399"/>
                  </a:cubicBezTo>
                  <a:cubicBezTo>
                    <a:pt x="4230" y="4567"/>
                    <a:pt x="4388" y="4770"/>
                    <a:pt x="4511" y="4990"/>
                  </a:cubicBezTo>
                  <a:cubicBezTo>
                    <a:pt x="4523" y="4939"/>
                    <a:pt x="4528" y="4883"/>
                    <a:pt x="4540" y="4832"/>
                  </a:cubicBezTo>
                  <a:cubicBezTo>
                    <a:pt x="4562" y="4725"/>
                    <a:pt x="4579" y="4624"/>
                    <a:pt x="4602" y="4522"/>
                  </a:cubicBezTo>
                  <a:lnTo>
                    <a:pt x="4725" y="3892"/>
                  </a:lnTo>
                  <a:cubicBezTo>
                    <a:pt x="4737" y="3841"/>
                    <a:pt x="4776" y="3802"/>
                    <a:pt x="4832" y="3807"/>
                  </a:cubicBezTo>
                  <a:cubicBezTo>
                    <a:pt x="4883" y="3807"/>
                    <a:pt x="4934" y="3858"/>
                    <a:pt x="4923" y="3914"/>
                  </a:cubicBezTo>
                  <a:lnTo>
                    <a:pt x="4782" y="4607"/>
                  </a:lnTo>
                  <a:cubicBezTo>
                    <a:pt x="4759" y="4731"/>
                    <a:pt x="4737" y="4849"/>
                    <a:pt x="4714" y="4973"/>
                  </a:cubicBezTo>
                  <a:cubicBezTo>
                    <a:pt x="4692" y="5063"/>
                    <a:pt x="4680" y="5164"/>
                    <a:pt x="4635" y="5243"/>
                  </a:cubicBezTo>
                  <a:cubicBezTo>
                    <a:pt x="4793" y="5632"/>
                    <a:pt x="4883" y="6054"/>
                    <a:pt x="4979" y="6448"/>
                  </a:cubicBezTo>
                  <a:cubicBezTo>
                    <a:pt x="5080" y="6871"/>
                    <a:pt x="5199" y="7310"/>
                    <a:pt x="5452" y="7659"/>
                  </a:cubicBezTo>
                  <a:cubicBezTo>
                    <a:pt x="5553" y="7287"/>
                    <a:pt x="5649" y="6910"/>
                    <a:pt x="5750" y="6533"/>
                  </a:cubicBezTo>
                  <a:cubicBezTo>
                    <a:pt x="5779" y="6409"/>
                    <a:pt x="5964" y="6482"/>
                    <a:pt x="5936" y="6600"/>
                  </a:cubicBezTo>
                  <a:cubicBezTo>
                    <a:pt x="5824" y="7017"/>
                    <a:pt x="5717" y="7434"/>
                    <a:pt x="5610" y="7845"/>
                  </a:cubicBezTo>
                  <a:cubicBezTo>
                    <a:pt x="5886" y="8138"/>
                    <a:pt x="6274" y="8329"/>
                    <a:pt x="6685" y="8250"/>
                  </a:cubicBezTo>
                  <a:cubicBezTo>
                    <a:pt x="6809" y="8222"/>
                    <a:pt x="6843" y="8419"/>
                    <a:pt x="6719" y="8442"/>
                  </a:cubicBezTo>
                  <a:cubicBezTo>
                    <a:pt x="6223" y="8543"/>
                    <a:pt x="5790" y="8318"/>
                    <a:pt x="5469" y="7975"/>
                  </a:cubicBezTo>
                  <a:cubicBezTo>
                    <a:pt x="5469" y="7975"/>
                    <a:pt x="5463" y="7975"/>
                    <a:pt x="5463" y="7975"/>
                  </a:cubicBezTo>
                  <a:lnTo>
                    <a:pt x="4343" y="7699"/>
                  </a:lnTo>
                  <a:cubicBezTo>
                    <a:pt x="4292" y="7687"/>
                    <a:pt x="4269" y="7620"/>
                    <a:pt x="4286" y="7575"/>
                  </a:cubicBezTo>
                  <a:cubicBezTo>
                    <a:pt x="4303" y="7518"/>
                    <a:pt x="4359" y="7501"/>
                    <a:pt x="4410" y="7518"/>
                  </a:cubicBezTo>
                  <a:lnTo>
                    <a:pt x="5266" y="7727"/>
                  </a:lnTo>
                  <a:cubicBezTo>
                    <a:pt x="5165" y="7580"/>
                    <a:pt x="5080" y="7417"/>
                    <a:pt x="5013" y="7259"/>
                  </a:cubicBezTo>
                  <a:cubicBezTo>
                    <a:pt x="4776" y="6657"/>
                    <a:pt x="4720" y="5975"/>
                    <a:pt x="4478" y="5373"/>
                  </a:cubicBezTo>
                  <a:cubicBezTo>
                    <a:pt x="4354" y="5412"/>
                    <a:pt x="4207" y="5384"/>
                    <a:pt x="4083" y="5373"/>
                  </a:cubicBezTo>
                  <a:cubicBezTo>
                    <a:pt x="3841" y="5356"/>
                    <a:pt x="3605" y="5339"/>
                    <a:pt x="3368" y="5322"/>
                  </a:cubicBezTo>
                  <a:cubicBezTo>
                    <a:pt x="3239" y="5311"/>
                    <a:pt x="3256" y="5114"/>
                    <a:pt x="3385" y="5125"/>
                  </a:cubicBezTo>
                  <a:lnTo>
                    <a:pt x="4005" y="5170"/>
                  </a:lnTo>
                  <a:cubicBezTo>
                    <a:pt x="4100" y="5176"/>
                    <a:pt x="4202" y="5187"/>
                    <a:pt x="4303" y="5193"/>
                  </a:cubicBezTo>
                  <a:cubicBezTo>
                    <a:pt x="4337" y="5193"/>
                    <a:pt x="4365" y="5193"/>
                    <a:pt x="4393" y="5187"/>
                  </a:cubicBezTo>
                  <a:cubicBezTo>
                    <a:pt x="4348" y="5097"/>
                    <a:pt x="4292" y="5001"/>
                    <a:pt x="4230" y="4911"/>
                  </a:cubicBezTo>
                  <a:cubicBezTo>
                    <a:pt x="4016" y="4601"/>
                    <a:pt x="3717" y="4410"/>
                    <a:pt x="3368" y="4275"/>
                  </a:cubicBezTo>
                  <a:cubicBezTo>
                    <a:pt x="3177" y="4201"/>
                    <a:pt x="2985" y="4139"/>
                    <a:pt x="2794" y="4066"/>
                  </a:cubicBezTo>
                  <a:cubicBezTo>
                    <a:pt x="2743" y="4078"/>
                    <a:pt x="2692" y="4078"/>
                    <a:pt x="2642" y="4078"/>
                  </a:cubicBezTo>
                  <a:cubicBezTo>
                    <a:pt x="2524" y="4072"/>
                    <a:pt x="2400" y="4072"/>
                    <a:pt x="2281" y="4072"/>
                  </a:cubicBezTo>
                  <a:lnTo>
                    <a:pt x="1549" y="4061"/>
                  </a:lnTo>
                  <a:cubicBezTo>
                    <a:pt x="1425" y="4061"/>
                    <a:pt x="1442" y="3864"/>
                    <a:pt x="1572" y="3864"/>
                  </a:cubicBezTo>
                  <a:cubicBezTo>
                    <a:pt x="1786" y="3864"/>
                    <a:pt x="2000" y="3869"/>
                    <a:pt x="2214" y="3875"/>
                  </a:cubicBezTo>
                  <a:cubicBezTo>
                    <a:pt x="2270" y="3875"/>
                    <a:pt x="2326" y="3875"/>
                    <a:pt x="2383" y="3875"/>
                  </a:cubicBezTo>
                  <a:cubicBezTo>
                    <a:pt x="2096" y="3700"/>
                    <a:pt x="1893" y="3436"/>
                    <a:pt x="1791" y="3109"/>
                  </a:cubicBezTo>
                  <a:cubicBezTo>
                    <a:pt x="1679" y="2737"/>
                    <a:pt x="1690" y="2343"/>
                    <a:pt x="1651" y="1960"/>
                  </a:cubicBezTo>
                  <a:cubicBezTo>
                    <a:pt x="1651" y="1954"/>
                    <a:pt x="1651" y="1949"/>
                    <a:pt x="1651" y="1943"/>
                  </a:cubicBezTo>
                  <a:cubicBezTo>
                    <a:pt x="1397" y="1831"/>
                    <a:pt x="1149" y="1712"/>
                    <a:pt x="896" y="1600"/>
                  </a:cubicBezTo>
                  <a:cubicBezTo>
                    <a:pt x="851" y="1577"/>
                    <a:pt x="817" y="1526"/>
                    <a:pt x="840" y="1470"/>
                  </a:cubicBezTo>
                  <a:cubicBezTo>
                    <a:pt x="857" y="1425"/>
                    <a:pt x="919" y="1391"/>
                    <a:pt x="964" y="1414"/>
                  </a:cubicBezTo>
                  <a:cubicBezTo>
                    <a:pt x="1178" y="1510"/>
                    <a:pt x="1397" y="1611"/>
                    <a:pt x="1611" y="1712"/>
                  </a:cubicBezTo>
                  <a:cubicBezTo>
                    <a:pt x="1544" y="1386"/>
                    <a:pt x="1409" y="1093"/>
                    <a:pt x="1183" y="834"/>
                  </a:cubicBezTo>
                  <a:cubicBezTo>
                    <a:pt x="907" y="518"/>
                    <a:pt x="530" y="299"/>
                    <a:pt x="125" y="220"/>
                  </a:cubicBezTo>
                  <a:cubicBezTo>
                    <a:pt x="1" y="197"/>
                    <a:pt x="18" y="0"/>
                    <a:pt x="141" y="2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15"/>
            <p:cNvSpPr/>
            <p:nvPr/>
          </p:nvSpPr>
          <p:spPr>
            <a:xfrm>
              <a:off x="1213165" y="1098955"/>
              <a:ext cx="706757" cy="1370348"/>
            </a:xfrm>
            <a:custGeom>
              <a:avLst/>
              <a:gdLst/>
              <a:ahLst/>
              <a:cxnLst/>
              <a:rect l="l" t="t" r="r" b="b"/>
              <a:pathLst>
                <a:path w="5092" h="9873" extrusionOk="0">
                  <a:moveTo>
                    <a:pt x="739" y="4405"/>
                  </a:moveTo>
                  <a:cubicBezTo>
                    <a:pt x="817" y="4641"/>
                    <a:pt x="817" y="4878"/>
                    <a:pt x="767" y="5114"/>
                  </a:cubicBezTo>
                  <a:cubicBezTo>
                    <a:pt x="677" y="5537"/>
                    <a:pt x="468" y="5948"/>
                    <a:pt x="496" y="6392"/>
                  </a:cubicBezTo>
                  <a:cubicBezTo>
                    <a:pt x="525" y="6764"/>
                    <a:pt x="761" y="7046"/>
                    <a:pt x="1060" y="7248"/>
                  </a:cubicBezTo>
                  <a:cubicBezTo>
                    <a:pt x="1347" y="7446"/>
                    <a:pt x="1679" y="7581"/>
                    <a:pt x="1944" y="7817"/>
                  </a:cubicBezTo>
                  <a:cubicBezTo>
                    <a:pt x="2096" y="7952"/>
                    <a:pt x="2203" y="8116"/>
                    <a:pt x="2248" y="8313"/>
                  </a:cubicBezTo>
                  <a:cubicBezTo>
                    <a:pt x="2310" y="8549"/>
                    <a:pt x="2310" y="8797"/>
                    <a:pt x="2377" y="9028"/>
                  </a:cubicBezTo>
                  <a:cubicBezTo>
                    <a:pt x="2496" y="9428"/>
                    <a:pt x="2828" y="9732"/>
                    <a:pt x="3239" y="9811"/>
                  </a:cubicBezTo>
                  <a:cubicBezTo>
                    <a:pt x="3571" y="9873"/>
                    <a:pt x="3920" y="9755"/>
                    <a:pt x="4168" y="9529"/>
                  </a:cubicBezTo>
                  <a:cubicBezTo>
                    <a:pt x="4450" y="9366"/>
                    <a:pt x="4692" y="9129"/>
                    <a:pt x="4838" y="8837"/>
                  </a:cubicBezTo>
                  <a:cubicBezTo>
                    <a:pt x="5047" y="8437"/>
                    <a:pt x="5092" y="7952"/>
                    <a:pt x="4951" y="7524"/>
                  </a:cubicBezTo>
                  <a:cubicBezTo>
                    <a:pt x="4810" y="7080"/>
                    <a:pt x="4439" y="6702"/>
                    <a:pt x="4416" y="6218"/>
                  </a:cubicBezTo>
                  <a:cubicBezTo>
                    <a:pt x="4399" y="5790"/>
                    <a:pt x="4641" y="5390"/>
                    <a:pt x="4776" y="4996"/>
                  </a:cubicBezTo>
                  <a:cubicBezTo>
                    <a:pt x="4912" y="4624"/>
                    <a:pt x="4945" y="4236"/>
                    <a:pt x="4714" y="3892"/>
                  </a:cubicBezTo>
                  <a:cubicBezTo>
                    <a:pt x="4506" y="3571"/>
                    <a:pt x="4163" y="3374"/>
                    <a:pt x="3926" y="3081"/>
                  </a:cubicBezTo>
                  <a:cubicBezTo>
                    <a:pt x="3791" y="2923"/>
                    <a:pt x="3706" y="2743"/>
                    <a:pt x="3690" y="2541"/>
                  </a:cubicBezTo>
                  <a:cubicBezTo>
                    <a:pt x="3673" y="2298"/>
                    <a:pt x="3735" y="2056"/>
                    <a:pt x="3785" y="1825"/>
                  </a:cubicBezTo>
                  <a:cubicBezTo>
                    <a:pt x="3881" y="1392"/>
                    <a:pt x="3943" y="952"/>
                    <a:pt x="3684" y="564"/>
                  </a:cubicBezTo>
                  <a:cubicBezTo>
                    <a:pt x="3470" y="226"/>
                    <a:pt x="3081" y="1"/>
                    <a:pt x="2676" y="12"/>
                  </a:cubicBezTo>
                  <a:cubicBezTo>
                    <a:pt x="2282" y="23"/>
                    <a:pt x="1893" y="249"/>
                    <a:pt x="1685" y="586"/>
                  </a:cubicBezTo>
                  <a:cubicBezTo>
                    <a:pt x="1561" y="789"/>
                    <a:pt x="1527" y="1014"/>
                    <a:pt x="1471" y="1240"/>
                  </a:cubicBezTo>
                  <a:cubicBezTo>
                    <a:pt x="1420" y="1448"/>
                    <a:pt x="1330" y="1623"/>
                    <a:pt x="1161" y="1763"/>
                  </a:cubicBezTo>
                  <a:cubicBezTo>
                    <a:pt x="879" y="2006"/>
                    <a:pt x="491" y="2135"/>
                    <a:pt x="277" y="2456"/>
                  </a:cubicBezTo>
                  <a:cubicBezTo>
                    <a:pt x="1" y="2867"/>
                    <a:pt x="187" y="3368"/>
                    <a:pt x="406" y="3763"/>
                  </a:cubicBezTo>
                  <a:cubicBezTo>
                    <a:pt x="525" y="3971"/>
                    <a:pt x="660" y="4179"/>
                    <a:pt x="739" y="440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15"/>
            <p:cNvSpPr/>
            <p:nvPr/>
          </p:nvSpPr>
          <p:spPr>
            <a:xfrm>
              <a:off x="1399984" y="1173211"/>
              <a:ext cx="398765" cy="1248484"/>
            </a:xfrm>
            <a:custGeom>
              <a:avLst/>
              <a:gdLst/>
              <a:ahLst/>
              <a:cxnLst/>
              <a:rect l="l" t="t" r="r" b="b"/>
              <a:pathLst>
                <a:path w="2873" h="8995" extrusionOk="0">
                  <a:moveTo>
                    <a:pt x="187" y="1476"/>
                  </a:moveTo>
                  <a:lnTo>
                    <a:pt x="941" y="1808"/>
                  </a:lnTo>
                  <a:cubicBezTo>
                    <a:pt x="891" y="1730"/>
                    <a:pt x="846" y="1651"/>
                    <a:pt x="806" y="1566"/>
                  </a:cubicBezTo>
                  <a:cubicBezTo>
                    <a:pt x="671" y="1273"/>
                    <a:pt x="637" y="952"/>
                    <a:pt x="761" y="654"/>
                  </a:cubicBezTo>
                  <a:cubicBezTo>
                    <a:pt x="879" y="355"/>
                    <a:pt x="1121" y="113"/>
                    <a:pt x="1426" y="12"/>
                  </a:cubicBezTo>
                  <a:cubicBezTo>
                    <a:pt x="1437" y="6"/>
                    <a:pt x="1448" y="6"/>
                    <a:pt x="1454" y="6"/>
                  </a:cubicBezTo>
                  <a:cubicBezTo>
                    <a:pt x="1465" y="6"/>
                    <a:pt x="1476" y="1"/>
                    <a:pt x="1488" y="1"/>
                  </a:cubicBezTo>
                  <a:cubicBezTo>
                    <a:pt x="1561" y="1"/>
                    <a:pt x="1583" y="68"/>
                    <a:pt x="1566" y="125"/>
                  </a:cubicBezTo>
                  <a:cubicBezTo>
                    <a:pt x="1561" y="153"/>
                    <a:pt x="1544" y="175"/>
                    <a:pt x="1510" y="192"/>
                  </a:cubicBezTo>
                  <a:cubicBezTo>
                    <a:pt x="1510" y="192"/>
                    <a:pt x="1510" y="192"/>
                    <a:pt x="1510" y="192"/>
                  </a:cubicBezTo>
                  <a:cubicBezTo>
                    <a:pt x="1510" y="192"/>
                    <a:pt x="1510" y="192"/>
                    <a:pt x="1510" y="192"/>
                  </a:cubicBezTo>
                  <a:cubicBezTo>
                    <a:pt x="1223" y="288"/>
                    <a:pt x="1003" y="513"/>
                    <a:pt x="919" y="806"/>
                  </a:cubicBezTo>
                  <a:cubicBezTo>
                    <a:pt x="829" y="1093"/>
                    <a:pt x="913" y="1375"/>
                    <a:pt x="1060" y="1628"/>
                  </a:cubicBezTo>
                  <a:cubicBezTo>
                    <a:pt x="1110" y="1713"/>
                    <a:pt x="1161" y="1792"/>
                    <a:pt x="1217" y="1870"/>
                  </a:cubicBezTo>
                  <a:cubicBezTo>
                    <a:pt x="1313" y="1673"/>
                    <a:pt x="1409" y="1476"/>
                    <a:pt x="1504" y="1279"/>
                  </a:cubicBezTo>
                  <a:cubicBezTo>
                    <a:pt x="1561" y="1166"/>
                    <a:pt x="1747" y="1234"/>
                    <a:pt x="1690" y="1352"/>
                  </a:cubicBezTo>
                  <a:lnTo>
                    <a:pt x="1347" y="2056"/>
                  </a:lnTo>
                  <a:cubicBezTo>
                    <a:pt x="1566" y="2372"/>
                    <a:pt x="1780" y="2693"/>
                    <a:pt x="1792" y="3104"/>
                  </a:cubicBezTo>
                  <a:cubicBezTo>
                    <a:pt x="1792" y="3363"/>
                    <a:pt x="1718" y="3605"/>
                    <a:pt x="1628" y="3847"/>
                  </a:cubicBezTo>
                  <a:cubicBezTo>
                    <a:pt x="1679" y="3802"/>
                    <a:pt x="1730" y="3757"/>
                    <a:pt x="1786" y="3712"/>
                  </a:cubicBezTo>
                  <a:cubicBezTo>
                    <a:pt x="1949" y="3565"/>
                    <a:pt x="2118" y="3425"/>
                    <a:pt x="2287" y="3278"/>
                  </a:cubicBezTo>
                  <a:cubicBezTo>
                    <a:pt x="2383" y="3194"/>
                    <a:pt x="2512" y="3346"/>
                    <a:pt x="2417" y="3430"/>
                  </a:cubicBezTo>
                  <a:cubicBezTo>
                    <a:pt x="2225" y="3594"/>
                    <a:pt x="2034" y="3757"/>
                    <a:pt x="1842" y="3920"/>
                  </a:cubicBezTo>
                  <a:cubicBezTo>
                    <a:pt x="1752" y="3999"/>
                    <a:pt x="1662" y="4089"/>
                    <a:pt x="1561" y="4157"/>
                  </a:cubicBezTo>
                  <a:cubicBezTo>
                    <a:pt x="1538" y="4179"/>
                    <a:pt x="1510" y="4191"/>
                    <a:pt x="1488" y="4196"/>
                  </a:cubicBezTo>
                  <a:cubicBezTo>
                    <a:pt x="1392" y="4433"/>
                    <a:pt x="1302" y="4669"/>
                    <a:pt x="1274" y="4917"/>
                  </a:cubicBezTo>
                  <a:cubicBezTo>
                    <a:pt x="1228" y="5339"/>
                    <a:pt x="1375" y="5728"/>
                    <a:pt x="1578" y="6094"/>
                  </a:cubicBezTo>
                  <a:cubicBezTo>
                    <a:pt x="1820" y="5722"/>
                    <a:pt x="2056" y="5351"/>
                    <a:pt x="2298" y="4979"/>
                  </a:cubicBezTo>
                  <a:cubicBezTo>
                    <a:pt x="2366" y="4872"/>
                    <a:pt x="2529" y="4990"/>
                    <a:pt x="2456" y="5097"/>
                  </a:cubicBezTo>
                  <a:cubicBezTo>
                    <a:pt x="2203" y="5491"/>
                    <a:pt x="1944" y="5891"/>
                    <a:pt x="1690" y="6285"/>
                  </a:cubicBezTo>
                  <a:cubicBezTo>
                    <a:pt x="1814" y="6488"/>
                    <a:pt x="1944" y="6685"/>
                    <a:pt x="2056" y="6877"/>
                  </a:cubicBezTo>
                  <a:cubicBezTo>
                    <a:pt x="2158" y="7051"/>
                    <a:pt x="2248" y="7243"/>
                    <a:pt x="2321" y="7440"/>
                  </a:cubicBezTo>
                  <a:cubicBezTo>
                    <a:pt x="2422" y="7232"/>
                    <a:pt x="2529" y="7023"/>
                    <a:pt x="2631" y="6820"/>
                  </a:cubicBezTo>
                  <a:cubicBezTo>
                    <a:pt x="2687" y="6708"/>
                    <a:pt x="2873" y="6775"/>
                    <a:pt x="2817" y="6888"/>
                  </a:cubicBezTo>
                  <a:lnTo>
                    <a:pt x="2400" y="7716"/>
                  </a:lnTo>
                  <a:cubicBezTo>
                    <a:pt x="2496" y="8116"/>
                    <a:pt x="2467" y="8532"/>
                    <a:pt x="2208" y="8893"/>
                  </a:cubicBezTo>
                  <a:cubicBezTo>
                    <a:pt x="2130" y="8994"/>
                    <a:pt x="1966" y="8882"/>
                    <a:pt x="2045" y="8775"/>
                  </a:cubicBezTo>
                  <a:cubicBezTo>
                    <a:pt x="2265" y="8476"/>
                    <a:pt x="2293" y="8138"/>
                    <a:pt x="2220" y="7800"/>
                  </a:cubicBezTo>
                  <a:cubicBezTo>
                    <a:pt x="1887" y="7603"/>
                    <a:pt x="1561" y="7412"/>
                    <a:pt x="1228" y="7215"/>
                  </a:cubicBezTo>
                  <a:cubicBezTo>
                    <a:pt x="1116" y="7153"/>
                    <a:pt x="1234" y="6989"/>
                    <a:pt x="1341" y="7051"/>
                  </a:cubicBezTo>
                  <a:cubicBezTo>
                    <a:pt x="1611" y="7209"/>
                    <a:pt x="1876" y="7367"/>
                    <a:pt x="2141" y="7524"/>
                  </a:cubicBezTo>
                  <a:cubicBezTo>
                    <a:pt x="2056" y="7294"/>
                    <a:pt x="1944" y="7068"/>
                    <a:pt x="1820" y="6871"/>
                  </a:cubicBezTo>
                  <a:cubicBezTo>
                    <a:pt x="1718" y="6702"/>
                    <a:pt x="1606" y="6528"/>
                    <a:pt x="1504" y="6353"/>
                  </a:cubicBezTo>
                  <a:cubicBezTo>
                    <a:pt x="1082" y="6038"/>
                    <a:pt x="665" y="5717"/>
                    <a:pt x="243" y="5401"/>
                  </a:cubicBezTo>
                  <a:cubicBezTo>
                    <a:pt x="142" y="5323"/>
                    <a:pt x="254" y="5159"/>
                    <a:pt x="356" y="5238"/>
                  </a:cubicBezTo>
                  <a:cubicBezTo>
                    <a:pt x="665" y="5469"/>
                    <a:pt x="975" y="5705"/>
                    <a:pt x="1279" y="5936"/>
                  </a:cubicBezTo>
                  <a:cubicBezTo>
                    <a:pt x="1133" y="5615"/>
                    <a:pt x="1037" y="5283"/>
                    <a:pt x="1076" y="4917"/>
                  </a:cubicBezTo>
                  <a:cubicBezTo>
                    <a:pt x="1099" y="4652"/>
                    <a:pt x="1195" y="4405"/>
                    <a:pt x="1302" y="4157"/>
                  </a:cubicBezTo>
                  <a:cubicBezTo>
                    <a:pt x="1228" y="4100"/>
                    <a:pt x="1172" y="4005"/>
                    <a:pt x="1121" y="3932"/>
                  </a:cubicBezTo>
                  <a:cubicBezTo>
                    <a:pt x="1048" y="3830"/>
                    <a:pt x="969" y="3729"/>
                    <a:pt x="896" y="3622"/>
                  </a:cubicBezTo>
                  <a:lnTo>
                    <a:pt x="446" y="2991"/>
                  </a:lnTo>
                  <a:cubicBezTo>
                    <a:pt x="367" y="2890"/>
                    <a:pt x="519" y="2760"/>
                    <a:pt x="592" y="2867"/>
                  </a:cubicBezTo>
                  <a:cubicBezTo>
                    <a:pt x="851" y="3216"/>
                    <a:pt x="1099" y="3571"/>
                    <a:pt x="1358" y="3920"/>
                  </a:cubicBezTo>
                  <a:cubicBezTo>
                    <a:pt x="1364" y="3932"/>
                    <a:pt x="1369" y="3943"/>
                    <a:pt x="1381" y="3960"/>
                  </a:cubicBezTo>
                  <a:cubicBezTo>
                    <a:pt x="1499" y="3678"/>
                    <a:pt x="1600" y="3391"/>
                    <a:pt x="1595" y="3087"/>
                  </a:cubicBezTo>
                  <a:cubicBezTo>
                    <a:pt x="1583" y="2715"/>
                    <a:pt x="1375" y="2417"/>
                    <a:pt x="1161" y="2124"/>
                  </a:cubicBezTo>
                  <a:lnTo>
                    <a:pt x="119" y="1662"/>
                  </a:lnTo>
                  <a:cubicBezTo>
                    <a:pt x="1" y="1606"/>
                    <a:pt x="68" y="1420"/>
                    <a:pt x="187" y="147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15"/>
            <p:cNvSpPr/>
            <p:nvPr/>
          </p:nvSpPr>
          <p:spPr>
            <a:xfrm>
              <a:off x="469913" y="1954080"/>
              <a:ext cx="1267916" cy="830287"/>
            </a:xfrm>
            <a:custGeom>
              <a:avLst/>
              <a:gdLst/>
              <a:ahLst/>
              <a:cxnLst/>
              <a:rect l="l" t="t" r="r" b="b"/>
              <a:pathLst>
                <a:path w="9135" h="5982" extrusionOk="0">
                  <a:moveTo>
                    <a:pt x="2912" y="4551"/>
                  </a:moveTo>
                  <a:cubicBezTo>
                    <a:pt x="3154" y="4602"/>
                    <a:pt x="3351" y="4731"/>
                    <a:pt x="3526" y="4900"/>
                  </a:cubicBezTo>
                  <a:cubicBezTo>
                    <a:pt x="3841" y="5199"/>
                    <a:pt x="4077" y="5598"/>
                    <a:pt x="4472" y="5807"/>
                  </a:cubicBezTo>
                  <a:cubicBezTo>
                    <a:pt x="4798" y="5981"/>
                    <a:pt x="5164" y="5931"/>
                    <a:pt x="5491" y="5784"/>
                  </a:cubicBezTo>
                  <a:cubicBezTo>
                    <a:pt x="5812" y="5643"/>
                    <a:pt x="6105" y="5435"/>
                    <a:pt x="6448" y="5334"/>
                  </a:cubicBezTo>
                  <a:cubicBezTo>
                    <a:pt x="6640" y="5283"/>
                    <a:pt x="6837" y="5277"/>
                    <a:pt x="7028" y="5339"/>
                  </a:cubicBezTo>
                  <a:cubicBezTo>
                    <a:pt x="7259" y="5412"/>
                    <a:pt x="7468" y="5548"/>
                    <a:pt x="7704" y="5610"/>
                  </a:cubicBezTo>
                  <a:cubicBezTo>
                    <a:pt x="8098" y="5722"/>
                    <a:pt x="8538" y="5604"/>
                    <a:pt x="8819" y="5300"/>
                  </a:cubicBezTo>
                  <a:cubicBezTo>
                    <a:pt x="9050" y="5046"/>
                    <a:pt x="9135" y="4692"/>
                    <a:pt x="9073" y="4359"/>
                  </a:cubicBezTo>
                  <a:cubicBezTo>
                    <a:pt x="9090" y="4033"/>
                    <a:pt x="9011" y="3706"/>
                    <a:pt x="8847" y="3419"/>
                  </a:cubicBezTo>
                  <a:cubicBezTo>
                    <a:pt x="8617" y="3030"/>
                    <a:pt x="8228" y="2743"/>
                    <a:pt x="7789" y="2631"/>
                  </a:cubicBezTo>
                  <a:cubicBezTo>
                    <a:pt x="7338" y="2512"/>
                    <a:pt x="6826" y="2631"/>
                    <a:pt x="6403" y="2394"/>
                  </a:cubicBezTo>
                  <a:cubicBezTo>
                    <a:pt x="6026" y="2180"/>
                    <a:pt x="5818" y="1763"/>
                    <a:pt x="5559" y="1437"/>
                  </a:cubicBezTo>
                  <a:cubicBezTo>
                    <a:pt x="5311" y="1127"/>
                    <a:pt x="5001" y="890"/>
                    <a:pt x="4584" y="902"/>
                  </a:cubicBezTo>
                  <a:cubicBezTo>
                    <a:pt x="4207" y="913"/>
                    <a:pt x="3858" y="1093"/>
                    <a:pt x="3481" y="1144"/>
                  </a:cubicBezTo>
                  <a:cubicBezTo>
                    <a:pt x="3278" y="1172"/>
                    <a:pt x="3081" y="1149"/>
                    <a:pt x="2901" y="1054"/>
                  </a:cubicBezTo>
                  <a:cubicBezTo>
                    <a:pt x="2687" y="947"/>
                    <a:pt x="2512" y="761"/>
                    <a:pt x="2343" y="598"/>
                  </a:cubicBezTo>
                  <a:cubicBezTo>
                    <a:pt x="2028" y="288"/>
                    <a:pt x="1690" y="1"/>
                    <a:pt x="1217" y="12"/>
                  </a:cubicBezTo>
                  <a:cubicBezTo>
                    <a:pt x="817" y="17"/>
                    <a:pt x="423" y="220"/>
                    <a:pt x="214" y="575"/>
                  </a:cubicBezTo>
                  <a:cubicBezTo>
                    <a:pt x="17" y="919"/>
                    <a:pt x="0" y="1363"/>
                    <a:pt x="175" y="1718"/>
                  </a:cubicBezTo>
                  <a:cubicBezTo>
                    <a:pt x="282" y="1932"/>
                    <a:pt x="456" y="2079"/>
                    <a:pt x="620" y="2248"/>
                  </a:cubicBezTo>
                  <a:cubicBezTo>
                    <a:pt x="766" y="2400"/>
                    <a:pt x="868" y="2569"/>
                    <a:pt x="896" y="2783"/>
                  </a:cubicBezTo>
                  <a:cubicBezTo>
                    <a:pt x="952" y="3154"/>
                    <a:pt x="856" y="3554"/>
                    <a:pt x="1014" y="3903"/>
                  </a:cubicBezTo>
                  <a:cubicBezTo>
                    <a:pt x="1217" y="4354"/>
                    <a:pt x="1746" y="4466"/>
                    <a:pt x="2191" y="4489"/>
                  </a:cubicBezTo>
                  <a:cubicBezTo>
                    <a:pt x="2433" y="4495"/>
                    <a:pt x="2675" y="4495"/>
                    <a:pt x="2912" y="455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15"/>
            <p:cNvSpPr/>
            <p:nvPr/>
          </p:nvSpPr>
          <p:spPr>
            <a:xfrm>
              <a:off x="559714" y="2045546"/>
              <a:ext cx="1118708" cy="605851"/>
            </a:xfrm>
            <a:custGeom>
              <a:avLst/>
              <a:gdLst/>
              <a:ahLst/>
              <a:cxnLst/>
              <a:rect l="l" t="t" r="r" b="b"/>
              <a:pathLst>
                <a:path w="8060" h="4365" extrusionOk="0">
                  <a:moveTo>
                    <a:pt x="654" y="1943"/>
                  </a:moveTo>
                  <a:lnTo>
                    <a:pt x="1341" y="1482"/>
                  </a:lnTo>
                  <a:cubicBezTo>
                    <a:pt x="1245" y="1482"/>
                    <a:pt x="1155" y="1482"/>
                    <a:pt x="1060" y="1470"/>
                  </a:cubicBezTo>
                  <a:cubicBezTo>
                    <a:pt x="744" y="1431"/>
                    <a:pt x="457" y="1284"/>
                    <a:pt x="266" y="1020"/>
                  </a:cubicBezTo>
                  <a:cubicBezTo>
                    <a:pt x="80" y="766"/>
                    <a:pt x="1" y="428"/>
                    <a:pt x="74" y="119"/>
                  </a:cubicBezTo>
                  <a:cubicBezTo>
                    <a:pt x="74" y="107"/>
                    <a:pt x="80" y="102"/>
                    <a:pt x="85" y="91"/>
                  </a:cubicBezTo>
                  <a:cubicBezTo>
                    <a:pt x="91" y="79"/>
                    <a:pt x="91" y="74"/>
                    <a:pt x="97" y="62"/>
                  </a:cubicBezTo>
                  <a:cubicBezTo>
                    <a:pt x="136" y="0"/>
                    <a:pt x="209" y="17"/>
                    <a:pt x="243" y="62"/>
                  </a:cubicBezTo>
                  <a:cubicBezTo>
                    <a:pt x="266" y="79"/>
                    <a:pt x="277" y="102"/>
                    <a:pt x="271" y="141"/>
                  </a:cubicBezTo>
                  <a:cubicBezTo>
                    <a:pt x="271" y="141"/>
                    <a:pt x="271" y="141"/>
                    <a:pt x="271" y="141"/>
                  </a:cubicBezTo>
                  <a:lnTo>
                    <a:pt x="271" y="141"/>
                  </a:lnTo>
                  <a:cubicBezTo>
                    <a:pt x="204" y="434"/>
                    <a:pt x="277" y="744"/>
                    <a:pt x="474" y="969"/>
                  </a:cubicBezTo>
                  <a:cubicBezTo>
                    <a:pt x="671" y="1200"/>
                    <a:pt x="958" y="1273"/>
                    <a:pt x="1251" y="1284"/>
                  </a:cubicBezTo>
                  <a:cubicBezTo>
                    <a:pt x="1347" y="1290"/>
                    <a:pt x="1443" y="1284"/>
                    <a:pt x="1538" y="1284"/>
                  </a:cubicBezTo>
                  <a:cubicBezTo>
                    <a:pt x="1426" y="1099"/>
                    <a:pt x="1307" y="907"/>
                    <a:pt x="1195" y="721"/>
                  </a:cubicBezTo>
                  <a:cubicBezTo>
                    <a:pt x="1127" y="614"/>
                    <a:pt x="1279" y="496"/>
                    <a:pt x="1347" y="603"/>
                  </a:cubicBezTo>
                  <a:lnTo>
                    <a:pt x="1764" y="1273"/>
                  </a:lnTo>
                  <a:cubicBezTo>
                    <a:pt x="2152" y="1251"/>
                    <a:pt x="2535" y="1239"/>
                    <a:pt x="2884" y="1448"/>
                  </a:cubicBezTo>
                  <a:cubicBezTo>
                    <a:pt x="3109" y="1583"/>
                    <a:pt x="3278" y="1774"/>
                    <a:pt x="3430" y="1977"/>
                  </a:cubicBezTo>
                  <a:cubicBezTo>
                    <a:pt x="3419" y="1910"/>
                    <a:pt x="3408" y="1842"/>
                    <a:pt x="3402" y="1780"/>
                  </a:cubicBezTo>
                  <a:cubicBezTo>
                    <a:pt x="3369" y="1560"/>
                    <a:pt x="3335" y="1341"/>
                    <a:pt x="3301" y="1121"/>
                  </a:cubicBezTo>
                  <a:cubicBezTo>
                    <a:pt x="3284" y="992"/>
                    <a:pt x="3476" y="969"/>
                    <a:pt x="3498" y="1093"/>
                  </a:cubicBezTo>
                  <a:cubicBezTo>
                    <a:pt x="3532" y="1341"/>
                    <a:pt x="3571" y="1589"/>
                    <a:pt x="3611" y="1836"/>
                  </a:cubicBezTo>
                  <a:cubicBezTo>
                    <a:pt x="3628" y="1960"/>
                    <a:pt x="3656" y="2079"/>
                    <a:pt x="3661" y="2202"/>
                  </a:cubicBezTo>
                  <a:cubicBezTo>
                    <a:pt x="3667" y="2231"/>
                    <a:pt x="3661" y="2259"/>
                    <a:pt x="3656" y="2287"/>
                  </a:cubicBezTo>
                  <a:cubicBezTo>
                    <a:pt x="3802" y="2495"/>
                    <a:pt x="3954" y="2692"/>
                    <a:pt x="4151" y="2850"/>
                  </a:cubicBezTo>
                  <a:cubicBezTo>
                    <a:pt x="4484" y="3115"/>
                    <a:pt x="4895" y="3194"/>
                    <a:pt x="5311" y="3216"/>
                  </a:cubicBezTo>
                  <a:cubicBezTo>
                    <a:pt x="5126" y="2816"/>
                    <a:pt x="4934" y="2416"/>
                    <a:pt x="4748" y="2017"/>
                  </a:cubicBezTo>
                  <a:cubicBezTo>
                    <a:pt x="4692" y="1904"/>
                    <a:pt x="4878" y="1825"/>
                    <a:pt x="4928" y="1943"/>
                  </a:cubicBezTo>
                  <a:cubicBezTo>
                    <a:pt x="5131" y="2366"/>
                    <a:pt x="5334" y="2794"/>
                    <a:pt x="5531" y="3222"/>
                  </a:cubicBezTo>
                  <a:cubicBezTo>
                    <a:pt x="5768" y="3227"/>
                    <a:pt x="6004" y="3222"/>
                    <a:pt x="6229" y="3227"/>
                  </a:cubicBezTo>
                  <a:cubicBezTo>
                    <a:pt x="6432" y="3233"/>
                    <a:pt x="6640" y="3256"/>
                    <a:pt x="6843" y="3301"/>
                  </a:cubicBezTo>
                  <a:lnTo>
                    <a:pt x="6483" y="2709"/>
                  </a:lnTo>
                  <a:cubicBezTo>
                    <a:pt x="6415" y="2602"/>
                    <a:pt x="6573" y="2478"/>
                    <a:pt x="6640" y="2585"/>
                  </a:cubicBezTo>
                  <a:cubicBezTo>
                    <a:pt x="6798" y="2850"/>
                    <a:pt x="6961" y="3115"/>
                    <a:pt x="7119" y="3379"/>
                  </a:cubicBezTo>
                  <a:cubicBezTo>
                    <a:pt x="7513" y="3515"/>
                    <a:pt x="7851" y="3757"/>
                    <a:pt x="8015" y="4168"/>
                  </a:cubicBezTo>
                  <a:cubicBezTo>
                    <a:pt x="8060" y="4286"/>
                    <a:pt x="7879" y="4365"/>
                    <a:pt x="7834" y="4247"/>
                  </a:cubicBezTo>
                  <a:cubicBezTo>
                    <a:pt x="7694" y="3898"/>
                    <a:pt x="7423" y="3695"/>
                    <a:pt x="7097" y="3577"/>
                  </a:cubicBezTo>
                  <a:cubicBezTo>
                    <a:pt x="6759" y="3751"/>
                    <a:pt x="6415" y="3931"/>
                    <a:pt x="6077" y="4106"/>
                  </a:cubicBezTo>
                  <a:cubicBezTo>
                    <a:pt x="5965" y="4168"/>
                    <a:pt x="5886" y="3982"/>
                    <a:pt x="5998" y="3926"/>
                  </a:cubicBezTo>
                  <a:cubicBezTo>
                    <a:pt x="6274" y="3785"/>
                    <a:pt x="6550" y="3638"/>
                    <a:pt x="6821" y="3498"/>
                  </a:cubicBezTo>
                  <a:cubicBezTo>
                    <a:pt x="6579" y="3441"/>
                    <a:pt x="6331" y="3424"/>
                    <a:pt x="6100" y="3419"/>
                  </a:cubicBezTo>
                  <a:cubicBezTo>
                    <a:pt x="5897" y="3419"/>
                    <a:pt x="5694" y="3419"/>
                    <a:pt x="5492" y="3413"/>
                  </a:cubicBezTo>
                  <a:cubicBezTo>
                    <a:pt x="4996" y="3605"/>
                    <a:pt x="4506" y="3791"/>
                    <a:pt x="4016" y="3976"/>
                  </a:cubicBezTo>
                  <a:cubicBezTo>
                    <a:pt x="3898" y="4021"/>
                    <a:pt x="3819" y="3841"/>
                    <a:pt x="3937" y="3796"/>
                  </a:cubicBezTo>
                  <a:cubicBezTo>
                    <a:pt x="4298" y="3661"/>
                    <a:pt x="4658" y="3520"/>
                    <a:pt x="5019" y="3385"/>
                  </a:cubicBezTo>
                  <a:cubicBezTo>
                    <a:pt x="4669" y="3340"/>
                    <a:pt x="4337" y="3244"/>
                    <a:pt x="4050" y="3019"/>
                  </a:cubicBezTo>
                  <a:cubicBezTo>
                    <a:pt x="3836" y="2856"/>
                    <a:pt x="3678" y="2642"/>
                    <a:pt x="3521" y="2422"/>
                  </a:cubicBezTo>
                  <a:cubicBezTo>
                    <a:pt x="3430" y="2456"/>
                    <a:pt x="3329" y="2450"/>
                    <a:pt x="3233" y="2456"/>
                  </a:cubicBezTo>
                  <a:lnTo>
                    <a:pt x="2856" y="2484"/>
                  </a:lnTo>
                  <a:cubicBezTo>
                    <a:pt x="2597" y="2501"/>
                    <a:pt x="2338" y="2518"/>
                    <a:pt x="2079" y="2535"/>
                  </a:cubicBezTo>
                  <a:cubicBezTo>
                    <a:pt x="1955" y="2540"/>
                    <a:pt x="1927" y="2343"/>
                    <a:pt x="2051" y="2338"/>
                  </a:cubicBezTo>
                  <a:cubicBezTo>
                    <a:pt x="2484" y="2309"/>
                    <a:pt x="2918" y="2281"/>
                    <a:pt x="3352" y="2253"/>
                  </a:cubicBezTo>
                  <a:cubicBezTo>
                    <a:pt x="3363" y="2253"/>
                    <a:pt x="3380" y="2253"/>
                    <a:pt x="3397" y="2253"/>
                  </a:cubicBezTo>
                  <a:cubicBezTo>
                    <a:pt x="3222" y="2000"/>
                    <a:pt x="3031" y="1763"/>
                    <a:pt x="2766" y="1605"/>
                  </a:cubicBezTo>
                  <a:cubicBezTo>
                    <a:pt x="2451" y="1420"/>
                    <a:pt x="2085" y="1437"/>
                    <a:pt x="1724" y="1459"/>
                  </a:cubicBezTo>
                  <a:cubicBezTo>
                    <a:pt x="1409" y="1673"/>
                    <a:pt x="1093" y="1887"/>
                    <a:pt x="778" y="2101"/>
                  </a:cubicBezTo>
                  <a:cubicBezTo>
                    <a:pt x="671" y="2174"/>
                    <a:pt x="553" y="2017"/>
                    <a:pt x="654" y="194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15"/>
            <p:cNvSpPr/>
            <p:nvPr/>
          </p:nvSpPr>
          <p:spPr>
            <a:xfrm>
              <a:off x="1246892" y="1958799"/>
              <a:ext cx="2947644" cy="2107363"/>
            </a:xfrm>
            <a:custGeom>
              <a:avLst/>
              <a:gdLst/>
              <a:ahLst/>
              <a:cxnLst/>
              <a:rect l="l" t="t" r="r" b="b"/>
              <a:pathLst>
                <a:path w="21237" h="15183" extrusionOk="0">
                  <a:moveTo>
                    <a:pt x="21237" y="15183"/>
                  </a:moveTo>
                  <a:lnTo>
                    <a:pt x="0" y="15183"/>
                  </a:lnTo>
                  <a:lnTo>
                    <a:pt x="0" y="0"/>
                  </a:lnTo>
                  <a:lnTo>
                    <a:pt x="2123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15"/>
            <p:cNvSpPr/>
            <p:nvPr/>
          </p:nvSpPr>
          <p:spPr>
            <a:xfrm>
              <a:off x="1320315" y="1959631"/>
              <a:ext cx="2874219" cy="2106530"/>
            </a:xfrm>
            <a:custGeom>
              <a:avLst/>
              <a:gdLst/>
              <a:ahLst/>
              <a:cxnLst/>
              <a:rect l="l" t="t" r="r" b="b"/>
              <a:pathLst>
                <a:path w="20708" h="15177" extrusionOk="0">
                  <a:moveTo>
                    <a:pt x="20708" y="15177"/>
                  </a:moveTo>
                  <a:lnTo>
                    <a:pt x="0" y="15177"/>
                  </a:lnTo>
                  <a:lnTo>
                    <a:pt x="0" y="0"/>
                  </a:lnTo>
                  <a:lnTo>
                    <a:pt x="2070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15"/>
            <p:cNvSpPr/>
            <p:nvPr/>
          </p:nvSpPr>
          <p:spPr>
            <a:xfrm>
              <a:off x="1370282" y="2072889"/>
              <a:ext cx="2774286" cy="1931646"/>
            </a:xfrm>
            <a:custGeom>
              <a:avLst/>
              <a:gdLst/>
              <a:ahLst/>
              <a:cxnLst/>
              <a:rect l="l" t="t" r="r" b="b"/>
              <a:pathLst>
                <a:path w="19988" h="13917" extrusionOk="0">
                  <a:moveTo>
                    <a:pt x="19987" y="13916"/>
                  </a:moveTo>
                  <a:lnTo>
                    <a:pt x="1" y="13916"/>
                  </a:lnTo>
                  <a:lnTo>
                    <a:pt x="1" y="1"/>
                  </a:lnTo>
                  <a:lnTo>
                    <a:pt x="1998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15"/>
            <p:cNvSpPr/>
            <p:nvPr/>
          </p:nvSpPr>
          <p:spPr>
            <a:xfrm>
              <a:off x="2112840" y="4066005"/>
              <a:ext cx="1727613" cy="515355"/>
            </a:xfrm>
            <a:custGeom>
              <a:avLst/>
              <a:gdLst/>
              <a:ahLst/>
              <a:cxnLst/>
              <a:rect l="l" t="t" r="r" b="b"/>
              <a:pathLst>
                <a:path w="12447" h="3713" extrusionOk="0">
                  <a:moveTo>
                    <a:pt x="1043" y="1"/>
                  </a:moveTo>
                  <a:cubicBezTo>
                    <a:pt x="1043" y="1"/>
                    <a:pt x="1" y="575"/>
                    <a:pt x="1" y="3712"/>
                  </a:cubicBezTo>
                  <a:lnTo>
                    <a:pt x="12446" y="3712"/>
                  </a:lnTo>
                  <a:lnTo>
                    <a:pt x="12446" y="2800"/>
                  </a:lnTo>
                  <a:lnTo>
                    <a:pt x="5666" y="2800"/>
                  </a:lnTo>
                  <a:cubicBezTo>
                    <a:pt x="5666" y="2800"/>
                    <a:pt x="5469" y="1448"/>
                    <a:pt x="64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15"/>
            <p:cNvSpPr/>
            <p:nvPr/>
          </p:nvSpPr>
          <p:spPr>
            <a:xfrm>
              <a:off x="2128524" y="4066005"/>
              <a:ext cx="885667" cy="287866"/>
            </a:xfrm>
            <a:custGeom>
              <a:avLst/>
              <a:gdLst/>
              <a:ahLst/>
              <a:cxnLst/>
              <a:rect l="l" t="t" r="r" b="b"/>
              <a:pathLst>
                <a:path w="6381" h="2074" extrusionOk="0">
                  <a:moveTo>
                    <a:pt x="6381" y="1"/>
                  </a:moveTo>
                  <a:lnTo>
                    <a:pt x="0" y="2073"/>
                  </a:lnTo>
                  <a:cubicBezTo>
                    <a:pt x="0" y="2073"/>
                    <a:pt x="192" y="536"/>
                    <a:pt x="9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15"/>
            <p:cNvSpPr/>
            <p:nvPr/>
          </p:nvSpPr>
          <p:spPr>
            <a:xfrm>
              <a:off x="2115199" y="4454496"/>
              <a:ext cx="1725254" cy="36087"/>
            </a:xfrm>
            <a:custGeom>
              <a:avLst/>
              <a:gdLst/>
              <a:ahLst/>
              <a:cxnLst/>
              <a:rect l="l" t="t" r="r" b="b"/>
              <a:pathLst>
                <a:path w="12430" h="260" extrusionOk="0">
                  <a:moveTo>
                    <a:pt x="1" y="260"/>
                  </a:moveTo>
                  <a:lnTo>
                    <a:pt x="12429" y="260"/>
                  </a:lnTo>
                  <a:lnTo>
                    <a:pt x="12429" y="1"/>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15"/>
            <p:cNvSpPr/>
            <p:nvPr/>
          </p:nvSpPr>
          <p:spPr>
            <a:xfrm>
              <a:off x="2664692" y="1979063"/>
              <a:ext cx="78282" cy="77588"/>
            </a:xfrm>
            <a:custGeom>
              <a:avLst/>
              <a:gdLst/>
              <a:ahLst/>
              <a:cxnLst/>
              <a:rect l="l" t="t" r="r" b="b"/>
              <a:pathLst>
                <a:path w="564" h="559" extrusionOk="0">
                  <a:moveTo>
                    <a:pt x="564" y="282"/>
                  </a:moveTo>
                  <a:cubicBezTo>
                    <a:pt x="564" y="434"/>
                    <a:pt x="440" y="558"/>
                    <a:pt x="282" y="558"/>
                  </a:cubicBezTo>
                  <a:cubicBezTo>
                    <a:pt x="130" y="558"/>
                    <a:pt x="1" y="434"/>
                    <a:pt x="1" y="282"/>
                  </a:cubicBezTo>
                  <a:cubicBezTo>
                    <a:pt x="1" y="125"/>
                    <a:pt x="130" y="1"/>
                    <a:pt x="282" y="1"/>
                  </a:cubicBezTo>
                  <a:cubicBezTo>
                    <a:pt x="440" y="1"/>
                    <a:pt x="564" y="125"/>
                    <a:pt x="564" y="282"/>
                  </a:cubicBezTo>
                  <a:close/>
                </a:path>
              </a:pathLst>
            </a:custGeom>
            <a:solidFill>
              <a:srgbClr val="8E8E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15"/>
            <p:cNvSpPr/>
            <p:nvPr/>
          </p:nvSpPr>
          <p:spPr>
            <a:xfrm>
              <a:off x="1481319" y="2258182"/>
              <a:ext cx="583227" cy="518270"/>
            </a:xfrm>
            <a:custGeom>
              <a:avLst/>
              <a:gdLst/>
              <a:ahLst/>
              <a:cxnLst/>
              <a:rect l="l" t="t" r="r" b="b"/>
              <a:pathLst>
                <a:path w="4202" h="3734" extrusionOk="0">
                  <a:moveTo>
                    <a:pt x="4202" y="0"/>
                  </a:moveTo>
                  <a:lnTo>
                    <a:pt x="4202" y="3734"/>
                  </a:lnTo>
                  <a:lnTo>
                    <a:pt x="0" y="3734"/>
                  </a:lnTo>
                  <a:lnTo>
                    <a:pt x="0" y="648"/>
                  </a:lnTo>
                  <a:lnTo>
                    <a:pt x="1639" y="648"/>
                  </a:lnTo>
                  <a:lnTo>
                    <a:pt x="1791" y="0"/>
                  </a:lnTo>
                  <a:close/>
                </a:path>
              </a:pathLst>
            </a:custGeom>
            <a:solidFill>
              <a:srgbClr val="DFAF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15"/>
            <p:cNvSpPr/>
            <p:nvPr/>
          </p:nvSpPr>
          <p:spPr>
            <a:xfrm>
              <a:off x="1481319" y="2347984"/>
              <a:ext cx="645825" cy="428468"/>
            </a:xfrm>
            <a:custGeom>
              <a:avLst/>
              <a:gdLst/>
              <a:ahLst/>
              <a:cxnLst/>
              <a:rect l="l" t="t" r="r" b="b"/>
              <a:pathLst>
                <a:path w="4653" h="3087" extrusionOk="0">
                  <a:moveTo>
                    <a:pt x="4202" y="3087"/>
                  </a:moveTo>
                  <a:lnTo>
                    <a:pt x="0" y="3087"/>
                  </a:lnTo>
                  <a:lnTo>
                    <a:pt x="451" y="1"/>
                  </a:lnTo>
                  <a:lnTo>
                    <a:pt x="465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15"/>
            <p:cNvSpPr/>
            <p:nvPr/>
          </p:nvSpPr>
          <p:spPr>
            <a:xfrm>
              <a:off x="1481319" y="2831134"/>
              <a:ext cx="583227" cy="518270"/>
            </a:xfrm>
            <a:custGeom>
              <a:avLst/>
              <a:gdLst/>
              <a:ahLst/>
              <a:cxnLst/>
              <a:rect l="l" t="t" r="r" b="b"/>
              <a:pathLst>
                <a:path w="4202" h="3734" extrusionOk="0">
                  <a:moveTo>
                    <a:pt x="4202" y="0"/>
                  </a:moveTo>
                  <a:lnTo>
                    <a:pt x="4202" y="3734"/>
                  </a:lnTo>
                  <a:lnTo>
                    <a:pt x="0" y="3734"/>
                  </a:lnTo>
                  <a:lnTo>
                    <a:pt x="0" y="648"/>
                  </a:lnTo>
                  <a:lnTo>
                    <a:pt x="1639" y="648"/>
                  </a:lnTo>
                  <a:lnTo>
                    <a:pt x="1791" y="0"/>
                  </a:lnTo>
                  <a:close/>
                </a:path>
              </a:pathLst>
            </a:custGeom>
            <a:solidFill>
              <a:srgbClr val="DFAF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15"/>
            <p:cNvSpPr/>
            <p:nvPr/>
          </p:nvSpPr>
          <p:spPr>
            <a:xfrm>
              <a:off x="1481319" y="2920935"/>
              <a:ext cx="645825" cy="428468"/>
            </a:xfrm>
            <a:custGeom>
              <a:avLst/>
              <a:gdLst/>
              <a:ahLst/>
              <a:cxnLst/>
              <a:rect l="l" t="t" r="r" b="b"/>
              <a:pathLst>
                <a:path w="4653" h="3087" extrusionOk="0">
                  <a:moveTo>
                    <a:pt x="4202" y="3087"/>
                  </a:moveTo>
                  <a:lnTo>
                    <a:pt x="0" y="3087"/>
                  </a:lnTo>
                  <a:lnTo>
                    <a:pt x="451" y="1"/>
                  </a:lnTo>
                  <a:lnTo>
                    <a:pt x="465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15"/>
            <p:cNvSpPr/>
            <p:nvPr/>
          </p:nvSpPr>
          <p:spPr>
            <a:xfrm>
              <a:off x="1500056" y="3424350"/>
              <a:ext cx="583227" cy="518409"/>
            </a:xfrm>
            <a:custGeom>
              <a:avLst/>
              <a:gdLst/>
              <a:ahLst/>
              <a:cxnLst/>
              <a:rect l="l" t="t" r="r" b="b"/>
              <a:pathLst>
                <a:path w="4202" h="3735" extrusionOk="0">
                  <a:moveTo>
                    <a:pt x="4202" y="1"/>
                  </a:moveTo>
                  <a:lnTo>
                    <a:pt x="4202" y="3734"/>
                  </a:lnTo>
                  <a:lnTo>
                    <a:pt x="1" y="3734"/>
                  </a:lnTo>
                  <a:lnTo>
                    <a:pt x="1" y="648"/>
                  </a:lnTo>
                  <a:lnTo>
                    <a:pt x="1634" y="648"/>
                  </a:lnTo>
                  <a:lnTo>
                    <a:pt x="1791" y="1"/>
                  </a:lnTo>
                  <a:close/>
                </a:path>
              </a:pathLst>
            </a:custGeom>
            <a:solidFill>
              <a:srgbClr val="DFAF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15"/>
            <p:cNvSpPr/>
            <p:nvPr/>
          </p:nvSpPr>
          <p:spPr>
            <a:xfrm>
              <a:off x="1500056" y="3514290"/>
              <a:ext cx="645825" cy="428468"/>
            </a:xfrm>
            <a:custGeom>
              <a:avLst/>
              <a:gdLst/>
              <a:ahLst/>
              <a:cxnLst/>
              <a:rect l="l" t="t" r="r" b="b"/>
              <a:pathLst>
                <a:path w="4653" h="3087" extrusionOk="0">
                  <a:moveTo>
                    <a:pt x="4202" y="3086"/>
                  </a:moveTo>
                  <a:lnTo>
                    <a:pt x="1" y="3086"/>
                  </a:lnTo>
                  <a:lnTo>
                    <a:pt x="451" y="0"/>
                  </a:lnTo>
                  <a:lnTo>
                    <a:pt x="465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15"/>
            <p:cNvSpPr/>
            <p:nvPr/>
          </p:nvSpPr>
          <p:spPr>
            <a:xfrm>
              <a:off x="2382520" y="3358699"/>
              <a:ext cx="356571" cy="530068"/>
            </a:xfrm>
            <a:custGeom>
              <a:avLst/>
              <a:gdLst/>
              <a:ahLst/>
              <a:cxnLst/>
              <a:rect l="l" t="t" r="r" b="b"/>
              <a:pathLst>
                <a:path w="2569" h="3819" extrusionOk="0">
                  <a:moveTo>
                    <a:pt x="2569" y="3819"/>
                  </a:moveTo>
                  <a:lnTo>
                    <a:pt x="1" y="3819"/>
                  </a:lnTo>
                  <a:lnTo>
                    <a:pt x="1" y="0"/>
                  </a:lnTo>
                  <a:lnTo>
                    <a:pt x="256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15"/>
            <p:cNvSpPr/>
            <p:nvPr/>
          </p:nvSpPr>
          <p:spPr>
            <a:xfrm>
              <a:off x="2414582" y="3330523"/>
              <a:ext cx="357404" cy="530068"/>
            </a:xfrm>
            <a:custGeom>
              <a:avLst/>
              <a:gdLst/>
              <a:ahLst/>
              <a:cxnLst/>
              <a:rect l="l" t="t" r="r" b="b"/>
              <a:pathLst>
                <a:path w="2575" h="3819" extrusionOk="0">
                  <a:moveTo>
                    <a:pt x="2574" y="3819"/>
                  </a:moveTo>
                  <a:lnTo>
                    <a:pt x="1" y="3819"/>
                  </a:lnTo>
                  <a:lnTo>
                    <a:pt x="1" y="1"/>
                  </a:lnTo>
                  <a:lnTo>
                    <a:pt x="2574"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15"/>
            <p:cNvSpPr/>
            <p:nvPr/>
          </p:nvSpPr>
          <p:spPr>
            <a:xfrm>
              <a:off x="2456082" y="3295408"/>
              <a:ext cx="357265" cy="530901"/>
            </a:xfrm>
            <a:custGeom>
              <a:avLst/>
              <a:gdLst/>
              <a:ahLst/>
              <a:cxnLst/>
              <a:rect l="l" t="t" r="r" b="b"/>
              <a:pathLst>
                <a:path w="2574" h="3825" extrusionOk="0">
                  <a:moveTo>
                    <a:pt x="2574" y="3824"/>
                  </a:moveTo>
                  <a:lnTo>
                    <a:pt x="0" y="3824"/>
                  </a:lnTo>
                  <a:lnTo>
                    <a:pt x="0" y="0"/>
                  </a:lnTo>
                  <a:lnTo>
                    <a:pt x="25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15"/>
            <p:cNvSpPr/>
            <p:nvPr/>
          </p:nvSpPr>
          <p:spPr>
            <a:xfrm>
              <a:off x="2494251" y="3385209"/>
              <a:ext cx="285507" cy="25955"/>
            </a:xfrm>
            <a:custGeom>
              <a:avLst/>
              <a:gdLst/>
              <a:ahLst/>
              <a:cxnLst/>
              <a:rect l="l" t="t" r="r" b="b"/>
              <a:pathLst>
                <a:path w="2057" h="187" extrusionOk="0">
                  <a:moveTo>
                    <a:pt x="1921" y="1"/>
                  </a:moveTo>
                  <a:lnTo>
                    <a:pt x="119" y="1"/>
                  </a:lnTo>
                  <a:cubicBezTo>
                    <a:pt x="1" y="1"/>
                    <a:pt x="18" y="187"/>
                    <a:pt x="136" y="187"/>
                  </a:cubicBezTo>
                  <a:lnTo>
                    <a:pt x="1938" y="187"/>
                  </a:lnTo>
                  <a:cubicBezTo>
                    <a:pt x="2056" y="187"/>
                    <a:pt x="2040" y="1"/>
                    <a:pt x="19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15"/>
            <p:cNvSpPr/>
            <p:nvPr/>
          </p:nvSpPr>
          <p:spPr>
            <a:xfrm>
              <a:off x="2494251" y="3454885"/>
              <a:ext cx="285507" cy="25816"/>
            </a:xfrm>
            <a:custGeom>
              <a:avLst/>
              <a:gdLst/>
              <a:ahLst/>
              <a:cxnLst/>
              <a:rect l="l" t="t" r="r" b="b"/>
              <a:pathLst>
                <a:path w="2057" h="186" extrusionOk="0">
                  <a:moveTo>
                    <a:pt x="1921" y="0"/>
                  </a:moveTo>
                  <a:lnTo>
                    <a:pt x="119" y="0"/>
                  </a:lnTo>
                  <a:cubicBezTo>
                    <a:pt x="1" y="0"/>
                    <a:pt x="18" y="186"/>
                    <a:pt x="136" y="186"/>
                  </a:cubicBezTo>
                  <a:lnTo>
                    <a:pt x="1938" y="186"/>
                  </a:lnTo>
                  <a:cubicBezTo>
                    <a:pt x="2056" y="186"/>
                    <a:pt x="2040" y="0"/>
                    <a:pt x="19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15"/>
            <p:cNvSpPr/>
            <p:nvPr/>
          </p:nvSpPr>
          <p:spPr>
            <a:xfrm>
              <a:off x="2494251" y="3523589"/>
              <a:ext cx="285507" cy="25955"/>
            </a:xfrm>
            <a:custGeom>
              <a:avLst/>
              <a:gdLst/>
              <a:ahLst/>
              <a:cxnLst/>
              <a:rect l="l" t="t" r="r" b="b"/>
              <a:pathLst>
                <a:path w="2057" h="187" extrusionOk="0">
                  <a:moveTo>
                    <a:pt x="1921" y="1"/>
                  </a:moveTo>
                  <a:lnTo>
                    <a:pt x="119" y="1"/>
                  </a:lnTo>
                  <a:cubicBezTo>
                    <a:pt x="1" y="1"/>
                    <a:pt x="18" y="187"/>
                    <a:pt x="136" y="187"/>
                  </a:cubicBezTo>
                  <a:lnTo>
                    <a:pt x="1938" y="187"/>
                  </a:lnTo>
                  <a:cubicBezTo>
                    <a:pt x="2056" y="187"/>
                    <a:pt x="2040" y="1"/>
                    <a:pt x="19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15"/>
            <p:cNvSpPr/>
            <p:nvPr/>
          </p:nvSpPr>
          <p:spPr>
            <a:xfrm>
              <a:off x="2494251" y="3593126"/>
              <a:ext cx="285507" cy="25955"/>
            </a:xfrm>
            <a:custGeom>
              <a:avLst/>
              <a:gdLst/>
              <a:ahLst/>
              <a:cxnLst/>
              <a:rect l="l" t="t" r="r" b="b"/>
              <a:pathLst>
                <a:path w="2057" h="187" extrusionOk="0">
                  <a:moveTo>
                    <a:pt x="1921" y="1"/>
                  </a:moveTo>
                  <a:lnTo>
                    <a:pt x="119" y="1"/>
                  </a:lnTo>
                  <a:cubicBezTo>
                    <a:pt x="1" y="1"/>
                    <a:pt x="18" y="187"/>
                    <a:pt x="136" y="187"/>
                  </a:cubicBezTo>
                  <a:lnTo>
                    <a:pt x="1938" y="187"/>
                  </a:lnTo>
                  <a:cubicBezTo>
                    <a:pt x="2056" y="187"/>
                    <a:pt x="2040" y="1"/>
                    <a:pt x="19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15"/>
            <p:cNvSpPr/>
            <p:nvPr/>
          </p:nvSpPr>
          <p:spPr>
            <a:xfrm>
              <a:off x="2495916" y="3652531"/>
              <a:ext cx="286201" cy="25955"/>
            </a:xfrm>
            <a:custGeom>
              <a:avLst/>
              <a:gdLst/>
              <a:ahLst/>
              <a:cxnLst/>
              <a:rect l="l" t="t" r="r" b="b"/>
              <a:pathLst>
                <a:path w="2062" h="187" extrusionOk="0">
                  <a:moveTo>
                    <a:pt x="1921" y="1"/>
                  </a:moveTo>
                  <a:lnTo>
                    <a:pt x="124" y="1"/>
                  </a:lnTo>
                  <a:cubicBezTo>
                    <a:pt x="0" y="1"/>
                    <a:pt x="17" y="187"/>
                    <a:pt x="135" y="187"/>
                  </a:cubicBezTo>
                  <a:lnTo>
                    <a:pt x="1937" y="187"/>
                  </a:lnTo>
                  <a:cubicBezTo>
                    <a:pt x="2061" y="187"/>
                    <a:pt x="2044" y="1"/>
                    <a:pt x="19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15"/>
            <p:cNvSpPr/>
            <p:nvPr/>
          </p:nvSpPr>
          <p:spPr>
            <a:xfrm>
              <a:off x="2505215" y="3722207"/>
              <a:ext cx="286201" cy="25816"/>
            </a:xfrm>
            <a:custGeom>
              <a:avLst/>
              <a:gdLst/>
              <a:ahLst/>
              <a:cxnLst/>
              <a:rect l="l" t="t" r="r" b="b"/>
              <a:pathLst>
                <a:path w="2062" h="186" extrusionOk="0">
                  <a:moveTo>
                    <a:pt x="1921" y="0"/>
                  </a:moveTo>
                  <a:lnTo>
                    <a:pt x="125" y="0"/>
                  </a:lnTo>
                  <a:cubicBezTo>
                    <a:pt x="1" y="0"/>
                    <a:pt x="18" y="186"/>
                    <a:pt x="142" y="186"/>
                  </a:cubicBezTo>
                  <a:lnTo>
                    <a:pt x="1938" y="186"/>
                  </a:lnTo>
                  <a:cubicBezTo>
                    <a:pt x="2062" y="186"/>
                    <a:pt x="2045" y="0"/>
                    <a:pt x="19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3" name="Google Shape;93;p15"/>
            <p:cNvGrpSpPr/>
            <p:nvPr/>
          </p:nvGrpSpPr>
          <p:grpSpPr>
            <a:xfrm>
              <a:off x="2935899" y="3295408"/>
              <a:ext cx="430827" cy="593359"/>
              <a:chOff x="2935899" y="3295408"/>
              <a:chExt cx="430827" cy="593359"/>
            </a:xfrm>
          </p:grpSpPr>
          <p:sp>
            <p:nvSpPr>
              <p:cNvPr id="94" name="Google Shape;94;p15"/>
              <p:cNvSpPr/>
              <p:nvPr/>
            </p:nvSpPr>
            <p:spPr>
              <a:xfrm>
                <a:off x="2935899" y="3358699"/>
                <a:ext cx="357404" cy="530068"/>
              </a:xfrm>
              <a:custGeom>
                <a:avLst/>
                <a:gdLst/>
                <a:ahLst/>
                <a:cxnLst/>
                <a:rect l="l" t="t" r="r" b="b"/>
                <a:pathLst>
                  <a:path w="2575" h="3819" extrusionOk="0">
                    <a:moveTo>
                      <a:pt x="2574" y="3819"/>
                    </a:moveTo>
                    <a:lnTo>
                      <a:pt x="1" y="3819"/>
                    </a:lnTo>
                    <a:lnTo>
                      <a:pt x="1" y="0"/>
                    </a:lnTo>
                    <a:lnTo>
                      <a:pt x="257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15"/>
              <p:cNvSpPr/>
              <p:nvPr/>
            </p:nvSpPr>
            <p:spPr>
              <a:xfrm>
                <a:off x="2967961" y="3330523"/>
                <a:ext cx="357404" cy="530068"/>
              </a:xfrm>
              <a:custGeom>
                <a:avLst/>
                <a:gdLst/>
                <a:ahLst/>
                <a:cxnLst/>
                <a:rect l="l" t="t" r="r" b="b"/>
                <a:pathLst>
                  <a:path w="2575" h="3819" extrusionOk="0">
                    <a:moveTo>
                      <a:pt x="2574" y="3819"/>
                    </a:moveTo>
                    <a:lnTo>
                      <a:pt x="1" y="3819"/>
                    </a:lnTo>
                    <a:lnTo>
                      <a:pt x="1" y="1"/>
                    </a:lnTo>
                    <a:lnTo>
                      <a:pt x="2574"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15"/>
              <p:cNvSpPr/>
              <p:nvPr/>
            </p:nvSpPr>
            <p:spPr>
              <a:xfrm>
                <a:off x="3010155" y="3295408"/>
                <a:ext cx="356571" cy="530901"/>
              </a:xfrm>
              <a:custGeom>
                <a:avLst/>
                <a:gdLst/>
                <a:ahLst/>
                <a:cxnLst/>
                <a:rect l="l" t="t" r="r" b="b"/>
                <a:pathLst>
                  <a:path w="2569" h="3825" extrusionOk="0">
                    <a:moveTo>
                      <a:pt x="2569" y="3824"/>
                    </a:moveTo>
                    <a:lnTo>
                      <a:pt x="1" y="3824"/>
                    </a:lnTo>
                    <a:lnTo>
                      <a:pt x="1" y="0"/>
                    </a:lnTo>
                    <a:lnTo>
                      <a:pt x="256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15"/>
              <p:cNvSpPr/>
              <p:nvPr/>
            </p:nvSpPr>
            <p:spPr>
              <a:xfrm>
                <a:off x="3047768" y="3385209"/>
                <a:ext cx="285368" cy="25955"/>
              </a:xfrm>
              <a:custGeom>
                <a:avLst/>
                <a:gdLst/>
                <a:ahLst/>
                <a:cxnLst/>
                <a:rect l="l" t="t" r="r" b="b"/>
                <a:pathLst>
                  <a:path w="2056" h="187" extrusionOk="0">
                    <a:moveTo>
                      <a:pt x="1920" y="1"/>
                    </a:moveTo>
                    <a:lnTo>
                      <a:pt x="118" y="1"/>
                    </a:lnTo>
                    <a:cubicBezTo>
                      <a:pt x="0" y="1"/>
                      <a:pt x="17" y="187"/>
                      <a:pt x="135" y="187"/>
                    </a:cubicBezTo>
                    <a:lnTo>
                      <a:pt x="1937" y="187"/>
                    </a:lnTo>
                    <a:cubicBezTo>
                      <a:pt x="2056" y="187"/>
                      <a:pt x="2039" y="1"/>
                      <a:pt x="19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15"/>
              <p:cNvSpPr/>
              <p:nvPr/>
            </p:nvSpPr>
            <p:spPr>
              <a:xfrm>
                <a:off x="3047768" y="3454885"/>
                <a:ext cx="285368" cy="25816"/>
              </a:xfrm>
              <a:custGeom>
                <a:avLst/>
                <a:gdLst/>
                <a:ahLst/>
                <a:cxnLst/>
                <a:rect l="l" t="t" r="r" b="b"/>
                <a:pathLst>
                  <a:path w="2056" h="186" extrusionOk="0">
                    <a:moveTo>
                      <a:pt x="1920" y="0"/>
                    </a:moveTo>
                    <a:lnTo>
                      <a:pt x="118" y="0"/>
                    </a:lnTo>
                    <a:cubicBezTo>
                      <a:pt x="0" y="0"/>
                      <a:pt x="17" y="186"/>
                      <a:pt x="135" y="186"/>
                    </a:cubicBezTo>
                    <a:lnTo>
                      <a:pt x="1937" y="186"/>
                    </a:lnTo>
                    <a:cubicBezTo>
                      <a:pt x="2056" y="186"/>
                      <a:pt x="2039" y="0"/>
                      <a:pt x="19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15"/>
              <p:cNvSpPr/>
              <p:nvPr/>
            </p:nvSpPr>
            <p:spPr>
              <a:xfrm>
                <a:off x="3047768" y="3523589"/>
                <a:ext cx="285368" cy="25955"/>
              </a:xfrm>
              <a:custGeom>
                <a:avLst/>
                <a:gdLst/>
                <a:ahLst/>
                <a:cxnLst/>
                <a:rect l="l" t="t" r="r" b="b"/>
                <a:pathLst>
                  <a:path w="2056" h="187" extrusionOk="0">
                    <a:moveTo>
                      <a:pt x="1920" y="1"/>
                    </a:moveTo>
                    <a:lnTo>
                      <a:pt x="118" y="1"/>
                    </a:lnTo>
                    <a:cubicBezTo>
                      <a:pt x="0" y="1"/>
                      <a:pt x="17" y="187"/>
                      <a:pt x="135" y="187"/>
                    </a:cubicBezTo>
                    <a:lnTo>
                      <a:pt x="1937" y="187"/>
                    </a:lnTo>
                    <a:cubicBezTo>
                      <a:pt x="2056" y="187"/>
                      <a:pt x="2039" y="1"/>
                      <a:pt x="19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15"/>
              <p:cNvSpPr/>
              <p:nvPr/>
            </p:nvSpPr>
            <p:spPr>
              <a:xfrm>
                <a:off x="3047768" y="3593126"/>
                <a:ext cx="285368" cy="25955"/>
              </a:xfrm>
              <a:custGeom>
                <a:avLst/>
                <a:gdLst/>
                <a:ahLst/>
                <a:cxnLst/>
                <a:rect l="l" t="t" r="r" b="b"/>
                <a:pathLst>
                  <a:path w="2056" h="187" extrusionOk="0">
                    <a:moveTo>
                      <a:pt x="1920" y="1"/>
                    </a:moveTo>
                    <a:lnTo>
                      <a:pt x="118" y="1"/>
                    </a:lnTo>
                    <a:cubicBezTo>
                      <a:pt x="0" y="1"/>
                      <a:pt x="17" y="187"/>
                      <a:pt x="135" y="187"/>
                    </a:cubicBezTo>
                    <a:lnTo>
                      <a:pt x="1937" y="187"/>
                    </a:lnTo>
                    <a:cubicBezTo>
                      <a:pt x="2056" y="187"/>
                      <a:pt x="2039" y="1"/>
                      <a:pt x="19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15"/>
              <p:cNvSpPr/>
              <p:nvPr/>
            </p:nvSpPr>
            <p:spPr>
              <a:xfrm>
                <a:off x="3049295" y="3652531"/>
                <a:ext cx="286201" cy="25955"/>
              </a:xfrm>
              <a:custGeom>
                <a:avLst/>
                <a:gdLst/>
                <a:ahLst/>
                <a:cxnLst/>
                <a:rect l="l" t="t" r="r" b="b"/>
                <a:pathLst>
                  <a:path w="2062" h="187" extrusionOk="0">
                    <a:moveTo>
                      <a:pt x="1926" y="1"/>
                    </a:moveTo>
                    <a:lnTo>
                      <a:pt x="124" y="1"/>
                    </a:lnTo>
                    <a:cubicBezTo>
                      <a:pt x="0" y="1"/>
                      <a:pt x="17" y="187"/>
                      <a:pt x="141" y="187"/>
                    </a:cubicBezTo>
                    <a:lnTo>
                      <a:pt x="1938" y="187"/>
                    </a:lnTo>
                    <a:cubicBezTo>
                      <a:pt x="2061" y="187"/>
                      <a:pt x="2045" y="1"/>
                      <a:pt x="19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15"/>
              <p:cNvSpPr/>
              <p:nvPr/>
            </p:nvSpPr>
            <p:spPr>
              <a:xfrm>
                <a:off x="3059427" y="3722207"/>
                <a:ext cx="285507" cy="25816"/>
              </a:xfrm>
              <a:custGeom>
                <a:avLst/>
                <a:gdLst/>
                <a:ahLst/>
                <a:cxnLst/>
                <a:rect l="l" t="t" r="r" b="b"/>
                <a:pathLst>
                  <a:path w="2057" h="186" extrusionOk="0">
                    <a:moveTo>
                      <a:pt x="1921" y="0"/>
                    </a:moveTo>
                    <a:lnTo>
                      <a:pt x="119" y="0"/>
                    </a:lnTo>
                    <a:cubicBezTo>
                      <a:pt x="1" y="0"/>
                      <a:pt x="17" y="186"/>
                      <a:pt x="136" y="186"/>
                    </a:cubicBezTo>
                    <a:lnTo>
                      <a:pt x="1938" y="186"/>
                    </a:lnTo>
                    <a:cubicBezTo>
                      <a:pt x="2056" y="186"/>
                      <a:pt x="2039" y="0"/>
                      <a:pt x="19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3" name="Google Shape;103;p15"/>
            <p:cNvSpPr/>
            <p:nvPr/>
          </p:nvSpPr>
          <p:spPr>
            <a:xfrm>
              <a:off x="2377801" y="2741194"/>
              <a:ext cx="357404" cy="530901"/>
            </a:xfrm>
            <a:custGeom>
              <a:avLst/>
              <a:gdLst/>
              <a:ahLst/>
              <a:cxnLst/>
              <a:rect l="l" t="t" r="r" b="b"/>
              <a:pathLst>
                <a:path w="2575" h="3825" extrusionOk="0">
                  <a:moveTo>
                    <a:pt x="2574" y="3824"/>
                  </a:moveTo>
                  <a:lnTo>
                    <a:pt x="1" y="3824"/>
                  </a:lnTo>
                  <a:lnTo>
                    <a:pt x="1" y="1"/>
                  </a:lnTo>
                  <a:lnTo>
                    <a:pt x="257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15"/>
            <p:cNvSpPr/>
            <p:nvPr/>
          </p:nvSpPr>
          <p:spPr>
            <a:xfrm>
              <a:off x="2409863" y="2713018"/>
              <a:ext cx="357404" cy="530901"/>
            </a:xfrm>
            <a:custGeom>
              <a:avLst/>
              <a:gdLst/>
              <a:ahLst/>
              <a:cxnLst/>
              <a:rect l="l" t="t" r="r" b="b"/>
              <a:pathLst>
                <a:path w="2575" h="3825" extrusionOk="0">
                  <a:moveTo>
                    <a:pt x="2574" y="3825"/>
                  </a:moveTo>
                  <a:lnTo>
                    <a:pt x="1" y="3825"/>
                  </a:lnTo>
                  <a:lnTo>
                    <a:pt x="1" y="1"/>
                  </a:lnTo>
                  <a:lnTo>
                    <a:pt x="2574"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15"/>
            <p:cNvSpPr/>
            <p:nvPr/>
          </p:nvSpPr>
          <p:spPr>
            <a:xfrm>
              <a:off x="2451363" y="2678736"/>
              <a:ext cx="357265" cy="530068"/>
            </a:xfrm>
            <a:custGeom>
              <a:avLst/>
              <a:gdLst/>
              <a:ahLst/>
              <a:cxnLst/>
              <a:rect l="l" t="t" r="r" b="b"/>
              <a:pathLst>
                <a:path w="2574" h="3819" extrusionOk="0">
                  <a:moveTo>
                    <a:pt x="2574" y="3818"/>
                  </a:moveTo>
                  <a:lnTo>
                    <a:pt x="0" y="3818"/>
                  </a:lnTo>
                  <a:lnTo>
                    <a:pt x="0" y="0"/>
                  </a:lnTo>
                  <a:lnTo>
                    <a:pt x="25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15"/>
            <p:cNvSpPr/>
            <p:nvPr/>
          </p:nvSpPr>
          <p:spPr>
            <a:xfrm>
              <a:off x="2489670" y="2767843"/>
              <a:ext cx="285368" cy="25816"/>
            </a:xfrm>
            <a:custGeom>
              <a:avLst/>
              <a:gdLst/>
              <a:ahLst/>
              <a:cxnLst/>
              <a:rect l="l" t="t" r="r" b="b"/>
              <a:pathLst>
                <a:path w="2056" h="186" extrusionOk="0">
                  <a:moveTo>
                    <a:pt x="1921" y="0"/>
                  </a:moveTo>
                  <a:lnTo>
                    <a:pt x="118" y="0"/>
                  </a:lnTo>
                  <a:cubicBezTo>
                    <a:pt x="0" y="0"/>
                    <a:pt x="17" y="186"/>
                    <a:pt x="135" y="186"/>
                  </a:cubicBezTo>
                  <a:lnTo>
                    <a:pt x="1937" y="186"/>
                  </a:lnTo>
                  <a:cubicBezTo>
                    <a:pt x="2056" y="186"/>
                    <a:pt x="2039" y="0"/>
                    <a:pt x="19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15"/>
            <p:cNvSpPr/>
            <p:nvPr/>
          </p:nvSpPr>
          <p:spPr>
            <a:xfrm>
              <a:off x="2489670" y="2837380"/>
              <a:ext cx="285368" cy="25955"/>
            </a:xfrm>
            <a:custGeom>
              <a:avLst/>
              <a:gdLst/>
              <a:ahLst/>
              <a:cxnLst/>
              <a:rect l="l" t="t" r="r" b="b"/>
              <a:pathLst>
                <a:path w="2056" h="187" extrusionOk="0">
                  <a:moveTo>
                    <a:pt x="1921" y="0"/>
                  </a:moveTo>
                  <a:lnTo>
                    <a:pt x="118" y="0"/>
                  </a:lnTo>
                  <a:cubicBezTo>
                    <a:pt x="0" y="0"/>
                    <a:pt x="17" y="186"/>
                    <a:pt x="135" y="186"/>
                  </a:cubicBezTo>
                  <a:lnTo>
                    <a:pt x="1937" y="186"/>
                  </a:lnTo>
                  <a:cubicBezTo>
                    <a:pt x="2056" y="186"/>
                    <a:pt x="2039" y="0"/>
                    <a:pt x="19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15"/>
            <p:cNvSpPr/>
            <p:nvPr/>
          </p:nvSpPr>
          <p:spPr>
            <a:xfrm>
              <a:off x="2489670" y="2906084"/>
              <a:ext cx="285368" cy="26788"/>
            </a:xfrm>
            <a:custGeom>
              <a:avLst/>
              <a:gdLst/>
              <a:ahLst/>
              <a:cxnLst/>
              <a:rect l="l" t="t" r="r" b="b"/>
              <a:pathLst>
                <a:path w="2056" h="193" extrusionOk="0">
                  <a:moveTo>
                    <a:pt x="1921" y="1"/>
                  </a:moveTo>
                  <a:lnTo>
                    <a:pt x="118" y="1"/>
                  </a:lnTo>
                  <a:cubicBezTo>
                    <a:pt x="0" y="1"/>
                    <a:pt x="17" y="192"/>
                    <a:pt x="135" y="192"/>
                  </a:cubicBezTo>
                  <a:lnTo>
                    <a:pt x="1937" y="192"/>
                  </a:lnTo>
                  <a:cubicBezTo>
                    <a:pt x="2056" y="192"/>
                    <a:pt x="2039" y="1"/>
                    <a:pt x="19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15"/>
            <p:cNvSpPr/>
            <p:nvPr/>
          </p:nvSpPr>
          <p:spPr>
            <a:xfrm>
              <a:off x="2489670" y="2975760"/>
              <a:ext cx="285368" cy="25816"/>
            </a:xfrm>
            <a:custGeom>
              <a:avLst/>
              <a:gdLst/>
              <a:ahLst/>
              <a:cxnLst/>
              <a:rect l="l" t="t" r="r" b="b"/>
              <a:pathLst>
                <a:path w="2056" h="186" extrusionOk="0">
                  <a:moveTo>
                    <a:pt x="1921" y="0"/>
                  </a:moveTo>
                  <a:lnTo>
                    <a:pt x="118" y="0"/>
                  </a:lnTo>
                  <a:cubicBezTo>
                    <a:pt x="0" y="0"/>
                    <a:pt x="17" y="186"/>
                    <a:pt x="135" y="186"/>
                  </a:cubicBezTo>
                  <a:lnTo>
                    <a:pt x="1937" y="186"/>
                  </a:lnTo>
                  <a:cubicBezTo>
                    <a:pt x="2056" y="186"/>
                    <a:pt x="2039" y="0"/>
                    <a:pt x="19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15"/>
            <p:cNvSpPr/>
            <p:nvPr/>
          </p:nvSpPr>
          <p:spPr>
            <a:xfrm>
              <a:off x="2491197" y="3035165"/>
              <a:ext cx="286201" cy="25816"/>
            </a:xfrm>
            <a:custGeom>
              <a:avLst/>
              <a:gdLst/>
              <a:ahLst/>
              <a:cxnLst/>
              <a:rect l="l" t="t" r="r" b="b"/>
              <a:pathLst>
                <a:path w="2062" h="186" extrusionOk="0">
                  <a:moveTo>
                    <a:pt x="1921" y="0"/>
                  </a:moveTo>
                  <a:lnTo>
                    <a:pt x="124" y="0"/>
                  </a:lnTo>
                  <a:cubicBezTo>
                    <a:pt x="0" y="0"/>
                    <a:pt x="17" y="186"/>
                    <a:pt x="141" y="186"/>
                  </a:cubicBezTo>
                  <a:lnTo>
                    <a:pt x="1938" y="186"/>
                  </a:lnTo>
                  <a:cubicBezTo>
                    <a:pt x="2062" y="186"/>
                    <a:pt x="2045" y="0"/>
                    <a:pt x="19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15"/>
            <p:cNvSpPr/>
            <p:nvPr/>
          </p:nvSpPr>
          <p:spPr>
            <a:xfrm>
              <a:off x="2500635" y="3104702"/>
              <a:ext cx="286201" cy="25955"/>
            </a:xfrm>
            <a:custGeom>
              <a:avLst/>
              <a:gdLst/>
              <a:ahLst/>
              <a:cxnLst/>
              <a:rect l="l" t="t" r="r" b="b"/>
              <a:pathLst>
                <a:path w="2062" h="187" extrusionOk="0">
                  <a:moveTo>
                    <a:pt x="1926" y="0"/>
                  </a:moveTo>
                  <a:lnTo>
                    <a:pt x="124" y="0"/>
                  </a:lnTo>
                  <a:cubicBezTo>
                    <a:pt x="0" y="0"/>
                    <a:pt x="17" y="186"/>
                    <a:pt x="141" y="186"/>
                  </a:cubicBezTo>
                  <a:lnTo>
                    <a:pt x="1943" y="186"/>
                  </a:lnTo>
                  <a:cubicBezTo>
                    <a:pt x="2061" y="186"/>
                    <a:pt x="2044" y="0"/>
                    <a:pt x="19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15"/>
            <p:cNvSpPr/>
            <p:nvPr/>
          </p:nvSpPr>
          <p:spPr>
            <a:xfrm>
              <a:off x="2244140" y="410386"/>
              <a:ext cx="1093725" cy="1230440"/>
            </a:xfrm>
            <a:custGeom>
              <a:avLst/>
              <a:gdLst/>
              <a:ahLst/>
              <a:cxnLst/>
              <a:rect l="l" t="t" r="r" b="b"/>
              <a:pathLst>
                <a:path w="7880" h="8865" extrusionOk="0">
                  <a:moveTo>
                    <a:pt x="7879" y="3942"/>
                  </a:moveTo>
                  <a:lnTo>
                    <a:pt x="7879" y="8864"/>
                  </a:lnTo>
                  <a:lnTo>
                    <a:pt x="7068" y="8436"/>
                  </a:lnTo>
                  <a:lnTo>
                    <a:pt x="6500" y="8138"/>
                  </a:lnTo>
                  <a:lnTo>
                    <a:pt x="6500" y="3942"/>
                  </a:lnTo>
                  <a:cubicBezTo>
                    <a:pt x="6500" y="2529"/>
                    <a:pt x="5351" y="1380"/>
                    <a:pt x="3937" y="1380"/>
                  </a:cubicBezTo>
                  <a:cubicBezTo>
                    <a:pt x="3802" y="1380"/>
                    <a:pt x="3667" y="1391"/>
                    <a:pt x="3532" y="1414"/>
                  </a:cubicBezTo>
                  <a:cubicBezTo>
                    <a:pt x="2315" y="1605"/>
                    <a:pt x="1381" y="2664"/>
                    <a:pt x="1381" y="3942"/>
                  </a:cubicBezTo>
                  <a:lnTo>
                    <a:pt x="1381" y="7941"/>
                  </a:lnTo>
                  <a:lnTo>
                    <a:pt x="570" y="8363"/>
                  </a:lnTo>
                  <a:lnTo>
                    <a:pt x="1" y="8662"/>
                  </a:lnTo>
                  <a:lnTo>
                    <a:pt x="1" y="3942"/>
                  </a:lnTo>
                  <a:cubicBezTo>
                    <a:pt x="1" y="1904"/>
                    <a:pt x="1550" y="226"/>
                    <a:pt x="3532" y="23"/>
                  </a:cubicBezTo>
                  <a:cubicBezTo>
                    <a:pt x="3667" y="6"/>
                    <a:pt x="3802" y="0"/>
                    <a:pt x="3937" y="0"/>
                  </a:cubicBezTo>
                  <a:cubicBezTo>
                    <a:pt x="6111" y="0"/>
                    <a:pt x="7879" y="1769"/>
                    <a:pt x="7879" y="394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15"/>
            <p:cNvSpPr/>
            <p:nvPr/>
          </p:nvSpPr>
          <p:spPr>
            <a:xfrm>
              <a:off x="2205139" y="1145868"/>
              <a:ext cx="1202264" cy="1395332"/>
            </a:xfrm>
            <a:custGeom>
              <a:avLst/>
              <a:gdLst/>
              <a:ahLst/>
              <a:cxnLst/>
              <a:rect l="l" t="t" r="r" b="b"/>
              <a:pathLst>
                <a:path w="8662" h="10053" extrusionOk="0">
                  <a:moveTo>
                    <a:pt x="8662" y="2270"/>
                  </a:moveTo>
                  <a:lnTo>
                    <a:pt x="8662" y="5880"/>
                  </a:lnTo>
                  <a:cubicBezTo>
                    <a:pt x="8662" y="7705"/>
                    <a:pt x="6978" y="9371"/>
                    <a:pt x="4466" y="10019"/>
                  </a:cubicBezTo>
                  <a:cubicBezTo>
                    <a:pt x="4421" y="10030"/>
                    <a:pt x="4376" y="10042"/>
                    <a:pt x="4331" y="10053"/>
                  </a:cubicBezTo>
                  <a:cubicBezTo>
                    <a:pt x="4286" y="10042"/>
                    <a:pt x="4246" y="10030"/>
                    <a:pt x="4201" y="10019"/>
                  </a:cubicBezTo>
                  <a:cubicBezTo>
                    <a:pt x="4151" y="10008"/>
                    <a:pt x="4100" y="9997"/>
                    <a:pt x="4049" y="9980"/>
                  </a:cubicBezTo>
                  <a:cubicBezTo>
                    <a:pt x="1622" y="9304"/>
                    <a:pt x="0" y="7671"/>
                    <a:pt x="0" y="5880"/>
                  </a:cubicBezTo>
                  <a:lnTo>
                    <a:pt x="0" y="2270"/>
                  </a:lnTo>
                  <a:lnTo>
                    <a:pt x="4049" y="147"/>
                  </a:lnTo>
                  <a:lnTo>
                    <a:pt x="433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15"/>
            <p:cNvSpPr/>
            <p:nvPr/>
          </p:nvSpPr>
          <p:spPr>
            <a:xfrm>
              <a:off x="2635843" y="1391324"/>
              <a:ext cx="340887" cy="867068"/>
            </a:xfrm>
            <a:custGeom>
              <a:avLst/>
              <a:gdLst/>
              <a:ahLst/>
              <a:cxnLst/>
              <a:rect l="l" t="t" r="r" b="b"/>
              <a:pathLst>
                <a:path w="2456" h="6247" extrusionOk="0">
                  <a:moveTo>
                    <a:pt x="1025" y="1"/>
                  </a:moveTo>
                  <a:cubicBezTo>
                    <a:pt x="1679" y="74"/>
                    <a:pt x="2185" y="632"/>
                    <a:pt x="2185" y="1307"/>
                  </a:cubicBezTo>
                  <a:cubicBezTo>
                    <a:pt x="2185" y="1696"/>
                    <a:pt x="2016" y="2045"/>
                    <a:pt x="1746" y="2287"/>
                  </a:cubicBezTo>
                  <a:cubicBezTo>
                    <a:pt x="1684" y="2344"/>
                    <a:pt x="1617" y="2394"/>
                    <a:pt x="1543" y="2434"/>
                  </a:cubicBezTo>
                  <a:lnTo>
                    <a:pt x="2456" y="6246"/>
                  </a:lnTo>
                  <a:lnTo>
                    <a:pt x="0" y="6246"/>
                  </a:lnTo>
                  <a:lnTo>
                    <a:pt x="839" y="2507"/>
                  </a:lnTo>
                  <a:cubicBezTo>
                    <a:pt x="349" y="2321"/>
                    <a:pt x="0" y="1842"/>
                    <a:pt x="0" y="1285"/>
                  </a:cubicBezTo>
                  <a:cubicBezTo>
                    <a:pt x="0" y="654"/>
                    <a:pt x="440" y="136"/>
                    <a:pt x="10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15"/>
            <p:cNvSpPr/>
            <p:nvPr/>
          </p:nvSpPr>
          <p:spPr>
            <a:xfrm>
              <a:off x="2087856" y="1013734"/>
              <a:ext cx="1436832" cy="1648637"/>
            </a:xfrm>
            <a:custGeom>
              <a:avLst/>
              <a:gdLst/>
              <a:ahLst/>
              <a:cxnLst/>
              <a:rect l="l" t="t" r="r" b="b"/>
              <a:pathLst>
                <a:path w="10352" h="11878" extrusionOk="0">
                  <a:moveTo>
                    <a:pt x="9507" y="6832"/>
                  </a:moveTo>
                  <a:cubicBezTo>
                    <a:pt x="9507" y="8657"/>
                    <a:pt x="7823" y="10323"/>
                    <a:pt x="5311" y="10971"/>
                  </a:cubicBezTo>
                  <a:cubicBezTo>
                    <a:pt x="5266" y="10982"/>
                    <a:pt x="5221" y="10994"/>
                    <a:pt x="5176" y="11005"/>
                  </a:cubicBezTo>
                  <a:cubicBezTo>
                    <a:pt x="5131" y="10994"/>
                    <a:pt x="5091" y="10982"/>
                    <a:pt x="5046" y="10971"/>
                  </a:cubicBezTo>
                  <a:cubicBezTo>
                    <a:pt x="4996" y="10960"/>
                    <a:pt x="4945" y="10949"/>
                    <a:pt x="4894" y="10932"/>
                  </a:cubicBezTo>
                  <a:cubicBezTo>
                    <a:pt x="2467" y="10256"/>
                    <a:pt x="845" y="8623"/>
                    <a:pt x="845" y="6832"/>
                  </a:cubicBezTo>
                  <a:lnTo>
                    <a:pt x="845" y="3228"/>
                  </a:lnTo>
                  <a:lnTo>
                    <a:pt x="2157" y="2541"/>
                  </a:lnTo>
                  <a:lnTo>
                    <a:pt x="4894" y="1105"/>
                  </a:lnTo>
                  <a:lnTo>
                    <a:pt x="5176" y="953"/>
                  </a:lnTo>
                  <a:lnTo>
                    <a:pt x="8076" y="2473"/>
                  </a:lnTo>
                  <a:lnTo>
                    <a:pt x="9507" y="3228"/>
                  </a:lnTo>
                  <a:close/>
                  <a:moveTo>
                    <a:pt x="9670" y="2355"/>
                  </a:moveTo>
                  <a:lnTo>
                    <a:pt x="8076" y="1521"/>
                  </a:lnTo>
                  <a:lnTo>
                    <a:pt x="5176" y="1"/>
                  </a:lnTo>
                  <a:lnTo>
                    <a:pt x="4894" y="147"/>
                  </a:lnTo>
                  <a:lnTo>
                    <a:pt x="2157" y="1583"/>
                  </a:lnTo>
                  <a:lnTo>
                    <a:pt x="558" y="2422"/>
                  </a:lnTo>
                  <a:lnTo>
                    <a:pt x="1" y="2715"/>
                  </a:lnTo>
                  <a:lnTo>
                    <a:pt x="1" y="6832"/>
                  </a:lnTo>
                  <a:cubicBezTo>
                    <a:pt x="1" y="9051"/>
                    <a:pt x="1943" y="11044"/>
                    <a:pt x="4832" y="11793"/>
                  </a:cubicBezTo>
                  <a:cubicBezTo>
                    <a:pt x="4855" y="11799"/>
                    <a:pt x="4877" y="11799"/>
                    <a:pt x="4894" y="11805"/>
                  </a:cubicBezTo>
                  <a:cubicBezTo>
                    <a:pt x="4956" y="11821"/>
                    <a:pt x="5018" y="11838"/>
                    <a:pt x="5075" y="11850"/>
                  </a:cubicBezTo>
                  <a:lnTo>
                    <a:pt x="5176" y="11878"/>
                  </a:lnTo>
                  <a:lnTo>
                    <a:pt x="5277" y="11850"/>
                  </a:lnTo>
                  <a:cubicBezTo>
                    <a:pt x="5362" y="11833"/>
                    <a:pt x="5441" y="11810"/>
                    <a:pt x="5525" y="11793"/>
                  </a:cubicBezTo>
                  <a:cubicBezTo>
                    <a:pt x="8414" y="11044"/>
                    <a:pt x="10351" y="9051"/>
                    <a:pt x="10351" y="6832"/>
                  </a:cubicBezTo>
                  <a:lnTo>
                    <a:pt x="10351" y="2715"/>
                  </a:lnTo>
                  <a:close/>
                </a:path>
              </a:pathLst>
            </a:custGeom>
            <a:solidFill>
              <a:srgbClr val="DFAF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6" name="Google Shape;116;p15"/>
            <p:cNvGrpSpPr/>
            <p:nvPr/>
          </p:nvGrpSpPr>
          <p:grpSpPr>
            <a:xfrm>
              <a:off x="2935899" y="2682208"/>
              <a:ext cx="430827" cy="593359"/>
              <a:chOff x="2935899" y="3295408"/>
              <a:chExt cx="430827" cy="593359"/>
            </a:xfrm>
          </p:grpSpPr>
          <p:sp>
            <p:nvSpPr>
              <p:cNvPr id="117" name="Google Shape;117;p15"/>
              <p:cNvSpPr/>
              <p:nvPr/>
            </p:nvSpPr>
            <p:spPr>
              <a:xfrm>
                <a:off x="2935899" y="3358699"/>
                <a:ext cx="357404" cy="530068"/>
              </a:xfrm>
              <a:custGeom>
                <a:avLst/>
                <a:gdLst/>
                <a:ahLst/>
                <a:cxnLst/>
                <a:rect l="l" t="t" r="r" b="b"/>
                <a:pathLst>
                  <a:path w="2575" h="3819" extrusionOk="0">
                    <a:moveTo>
                      <a:pt x="2574" y="3819"/>
                    </a:moveTo>
                    <a:lnTo>
                      <a:pt x="1" y="3819"/>
                    </a:lnTo>
                    <a:lnTo>
                      <a:pt x="1" y="0"/>
                    </a:lnTo>
                    <a:lnTo>
                      <a:pt x="257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15"/>
              <p:cNvSpPr/>
              <p:nvPr/>
            </p:nvSpPr>
            <p:spPr>
              <a:xfrm>
                <a:off x="2967961" y="3330523"/>
                <a:ext cx="357404" cy="530068"/>
              </a:xfrm>
              <a:custGeom>
                <a:avLst/>
                <a:gdLst/>
                <a:ahLst/>
                <a:cxnLst/>
                <a:rect l="l" t="t" r="r" b="b"/>
                <a:pathLst>
                  <a:path w="2575" h="3819" extrusionOk="0">
                    <a:moveTo>
                      <a:pt x="2574" y="3819"/>
                    </a:moveTo>
                    <a:lnTo>
                      <a:pt x="1" y="3819"/>
                    </a:lnTo>
                    <a:lnTo>
                      <a:pt x="1" y="1"/>
                    </a:lnTo>
                    <a:lnTo>
                      <a:pt x="2574"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15"/>
              <p:cNvSpPr/>
              <p:nvPr/>
            </p:nvSpPr>
            <p:spPr>
              <a:xfrm>
                <a:off x="3010155" y="3295408"/>
                <a:ext cx="356571" cy="530900"/>
              </a:xfrm>
              <a:custGeom>
                <a:avLst/>
                <a:gdLst/>
                <a:ahLst/>
                <a:cxnLst/>
                <a:rect l="l" t="t" r="r" b="b"/>
                <a:pathLst>
                  <a:path w="2569" h="3825" extrusionOk="0">
                    <a:moveTo>
                      <a:pt x="2569" y="3824"/>
                    </a:moveTo>
                    <a:lnTo>
                      <a:pt x="1" y="3824"/>
                    </a:lnTo>
                    <a:lnTo>
                      <a:pt x="1" y="0"/>
                    </a:lnTo>
                    <a:lnTo>
                      <a:pt x="256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15"/>
              <p:cNvSpPr/>
              <p:nvPr/>
            </p:nvSpPr>
            <p:spPr>
              <a:xfrm>
                <a:off x="3047768" y="3385209"/>
                <a:ext cx="285368" cy="25955"/>
              </a:xfrm>
              <a:custGeom>
                <a:avLst/>
                <a:gdLst/>
                <a:ahLst/>
                <a:cxnLst/>
                <a:rect l="l" t="t" r="r" b="b"/>
                <a:pathLst>
                  <a:path w="2056" h="187" extrusionOk="0">
                    <a:moveTo>
                      <a:pt x="1920" y="1"/>
                    </a:moveTo>
                    <a:lnTo>
                      <a:pt x="118" y="1"/>
                    </a:lnTo>
                    <a:cubicBezTo>
                      <a:pt x="0" y="1"/>
                      <a:pt x="17" y="187"/>
                      <a:pt x="135" y="187"/>
                    </a:cubicBezTo>
                    <a:lnTo>
                      <a:pt x="1937" y="187"/>
                    </a:lnTo>
                    <a:cubicBezTo>
                      <a:pt x="2056" y="187"/>
                      <a:pt x="2039" y="1"/>
                      <a:pt x="19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15"/>
              <p:cNvSpPr/>
              <p:nvPr/>
            </p:nvSpPr>
            <p:spPr>
              <a:xfrm>
                <a:off x="3047768" y="3454885"/>
                <a:ext cx="285368" cy="25816"/>
              </a:xfrm>
              <a:custGeom>
                <a:avLst/>
                <a:gdLst/>
                <a:ahLst/>
                <a:cxnLst/>
                <a:rect l="l" t="t" r="r" b="b"/>
                <a:pathLst>
                  <a:path w="2056" h="186" extrusionOk="0">
                    <a:moveTo>
                      <a:pt x="1920" y="0"/>
                    </a:moveTo>
                    <a:lnTo>
                      <a:pt x="118" y="0"/>
                    </a:lnTo>
                    <a:cubicBezTo>
                      <a:pt x="0" y="0"/>
                      <a:pt x="17" y="186"/>
                      <a:pt x="135" y="186"/>
                    </a:cubicBezTo>
                    <a:lnTo>
                      <a:pt x="1937" y="186"/>
                    </a:lnTo>
                    <a:cubicBezTo>
                      <a:pt x="2056" y="186"/>
                      <a:pt x="2039" y="0"/>
                      <a:pt x="19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15"/>
              <p:cNvSpPr/>
              <p:nvPr/>
            </p:nvSpPr>
            <p:spPr>
              <a:xfrm>
                <a:off x="3047768" y="3523589"/>
                <a:ext cx="285368" cy="25955"/>
              </a:xfrm>
              <a:custGeom>
                <a:avLst/>
                <a:gdLst/>
                <a:ahLst/>
                <a:cxnLst/>
                <a:rect l="l" t="t" r="r" b="b"/>
                <a:pathLst>
                  <a:path w="2056" h="187" extrusionOk="0">
                    <a:moveTo>
                      <a:pt x="1920" y="1"/>
                    </a:moveTo>
                    <a:lnTo>
                      <a:pt x="118" y="1"/>
                    </a:lnTo>
                    <a:cubicBezTo>
                      <a:pt x="0" y="1"/>
                      <a:pt x="17" y="187"/>
                      <a:pt x="135" y="187"/>
                    </a:cubicBezTo>
                    <a:lnTo>
                      <a:pt x="1937" y="187"/>
                    </a:lnTo>
                    <a:cubicBezTo>
                      <a:pt x="2056" y="187"/>
                      <a:pt x="2039" y="1"/>
                      <a:pt x="19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15"/>
              <p:cNvSpPr/>
              <p:nvPr/>
            </p:nvSpPr>
            <p:spPr>
              <a:xfrm>
                <a:off x="3047768" y="3593126"/>
                <a:ext cx="285368" cy="25955"/>
              </a:xfrm>
              <a:custGeom>
                <a:avLst/>
                <a:gdLst/>
                <a:ahLst/>
                <a:cxnLst/>
                <a:rect l="l" t="t" r="r" b="b"/>
                <a:pathLst>
                  <a:path w="2056" h="187" extrusionOk="0">
                    <a:moveTo>
                      <a:pt x="1920" y="1"/>
                    </a:moveTo>
                    <a:lnTo>
                      <a:pt x="118" y="1"/>
                    </a:lnTo>
                    <a:cubicBezTo>
                      <a:pt x="0" y="1"/>
                      <a:pt x="17" y="187"/>
                      <a:pt x="135" y="187"/>
                    </a:cubicBezTo>
                    <a:lnTo>
                      <a:pt x="1937" y="187"/>
                    </a:lnTo>
                    <a:cubicBezTo>
                      <a:pt x="2056" y="187"/>
                      <a:pt x="2039" y="1"/>
                      <a:pt x="19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15"/>
              <p:cNvSpPr/>
              <p:nvPr/>
            </p:nvSpPr>
            <p:spPr>
              <a:xfrm>
                <a:off x="3049295" y="3652531"/>
                <a:ext cx="286200" cy="25955"/>
              </a:xfrm>
              <a:custGeom>
                <a:avLst/>
                <a:gdLst/>
                <a:ahLst/>
                <a:cxnLst/>
                <a:rect l="l" t="t" r="r" b="b"/>
                <a:pathLst>
                  <a:path w="2062" h="187" extrusionOk="0">
                    <a:moveTo>
                      <a:pt x="1926" y="1"/>
                    </a:moveTo>
                    <a:lnTo>
                      <a:pt x="124" y="1"/>
                    </a:lnTo>
                    <a:cubicBezTo>
                      <a:pt x="0" y="1"/>
                      <a:pt x="17" y="187"/>
                      <a:pt x="141" y="187"/>
                    </a:cubicBezTo>
                    <a:lnTo>
                      <a:pt x="1938" y="187"/>
                    </a:lnTo>
                    <a:cubicBezTo>
                      <a:pt x="2061" y="187"/>
                      <a:pt x="2045" y="1"/>
                      <a:pt x="19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15"/>
              <p:cNvSpPr/>
              <p:nvPr/>
            </p:nvSpPr>
            <p:spPr>
              <a:xfrm>
                <a:off x="3059427" y="3722207"/>
                <a:ext cx="285506" cy="25816"/>
              </a:xfrm>
              <a:custGeom>
                <a:avLst/>
                <a:gdLst/>
                <a:ahLst/>
                <a:cxnLst/>
                <a:rect l="l" t="t" r="r" b="b"/>
                <a:pathLst>
                  <a:path w="2057" h="186" extrusionOk="0">
                    <a:moveTo>
                      <a:pt x="1921" y="0"/>
                    </a:moveTo>
                    <a:lnTo>
                      <a:pt x="119" y="0"/>
                    </a:lnTo>
                    <a:cubicBezTo>
                      <a:pt x="1" y="0"/>
                      <a:pt x="17" y="186"/>
                      <a:pt x="136" y="186"/>
                    </a:cubicBezTo>
                    <a:lnTo>
                      <a:pt x="1938" y="186"/>
                    </a:lnTo>
                    <a:cubicBezTo>
                      <a:pt x="2056" y="186"/>
                      <a:pt x="2039" y="0"/>
                      <a:pt x="19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6" name="Google Shape;126;p15"/>
            <p:cNvGrpSpPr/>
            <p:nvPr/>
          </p:nvGrpSpPr>
          <p:grpSpPr>
            <a:xfrm>
              <a:off x="3493999" y="2682208"/>
              <a:ext cx="430827" cy="593359"/>
              <a:chOff x="2935899" y="3295408"/>
              <a:chExt cx="430827" cy="593359"/>
            </a:xfrm>
          </p:grpSpPr>
          <p:sp>
            <p:nvSpPr>
              <p:cNvPr id="127" name="Google Shape;127;p15"/>
              <p:cNvSpPr/>
              <p:nvPr/>
            </p:nvSpPr>
            <p:spPr>
              <a:xfrm>
                <a:off x="2935899" y="3358699"/>
                <a:ext cx="357404" cy="530068"/>
              </a:xfrm>
              <a:custGeom>
                <a:avLst/>
                <a:gdLst/>
                <a:ahLst/>
                <a:cxnLst/>
                <a:rect l="l" t="t" r="r" b="b"/>
                <a:pathLst>
                  <a:path w="2575" h="3819" extrusionOk="0">
                    <a:moveTo>
                      <a:pt x="2574" y="3819"/>
                    </a:moveTo>
                    <a:lnTo>
                      <a:pt x="1" y="3819"/>
                    </a:lnTo>
                    <a:lnTo>
                      <a:pt x="1" y="0"/>
                    </a:lnTo>
                    <a:lnTo>
                      <a:pt x="257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15"/>
              <p:cNvSpPr/>
              <p:nvPr/>
            </p:nvSpPr>
            <p:spPr>
              <a:xfrm>
                <a:off x="2967961" y="3330523"/>
                <a:ext cx="357404" cy="530068"/>
              </a:xfrm>
              <a:custGeom>
                <a:avLst/>
                <a:gdLst/>
                <a:ahLst/>
                <a:cxnLst/>
                <a:rect l="l" t="t" r="r" b="b"/>
                <a:pathLst>
                  <a:path w="2575" h="3819" extrusionOk="0">
                    <a:moveTo>
                      <a:pt x="2574" y="3819"/>
                    </a:moveTo>
                    <a:lnTo>
                      <a:pt x="1" y="3819"/>
                    </a:lnTo>
                    <a:lnTo>
                      <a:pt x="1" y="1"/>
                    </a:lnTo>
                    <a:lnTo>
                      <a:pt x="2574"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15"/>
              <p:cNvSpPr/>
              <p:nvPr/>
            </p:nvSpPr>
            <p:spPr>
              <a:xfrm>
                <a:off x="3010155" y="3295408"/>
                <a:ext cx="356571" cy="530900"/>
              </a:xfrm>
              <a:custGeom>
                <a:avLst/>
                <a:gdLst/>
                <a:ahLst/>
                <a:cxnLst/>
                <a:rect l="l" t="t" r="r" b="b"/>
                <a:pathLst>
                  <a:path w="2569" h="3825" extrusionOk="0">
                    <a:moveTo>
                      <a:pt x="2569" y="3824"/>
                    </a:moveTo>
                    <a:lnTo>
                      <a:pt x="1" y="3824"/>
                    </a:lnTo>
                    <a:lnTo>
                      <a:pt x="1" y="0"/>
                    </a:lnTo>
                    <a:lnTo>
                      <a:pt x="256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15"/>
              <p:cNvSpPr/>
              <p:nvPr/>
            </p:nvSpPr>
            <p:spPr>
              <a:xfrm>
                <a:off x="3047768" y="3385209"/>
                <a:ext cx="285368" cy="25955"/>
              </a:xfrm>
              <a:custGeom>
                <a:avLst/>
                <a:gdLst/>
                <a:ahLst/>
                <a:cxnLst/>
                <a:rect l="l" t="t" r="r" b="b"/>
                <a:pathLst>
                  <a:path w="2056" h="187" extrusionOk="0">
                    <a:moveTo>
                      <a:pt x="1920" y="1"/>
                    </a:moveTo>
                    <a:lnTo>
                      <a:pt x="118" y="1"/>
                    </a:lnTo>
                    <a:cubicBezTo>
                      <a:pt x="0" y="1"/>
                      <a:pt x="17" y="187"/>
                      <a:pt x="135" y="187"/>
                    </a:cubicBezTo>
                    <a:lnTo>
                      <a:pt x="1937" y="187"/>
                    </a:lnTo>
                    <a:cubicBezTo>
                      <a:pt x="2056" y="187"/>
                      <a:pt x="2039" y="1"/>
                      <a:pt x="19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15"/>
              <p:cNvSpPr/>
              <p:nvPr/>
            </p:nvSpPr>
            <p:spPr>
              <a:xfrm>
                <a:off x="3047768" y="3454885"/>
                <a:ext cx="285368" cy="25816"/>
              </a:xfrm>
              <a:custGeom>
                <a:avLst/>
                <a:gdLst/>
                <a:ahLst/>
                <a:cxnLst/>
                <a:rect l="l" t="t" r="r" b="b"/>
                <a:pathLst>
                  <a:path w="2056" h="186" extrusionOk="0">
                    <a:moveTo>
                      <a:pt x="1920" y="0"/>
                    </a:moveTo>
                    <a:lnTo>
                      <a:pt x="118" y="0"/>
                    </a:lnTo>
                    <a:cubicBezTo>
                      <a:pt x="0" y="0"/>
                      <a:pt x="17" y="186"/>
                      <a:pt x="135" y="186"/>
                    </a:cubicBezTo>
                    <a:lnTo>
                      <a:pt x="1937" y="186"/>
                    </a:lnTo>
                    <a:cubicBezTo>
                      <a:pt x="2056" y="186"/>
                      <a:pt x="2039" y="0"/>
                      <a:pt x="19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15"/>
              <p:cNvSpPr/>
              <p:nvPr/>
            </p:nvSpPr>
            <p:spPr>
              <a:xfrm>
                <a:off x="3047768" y="3523589"/>
                <a:ext cx="285368" cy="25955"/>
              </a:xfrm>
              <a:custGeom>
                <a:avLst/>
                <a:gdLst/>
                <a:ahLst/>
                <a:cxnLst/>
                <a:rect l="l" t="t" r="r" b="b"/>
                <a:pathLst>
                  <a:path w="2056" h="187" extrusionOk="0">
                    <a:moveTo>
                      <a:pt x="1920" y="1"/>
                    </a:moveTo>
                    <a:lnTo>
                      <a:pt x="118" y="1"/>
                    </a:lnTo>
                    <a:cubicBezTo>
                      <a:pt x="0" y="1"/>
                      <a:pt x="17" y="187"/>
                      <a:pt x="135" y="187"/>
                    </a:cubicBezTo>
                    <a:lnTo>
                      <a:pt x="1937" y="187"/>
                    </a:lnTo>
                    <a:cubicBezTo>
                      <a:pt x="2056" y="187"/>
                      <a:pt x="2039" y="1"/>
                      <a:pt x="19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15"/>
              <p:cNvSpPr/>
              <p:nvPr/>
            </p:nvSpPr>
            <p:spPr>
              <a:xfrm>
                <a:off x="3047768" y="3593126"/>
                <a:ext cx="285368" cy="25955"/>
              </a:xfrm>
              <a:custGeom>
                <a:avLst/>
                <a:gdLst/>
                <a:ahLst/>
                <a:cxnLst/>
                <a:rect l="l" t="t" r="r" b="b"/>
                <a:pathLst>
                  <a:path w="2056" h="187" extrusionOk="0">
                    <a:moveTo>
                      <a:pt x="1920" y="1"/>
                    </a:moveTo>
                    <a:lnTo>
                      <a:pt x="118" y="1"/>
                    </a:lnTo>
                    <a:cubicBezTo>
                      <a:pt x="0" y="1"/>
                      <a:pt x="17" y="187"/>
                      <a:pt x="135" y="187"/>
                    </a:cubicBezTo>
                    <a:lnTo>
                      <a:pt x="1937" y="187"/>
                    </a:lnTo>
                    <a:cubicBezTo>
                      <a:pt x="2056" y="187"/>
                      <a:pt x="2039" y="1"/>
                      <a:pt x="19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15"/>
              <p:cNvSpPr/>
              <p:nvPr/>
            </p:nvSpPr>
            <p:spPr>
              <a:xfrm>
                <a:off x="3049295" y="3652531"/>
                <a:ext cx="286200" cy="25955"/>
              </a:xfrm>
              <a:custGeom>
                <a:avLst/>
                <a:gdLst/>
                <a:ahLst/>
                <a:cxnLst/>
                <a:rect l="l" t="t" r="r" b="b"/>
                <a:pathLst>
                  <a:path w="2062" h="187" extrusionOk="0">
                    <a:moveTo>
                      <a:pt x="1926" y="1"/>
                    </a:moveTo>
                    <a:lnTo>
                      <a:pt x="124" y="1"/>
                    </a:lnTo>
                    <a:cubicBezTo>
                      <a:pt x="0" y="1"/>
                      <a:pt x="17" y="187"/>
                      <a:pt x="141" y="187"/>
                    </a:cubicBezTo>
                    <a:lnTo>
                      <a:pt x="1938" y="187"/>
                    </a:lnTo>
                    <a:cubicBezTo>
                      <a:pt x="2061" y="187"/>
                      <a:pt x="2045" y="1"/>
                      <a:pt x="19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15"/>
              <p:cNvSpPr/>
              <p:nvPr/>
            </p:nvSpPr>
            <p:spPr>
              <a:xfrm>
                <a:off x="3059427" y="3722207"/>
                <a:ext cx="285506" cy="25816"/>
              </a:xfrm>
              <a:custGeom>
                <a:avLst/>
                <a:gdLst/>
                <a:ahLst/>
                <a:cxnLst/>
                <a:rect l="l" t="t" r="r" b="b"/>
                <a:pathLst>
                  <a:path w="2057" h="186" extrusionOk="0">
                    <a:moveTo>
                      <a:pt x="1921" y="0"/>
                    </a:moveTo>
                    <a:lnTo>
                      <a:pt x="119" y="0"/>
                    </a:lnTo>
                    <a:cubicBezTo>
                      <a:pt x="1" y="0"/>
                      <a:pt x="17" y="186"/>
                      <a:pt x="136" y="186"/>
                    </a:cubicBezTo>
                    <a:lnTo>
                      <a:pt x="1938" y="186"/>
                    </a:lnTo>
                    <a:cubicBezTo>
                      <a:pt x="2056" y="186"/>
                      <a:pt x="2039" y="0"/>
                      <a:pt x="19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6" name="Google Shape;136;p15"/>
            <p:cNvGrpSpPr/>
            <p:nvPr/>
          </p:nvGrpSpPr>
          <p:grpSpPr>
            <a:xfrm>
              <a:off x="3493999" y="3295408"/>
              <a:ext cx="430827" cy="593359"/>
              <a:chOff x="2935899" y="3295408"/>
              <a:chExt cx="430827" cy="593359"/>
            </a:xfrm>
          </p:grpSpPr>
          <p:sp>
            <p:nvSpPr>
              <p:cNvPr id="137" name="Google Shape;137;p15"/>
              <p:cNvSpPr/>
              <p:nvPr/>
            </p:nvSpPr>
            <p:spPr>
              <a:xfrm>
                <a:off x="2935899" y="3358699"/>
                <a:ext cx="357404" cy="530068"/>
              </a:xfrm>
              <a:custGeom>
                <a:avLst/>
                <a:gdLst/>
                <a:ahLst/>
                <a:cxnLst/>
                <a:rect l="l" t="t" r="r" b="b"/>
                <a:pathLst>
                  <a:path w="2575" h="3819" extrusionOk="0">
                    <a:moveTo>
                      <a:pt x="2574" y="3819"/>
                    </a:moveTo>
                    <a:lnTo>
                      <a:pt x="1" y="3819"/>
                    </a:lnTo>
                    <a:lnTo>
                      <a:pt x="1" y="0"/>
                    </a:lnTo>
                    <a:lnTo>
                      <a:pt x="257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15"/>
              <p:cNvSpPr/>
              <p:nvPr/>
            </p:nvSpPr>
            <p:spPr>
              <a:xfrm>
                <a:off x="2967961" y="3330523"/>
                <a:ext cx="357404" cy="530068"/>
              </a:xfrm>
              <a:custGeom>
                <a:avLst/>
                <a:gdLst/>
                <a:ahLst/>
                <a:cxnLst/>
                <a:rect l="l" t="t" r="r" b="b"/>
                <a:pathLst>
                  <a:path w="2575" h="3819" extrusionOk="0">
                    <a:moveTo>
                      <a:pt x="2574" y="3819"/>
                    </a:moveTo>
                    <a:lnTo>
                      <a:pt x="1" y="3819"/>
                    </a:lnTo>
                    <a:lnTo>
                      <a:pt x="1" y="1"/>
                    </a:lnTo>
                    <a:lnTo>
                      <a:pt x="2574"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15"/>
              <p:cNvSpPr/>
              <p:nvPr/>
            </p:nvSpPr>
            <p:spPr>
              <a:xfrm>
                <a:off x="3010155" y="3295408"/>
                <a:ext cx="356571" cy="530900"/>
              </a:xfrm>
              <a:custGeom>
                <a:avLst/>
                <a:gdLst/>
                <a:ahLst/>
                <a:cxnLst/>
                <a:rect l="l" t="t" r="r" b="b"/>
                <a:pathLst>
                  <a:path w="2569" h="3825" extrusionOk="0">
                    <a:moveTo>
                      <a:pt x="2569" y="3824"/>
                    </a:moveTo>
                    <a:lnTo>
                      <a:pt x="1" y="3824"/>
                    </a:lnTo>
                    <a:lnTo>
                      <a:pt x="1" y="0"/>
                    </a:lnTo>
                    <a:lnTo>
                      <a:pt x="256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15"/>
              <p:cNvSpPr/>
              <p:nvPr/>
            </p:nvSpPr>
            <p:spPr>
              <a:xfrm>
                <a:off x="3047768" y="3385209"/>
                <a:ext cx="285368" cy="25955"/>
              </a:xfrm>
              <a:custGeom>
                <a:avLst/>
                <a:gdLst/>
                <a:ahLst/>
                <a:cxnLst/>
                <a:rect l="l" t="t" r="r" b="b"/>
                <a:pathLst>
                  <a:path w="2056" h="187" extrusionOk="0">
                    <a:moveTo>
                      <a:pt x="1920" y="1"/>
                    </a:moveTo>
                    <a:lnTo>
                      <a:pt x="118" y="1"/>
                    </a:lnTo>
                    <a:cubicBezTo>
                      <a:pt x="0" y="1"/>
                      <a:pt x="17" y="187"/>
                      <a:pt x="135" y="187"/>
                    </a:cubicBezTo>
                    <a:lnTo>
                      <a:pt x="1937" y="187"/>
                    </a:lnTo>
                    <a:cubicBezTo>
                      <a:pt x="2056" y="187"/>
                      <a:pt x="2039" y="1"/>
                      <a:pt x="19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15"/>
              <p:cNvSpPr/>
              <p:nvPr/>
            </p:nvSpPr>
            <p:spPr>
              <a:xfrm>
                <a:off x="3047768" y="3454885"/>
                <a:ext cx="285368" cy="25816"/>
              </a:xfrm>
              <a:custGeom>
                <a:avLst/>
                <a:gdLst/>
                <a:ahLst/>
                <a:cxnLst/>
                <a:rect l="l" t="t" r="r" b="b"/>
                <a:pathLst>
                  <a:path w="2056" h="186" extrusionOk="0">
                    <a:moveTo>
                      <a:pt x="1920" y="0"/>
                    </a:moveTo>
                    <a:lnTo>
                      <a:pt x="118" y="0"/>
                    </a:lnTo>
                    <a:cubicBezTo>
                      <a:pt x="0" y="0"/>
                      <a:pt x="17" y="186"/>
                      <a:pt x="135" y="186"/>
                    </a:cubicBezTo>
                    <a:lnTo>
                      <a:pt x="1937" y="186"/>
                    </a:lnTo>
                    <a:cubicBezTo>
                      <a:pt x="2056" y="186"/>
                      <a:pt x="2039" y="0"/>
                      <a:pt x="19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15"/>
              <p:cNvSpPr/>
              <p:nvPr/>
            </p:nvSpPr>
            <p:spPr>
              <a:xfrm>
                <a:off x="3047768" y="3523589"/>
                <a:ext cx="285368" cy="25955"/>
              </a:xfrm>
              <a:custGeom>
                <a:avLst/>
                <a:gdLst/>
                <a:ahLst/>
                <a:cxnLst/>
                <a:rect l="l" t="t" r="r" b="b"/>
                <a:pathLst>
                  <a:path w="2056" h="187" extrusionOk="0">
                    <a:moveTo>
                      <a:pt x="1920" y="1"/>
                    </a:moveTo>
                    <a:lnTo>
                      <a:pt x="118" y="1"/>
                    </a:lnTo>
                    <a:cubicBezTo>
                      <a:pt x="0" y="1"/>
                      <a:pt x="17" y="187"/>
                      <a:pt x="135" y="187"/>
                    </a:cubicBezTo>
                    <a:lnTo>
                      <a:pt x="1937" y="187"/>
                    </a:lnTo>
                    <a:cubicBezTo>
                      <a:pt x="2056" y="187"/>
                      <a:pt x="2039" y="1"/>
                      <a:pt x="19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15"/>
              <p:cNvSpPr/>
              <p:nvPr/>
            </p:nvSpPr>
            <p:spPr>
              <a:xfrm>
                <a:off x="3047768" y="3593126"/>
                <a:ext cx="285368" cy="25955"/>
              </a:xfrm>
              <a:custGeom>
                <a:avLst/>
                <a:gdLst/>
                <a:ahLst/>
                <a:cxnLst/>
                <a:rect l="l" t="t" r="r" b="b"/>
                <a:pathLst>
                  <a:path w="2056" h="187" extrusionOk="0">
                    <a:moveTo>
                      <a:pt x="1920" y="1"/>
                    </a:moveTo>
                    <a:lnTo>
                      <a:pt x="118" y="1"/>
                    </a:lnTo>
                    <a:cubicBezTo>
                      <a:pt x="0" y="1"/>
                      <a:pt x="17" y="187"/>
                      <a:pt x="135" y="187"/>
                    </a:cubicBezTo>
                    <a:lnTo>
                      <a:pt x="1937" y="187"/>
                    </a:lnTo>
                    <a:cubicBezTo>
                      <a:pt x="2056" y="187"/>
                      <a:pt x="2039" y="1"/>
                      <a:pt x="19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15"/>
              <p:cNvSpPr/>
              <p:nvPr/>
            </p:nvSpPr>
            <p:spPr>
              <a:xfrm>
                <a:off x="3049295" y="3652531"/>
                <a:ext cx="286200" cy="25955"/>
              </a:xfrm>
              <a:custGeom>
                <a:avLst/>
                <a:gdLst/>
                <a:ahLst/>
                <a:cxnLst/>
                <a:rect l="l" t="t" r="r" b="b"/>
                <a:pathLst>
                  <a:path w="2062" h="187" extrusionOk="0">
                    <a:moveTo>
                      <a:pt x="1926" y="1"/>
                    </a:moveTo>
                    <a:lnTo>
                      <a:pt x="124" y="1"/>
                    </a:lnTo>
                    <a:cubicBezTo>
                      <a:pt x="0" y="1"/>
                      <a:pt x="17" y="187"/>
                      <a:pt x="141" y="187"/>
                    </a:cubicBezTo>
                    <a:lnTo>
                      <a:pt x="1938" y="187"/>
                    </a:lnTo>
                    <a:cubicBezTo>
                      <a:pt x="2061" y="187"/>
                      <a:pt x="2045" y="1"/>
                      <a:pt x="19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15"/>
              <p:cNvSpPr/>
              <p:nvPr/>
            </p:nvSpPr>
            <p:spPr>
              <a:xfrm>
                <a:off x="3059427" y="3722207"/>
                <a:ext cx="285506" cy="25816"/>
              </a:xfrm>
              <a:custGeom>
                <a:avLst/>
                <a:gdLst/>
                <a:ahLst/>
                <a:cxnLst/>
                <a:rect l="l" t="t" r="r" b="b"/>
                <a:pathLst>
                  <a:path w="2057" h="186" extrusionOk="0">
                    <a:moveTo>
                      <a:pt x="1921" y="0"/>
                    </a:moveTo>
                    <a:lnTo>
                      <a:pt x="119" y="0"/>
                    </a:lnTo>
                    <a:cubicBezTo>
                      <a:pt x="1" y="0"/>
                      <a:pt x="17" y="186"/>
                      <a:pt x="136" y="186"/>
                    </a:cubicBezTo>
                    <a:lnTo>
                      <a:pt x="1938" y="186"/>
                    </a:lnTo>
                    <a:cubicBezTo>
                      <a:pt x="2056" y="186"/>
                      <a:pt x="2039" y="0"/>
                      <a:pt x="19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9" name="مجموعة 8">
            <a:extLst>
              <a:ext uri="{FF2B5EF4-FFF2-40B4-BE49-F238E27FC236}">
                <a16:creationId xmlns:a16="http://schemas.microsoft.com/office/drawing/2014/main" id="{E2BE92AF-B871-F710-D5E2-124EE901A129}"/>
              </a:ext>
            </a:extLst>
          </p:cNvPr>
          <p:cNvGrpSpPr/>
          <p:nvPr/>
        </p:nvGrpSpPr>
        <p:grpSpPr>
          <a:xfrm>
            <a:off x="85060" y="4775125"/>
            <a:ext cx="8973880" cy="368915"/>
            <a:chOff x="85060" y="4775125"/>
            <a:chExt cx="8973880" cy="368915"/>
          </a:xfrm>
        </p:grpSpPr>
        <p:sp>
          <p:nvSpPr>
            <p:cNvPr id="10" name="Google Shape;1161;p24">
              <a:extLst>
                <a:ext uri="{FF2B5EF4-FFF2-40B4-BE49-F238E27FC236}">
                  <a16:creationId xmlns:a16="http://schemas.microsoft.com/office/drawing/2014/main" id="{10591D53-3269-3EF9-665F-BF1BB8866D0A}"/>
                </a:ext>
              </a:extLst>
            </p:cNvPr>
            <p:cNvSpPr/>
            <p:nvPr/>
          </p:nvSpPr>
          <p:spPr>
            <a:xfrm>
              <a:off x="85060" y="4775125"/>
              <a:ext cx="8973880" cy="368915"/>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مربع نص 10">
              <a:extLst>
                <a:ext uri="{FF2B5EF4-FFF2-40B4-BE49-F238E27FC236}">
                  <a16:creationId xmlns:a16="http://schemas.microsoft.com/office/drawing/2014/main" id="{25FAD7D1-9AA6-10DF-08FF-22B79EB1CB13}"/>
                </a:ext>
              </a:extLst>
            </p:cNvPr>
            <p:cNvSpPr txBox="1"/>
            <p:nvPr/>
          </p:nvSpPr>
          <p:spPr>
            <a:xfrm>
              <a:off x="3325928" y="4802823"/>
              <a:ext cx="2146143" cy="307777"/>
            </a:xfrm>
            <a:prstGeom prst="rect">
              <a:avLst/>
            </a:prstGeom>
            <a:noFill/>
          </p:spPr>
          <p:txBody>
            <a:bodyPr wrap="square">
              <a:spAutoFit/>
            </a:bodyPr>
            <a:lstStyle/>
            <a:p>
              <a:pPr algn="ctr" rtl="1"/>
              <a:r>
                <a:rPr lang="ar-SA" b="1" i="0" u="none" strike="noStrike" baseline="0" dirty="0">
                  <a:solidFill>
                    <a:schemeClr val="bg1"/>
                  </a:solidFill>
                  <a:latin typeface="Calibri" panose="020F0502020204030204" pitchFamily="34" charset="0"/>
                  <a:cs typeface="Calibri" panose="020F0502020204030204" pitchFamily="34" charset="0"/>
                </a:rPr>
                <a:t>إعداد المعلمة : منال الرحيلي</a:t>
              </a:r>
              <a:endParaRPr lang="ar-SA" b="1" dirty="0">
                <a:solidFill>
                  <a:schemeClr val="bg1"/>
                </a:solidFill>
              </a:endParaRPr>
            </a:p>
          </p:txBody>
        </p:sp>
      </p:grpSp>
      <p:pic>
        <p:nvPicPr>
          <p:cNvPr id="3" name="صورة 2">
            <a:extLst>
              <a:ext uri="{FF2B5EF4-FFF2-40B4-BE49-F238E27FC236}">
                <a16:creationId xmlns:a16="http://schemas.microsoft.com/office/drawing/2014/main" id="{CCD34CFC-CA8D-FD7A-5BC3-D26A48ADF007}"/>
              </a:ext>
            </a:extLst>
          </p:cNvPr>
          <p:cNvPicPr>
            <a:picLocks noChangeAspect="1"/>
          </p:cNvPicPr>
          <p:nvPr/>
        </p:nvPicPr>
        <p:blipFill>
          <a:blip r:embed="rId3"/>
          <a:stretch>
            <a:fillRect/>
          </a:stretch>
        </p:blipFill>
        <p:spPr>
          <a:xfrm>
            <a:off x="3176006" y="351489"/>
            <a:ext cx="5724525" cy="619125"/>
          </a:xfrm>
          <a:prstGeom prst="rect">
            <a:avLst/>
          </a:prstGeom>
          <a:ln w="76200">
            <a:solidFill>
              <a:schemeClr val="accent2">
                <a:lumMod val="60000"/>
                <a:lumOff val="40000"/>
              </a:schemeClr>
            </a:solidFill>
          </a:ln>
        </p:spPr>
      </p:pic>
      <p:pic>
        <p:nvPicPr>
          <p:cNvPr id="5" name="صورة 4">
            <a:extLst>
              <a:ext uri="{FF2B5EF4-FFF2-40B4-BE49-F238E27FC236}">
                <a16:creationId xmlns:a16="http://schemas.microsoft.com/office/drawing/2014/main" id="{2D46A99B-ED11-E95C-3E4E-FEBF4A9BF022}"/>
              </a:ext>
            </a:extLst>
          </p:cNvPr>
          <p:cNvPicPr>
            <a:picLocks noChangeAspect="1"/>
          </p:cNvPicPr>
          <p:nvPr/>
        </p:nvPicPr>
        <p:blipFill>
          <a:blip r:embed="rId4"/>
          <a:stretch>
            <a:fillRect/>
          </a:stretch>
        </p:blipFill>
        <p:spPr>
          <a:xfrm>
            <a:off x="2367575" y="1281847"/>
            <a:ext cx="6539560" cy="3133725"/>
          </a:xfrm>
          <a:prstGeom prst="rect">
            <a:avLst/>
          </a:prstGeom>
        </p:spPr>
      </p:pic>
      <p:pic>
        <p:nvPicPr>
          <p:cNvPr id="7" name="صورة 6">
            <a:extLst>
              <a:ext uri="{FF2B5EF4-FFF2-40B4-BE49-F238E27FC236}">
                <a16:creationId xmlns:a16="http://schemas.microsoft.com/office/drawing/2014/main" id="{C61CE57D-E6B8-F82F-67B4-7B3250246BE2}"/>
              </a:ext>
            </a:extLst>
          </p:cNvPr>
          <p:cNvPicPr>
            <a:picLocks noChangeAspect="1"/>
          </p:cNvPicPr>
          <p:nvPr/>
        </p:nvPicPr>
        <p:blipFill>
          <a:blip r:embed="rId5"/>
          <a:stretch>
            <a:fillRect/>
          </a:stretch>
        </p:blipFill>
        <p:spPr>
          <a:xfrm>
            <a:off x="6204541" y="2998381"/>
            <a:ext cx="1562100" cy="537933"/>
          </a:xfrm>
          <a:prstGeom prst="rect">
            <a:avLst/>
          </a:prstGeom>
        </p:spPr>
      </p:pic>
      <p:pic>
        <p:nvPicPr>
          <p:cNvPr id="13" name="صورة 12">
            <a:extLst>
              <a:ext uri="{FF2B5EF4-FFF2-40B4-BE49-F238E27FC236}">
                <a16:creationId xmlns:a16="http://schemas.microsoft.com/office/drawing/2014/main" id="{28C721C2-390E-A1EA-5B28-DD23C5C5D323}"/>
              </a:ext>
            </a:extLst>
          </p:cNvPr>
          <p:cNvPicPr>
            <a:picLocks noChangeAspect="1"/>
          </p:cNvPicPr>
          <p:nvPr/>
        </p:nvPicPr>
        <p:blipFill rotWithShape="1">
          <a:blip r:embed="rId6"/>
          <a:srcRect l="22619" t="21533" r="5427"/>
          <a:stretch/>
        </p:blipFill>
        <p:spPr>
          <a:xfrm>
            <a:off x="6038268" y="3645486"/>
            <a:ext cx="1468318" cy="500761"/>
          </a:xfrm>
          <a:prstGeom prst="rect">
            <a:avLst/>
          </a:prstGeom>
        </p:spPr>
      </p:pic>
    </p:spTree>
    <p:extLst>
      <p:ext uri="{BB962C8B-B14F-4D97-AF65-F5344CB8AC3E}">
        <p14:creationId xmlns:p14="http://schemas.microsoft.com/office/powerpoint/2010/main" val="1178032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grpSp>
        <p:nvGrpSpPr>
          <p:cNvPr id="60" name="Google Shape;60;p15"/>
          <p:cNvGrpSpPr/>
          <p:nvPr/>
        </p:nvGrpSpPr>
        <p:grpSpPr>
          <a:xfrm>
            <a:off x="220567" y="1222251"/>
            <a:ext cx="2287802" cy="2220261"/>
            <a:chOff x="469913" y="410386"/>
            <a:chExt cx="4266884" cy="4170975"/>
          </a:xfrm>
        </p:grpSpPr>
        <p:sp>
          <p:nvSpPr>
            <p:cNvPr id="61" name="Google Shape;61;p15"/>
            <p:cNvSpPr/>
            <p:nvPr/>
          </p:nvSpPr>
          <p:spPr>
            <a:xfrm>
              <a:off x="3787006" y="1299861"/>
              <a:ext cx="949792" cy="1150771"/>
            </a:xfrm>
            <a:custGeom>
              <a:avLst/>
              <a:gdLst/>
              <a:ahLst/>
              <a:cxnLst/>
              <a:rect l="l" t="t" r="r" b="b"/>
              <a:pathLst>
                <a:path w="6843" h="8291" extrusionOk="0">
                  <a:moveTo>
                    <a:pt x="5862" y="2901"/>
                  </a:moveTo>
                  <a:cubicBezTo>
                    <a:pt x="5772" y="3357"/>
                    <a:pt x="6043" y="3768"/>
                    <a:pt x="6020" y="4219"/>
                  </a:cubicBezTo>
                  <a:cubicBezTo>
                    <a:pt x="6003" y="4613"/>
                    <a:pt x="5716" y="4900"/>
                    <a:pt x="5384" y="5069"/>
                  </a:cubicBezTo>
                  <a:cubicBezTo>
                    <a:pt x="4967" y="5272"/>
                    <a:pt x="4488" y="5266"/>
                    <a:pt x="4044" y="5368"/>
                  </a:cubicBezTo>
                  <a:cubicBezTo>
                    <a:pt x="3638" y="5464"/>
                    <a:pt x="3266" y="5666"/>
                    <a:pt x="3109" y="6072"/>
                  </a:cubicBezTo>
                  <a:cubicBezTo>
                    <a:pt x="3030" y="6280"/>
                    <a:pt x="3002" y="6500"/>
                    <a:pt x="2951" y="6714"/>
                  </a:cubicBezTo>
                  <a:cubicBezTo>
                    <a:pt x="2906" y="6911"/>
                    <a:pt x="2838" y="7102"/>
                    <a:pt x="2743" y="7283"/>
                  </a:cubicBezTo>
                  <a:cubicBezTo>
                    <a:pt x="2562" y="7620"/>
                    <a:pt x="2286" y="7919"/>
                    <a:pt x="1937" y="8088"/>
                  </a:cubicBezTo>
                  <a:cubicBezTo>
                    <a:pt x="1594" y="8257"/>
                    <a:pt x="1183" y="8291"/>
                    <a:pt x="817" y="8167"/>
                  </a:cubicBezTo>
                  <a:cubicBezTo>
                    <a:pt x="473" y="8048"/>
                    <a:pt x="197" y="7784"/>
                    <a:pt x="85" y="7429"/>
                  </a:cubicBezTo>
                  <a:cubicBezTo>
                    <a:pt x="0" y="7187"/>
                    <a:pt x="6" y="6916"/>
                    <a:pt x="96" y="6674"/>
                  </a:cubicBezTo>
                  <a:cubicBezTo>
                    <a:pt x="237" y="5920"/>
                    <a:pt x="1138" y="5644"/>
                    <a:pt x="1690" y="5221"/>
                  </a:cubicBezTo>
                  <a:cubicBezTo>
                    <a:pt x="1853" y="5092"/>
                    <a:pt x="1999" y="4945"/>
                    <a:pt x="2095" y="4760"/>
                  </a:cubicBezTo>
                  <a:cubicBezTo>
                    <a:pt x="2208" y="4551"/>
                    <a:pt x="2236" y="4309"/>
                    <a:pt x="2236" y="4073"/>
                  </a:cubicBezTo>
                  <a:cubicBezTo>
                    <a:pt x="2236" y="3661"/>
                    <a:pt x="2151" y="3250"/>
                    <a:pt x="2225" y="2839"/>
                  </a:cubicBezTo>
                  <a:cubicBezTo>
                    <a:pt x="2292" y="2484"/>
                    <a:pt x="2484" y="2163"/>
                    <a:pt x="2833" y="2028"/>
                  </a:cubicBezTo>
                  <a:cubicBezTo>
                    <a:pt x="3035" y="1949"/>
                    <a:pt x="3255" y="1938"/>
                    <a:pt x="3463" y="1882"/>
                  </a:cubicBezTo>
                  <a:cubicBezTo>
                    <a:pt x="3666" y="1831"/>
                    <a:pt x="3852" y="1730"/>
                    <a:pt x="4010" y="1595"/>
                  </a:cubicBezTo>
                  <a:cubicBezTo>
                    <a:pt x="4618" y="1082"/>
                    <a:pt x="4950" y="85"/>
                    <a:pt x="5857" y="23"/>
                  </a:cubicBezTo>
                  <a:cubicBezTo>
                    <a:pt x="6229" y="1"/>
                    <a:pt x="6578" y="181"/>
                    <a:pt x="6707" y="547"/>
                  </a:cubicBezTo>
                  <a:cubicBezTo>
                    <a:pt x="6842" y="936"/>
                    <a:pt x="6718" y="1341"/>
                    <a:pt x="6521" y="1685"/>
                  </a:cubicBezTo>
                  <a:cubicBezTo>
                    <a:pt x="6290" y="2079"/>
                    <a:pt x="5958" y="2439"/>
                    <a:pt x="5862" y="290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15"/>
            <p:cNvSpPr/>
            <p:nvPr/>
          </p:nvSpPr>
          <p:spPr>
            <a:xfrm>
              <a:off x="3858902" y="1374117"/>
              <a:ext cx="821543" cy="1026547"/>
            </a:xfrm>
            <a:custGeom>
              <a:avLst/>
              <a:gdLst/>
              <a:ahLst/>
              <a:cxnLst/>
              <a:rect l="l" t="t" r="r" b="b"/>
              <a:pathLst>
                <a:path w="5919" h="7396" extrusionOk="0">
                  <a:moveTo>
                    <a:pt x="5801" y="23"/>
                  </a:moveTo>
                  <a:cubicBezTo>
                    <a:pt x="5204" y="136"/>
                    <a:pt x="4680" y="558"/>
                    <a:pt x="4449" y="1122"/>
                  </a:cubicBezTo>
                  <a:cubicBezTo>
                    <a:pt x="4432" y="1172"/>
                    <a:pt x="4415" y="1217"/>
                    <a:pt x="4404" y="1268"/>
                  </a:cubicBezTo>
                  <a:cubicBezTo>
                    <a:pt x="4370" y="1161"/>
                    <a:pt x="4342" y="1054"/>
                    <a:pt x="4308" y="947"/>
                  </a:cubicBezTo>
                  <a:cubicBezTo>
                    <a:pt x="4297" y="902"/>
                    <a:pt x="4241" y="879"/>
                    <a:pt x="4196" y="896"/>
                  </a:cubicBezTo>
                  <a:cubicBezTo>
                    <a:pt x="4151" y="913"/>
                    <a:pt x="4134" y="964"/>
                    <a:pt x="4145" y="1003"/>
                  </a:cubicBezTo>
                  <a:lnTo>
                    <a:pt x="4331" y="1623"/>
                  </a:lnTo>
                  <a:cubicBezTo>
                    <a:pt x="4314" y="1769"/>
                    <a:pt x="4303" y="1921"/>
                    <a:pt x="4291" y="2068"/>
                  </a:cubicBezTo>
                  <a:cubicBezTo>
                    <a:pt x="4269" y="2389"/>
                    <a:pt x="4235" y="2738"/>
                    <a:pt x="4021" y="2997"/>
                  </a:cubicBezTo>
                  <a:cubicBezTo>
                    <a:pt x="3886" y="3160"/>
                    <a:pt x="3700" y="3262"/>
                    <a:pt x="3503" y="3340"/>
                  </a:cubicBezTo>
                  <a:cubicBezTo>
                    <a:pt x="3492" y="3318"/>
                    <a:pt x="3492" y="3284"/>
                    <a:pt x="3492" y="3262"/>
                  </a:cubicBezTo>
                  <a:cubicBezTo>
                    <a:pt x="3486" y="3217"/>
                    <a:pt x="3486" y="3177"/>
                    <a:pt x="3480" y="3132"/>
                  </a:cubicBezTo>
                  <a:lnTo>
                    <a:pt x="3469" y="2850"/>
                  </a:lnTo>
                  <a:cubicBezTo>
                    <a:pt x="3458" y="2665"/>
                    <a:pt x="3447" y="2484"/>
                    <a:pt x="3435" y="2304"/>
                  </a:cubicBezTo>
                  <a:cubicBezTo>
                    <a:pt x="3430" y="2192"/>
                    <a:pt x="3261" y="2208"/>
                    <a:pt x="3266" y="2315"/>
                  </a:cubicBezTo>
                  <a:cubicBezTo>
                    <a:pt x="3278" y="2524"/>
                    <a:pt x="3289" y="2732"/>
                    <a:pt x="3300" y="2935"/>
                  </a:cubicBezTo>
                  <a:cubicBezTo>
                    <a:pt x="3306" y="3036"/>
                    <a:pt x="3312" y="3143"/>
                    <a:pt x="3317" y="3245"/>
                  </a:cubicBezTo>
                  <a:cubicBezTo>
                    <a:pt x="3323" y="3295"/>
                    <a:pt x="3323" y="3352"/>
                    <a:pt x="3345" y="3402"/>
                  </a:cubicBezTo>
                  <a:cubicBezTo>
                    <a:pt x="3317" y="3408"/>
                    <a:pt x="3289" y="3419"/>
                    <a:pt x="3261" y="3431"/>
                  </a:cubicBezTo>
                  <a:cubicBezTo>
                    <a:pt x="2974" y="3526"/>
                    <a:pt x="2681" y="3622"/>
                    <a:pt x="2439" y="3813"/>
                  </a:cubicBezTo>
                  <a:cubicBezTo>
                    <a:pt x="2258" y="3954"/>
                    <a:pt x="2123" y="4129"/>
                    <a:pt x="2016" y="4320"/>
                  </a:cubicBezTo>
                  <a:cubicBezTo>
                    <a:pt x="2011" y="4275"/>
                    <a:pt x="1999" y="4230"/>
                    <a:pt x="1994" y="4185"/>
                  </a:cubicBezTo>
                  <a:cubicBezTo>
                    <a:pt x="1977" y="4095"/>
                    <a:pt x="1954" y="4005"/>
                    <a:pt x="1937" y="3915"/>
                  </a:cubicBezTo>
                  <a:lnTo>
                    <a:pt x="1830" y="3374"/>
                  </a:lnTo>
                  <a:cubicBezTo>
                    <a:pt x="1819" y="3329"/>
                    <a:pt x="1785" y="3290"/>
                    <a:pt x="1740" y="3295"/>
                  </a:cubicBezTo>
                  <a:cubicBezTo>
                    <a:pt x="1695" y="3301"/>
                    <a:pt x="1650" y="3346"/>
                    <a:pt x="1661" y="3391"/>
                  </a:cubicBezTo>
                  <a:lnTo>
                    <a:pt x="1780" y="3994"/>
                  </a:lnTo>
                  <a:cubicBezTo>
                    <a:pt x="1802" y="4095"/>
                    <a:pt x="1825" y="4202"/>
                    <a:pt x="1842" y="4309"/>
                  </a:cubicBezTo>
                  <a:cubicBezTo>
                    <a:pt x="1859" y="4388"/>
                    <a:pt x="1870" y="4472"/>
                    <a:pt x="1909" y="4546"/>
                  </a:cubicBezTo>
                  <a:cubicBezTo>
                    <a:pt x="1774" y="4878"/>
                    <a:pt x="1695" y="5244"/>
                    <a:pt x="1611" y="5587"/>
                  </a:cubicBezTo>
                  <a:cubicBezTo>
                    <a:pt x="1526" y="5948"/>
                    <a:pt x="1425" y="6325"/>
                    <a:pt x="1200" y="6635"/>
                  </a:cubicBezTo>
                  <a:lnTo>
                    <a:pt x="946" y="5655"/>
                  </a:lnTo>
                  <a:cubicBezTo>
                    <a:pt x="918" y="5554"/>
                    <a:pt x="755" y="5610"/>
                    <a:pt x="783" y="5717"/>
                  </a:cubicBezTo>
                  <a:cubicBezTo>
                    <a:pt x="879" y="6077"/>
                    <a:pt x="974" y="6438"/>
                    <a:pt x="1065" y="6793"/>
                  </a:cubicBezTo>
                  <a:cubicBezTo>
                    <a:pt x="828" y="7046"/>
                    <a:pt x="490" y="7215"/>
                    <a:pt x="135" y="7142"/>
                  </a:cubicBezTo>
                  <a:cubicBezTo>
                    <a:pt x="28" y="7119"/>
                    <a:pt x="0" y="7288"/>
                    <a:pt x="107" y="7311"/>
                  </a:cubicBezTo>
                  <a:cubicBezTo>
                    <a:pt x="535" y="7395"/>
                    <a:pt x="907" y="7204"/>
                    <a:pt x="1188" y="6905"/>
                  </a:cubicBezTo>
                  <a:cubicBezTo>
                    <a:pt x="1188" y="6905"/>
                    <a:pt x="1194" y="6905"/>
                    <a:pt x="1194" y="6905"/>
                  </a:cubicBezTo>
                  <a:cubicBezTo>
                    <a:pt x="1515" y="6826"/>
                    <a:pt x="1842" y="6748"/>
                    <a:pt x="2163" y="6669"/>
                  </a:cubicBezTo>
                  <a:cubicBezTo>
                    <a:pt x="2208" y="6657"/>
                    <a:pt x="2225" y="6595"/>
                    <a:pt x="2213" y="6556"/>
                  </a:cubicBezTo>
                  <a:cubicBezTo>
                    <a:pt x="2196" y="6511"/>
                    <a:pt x="2146" y="6494"/>
                    <a:pt x="2101" y="6505"/>
                  </a:cubicBezTo>
                  <a:lnTo>
                    <a:pt x="1363" y="6691"/>
                  </a:lnTo>
                  <a:cubicBezTo>
                    <a:pt x="1453" y="6562"/>
                    <a:pt x="1526" y="6427"/>
                    <a:pt x="1583" y="6286"/>
                  </a:cubicBezTo>
                  <a:cubicBezTo>
                    <a:pt x="1791" y="5762"/>
                    <a:pt x="1836" y="5171"/>
                    <a:pt x="2050" y="4653"/>
                  </a:cubicBezTo>
                  <a:cubicBezTo>
                    <a:pt x="2151" y="4686"/>
                    <a:pt x="2281" y="4664"/>
                    <a:pt x="2388" y="4653"/>
                  </a:cubicBezTo>
                  <a:cubicBezTo>
                    <a:pt x="2596" y="4641"/>
                    <a:pt x="2799" y="4624"/>
                    <a:pt x="3007" y="4608"/>
                  </a:cubicBezTo>
                  <a:cubicBezTo>
                    <a:pt x="3120" y="4602"/>
                    <a:pt x="3103" y="4433"/>
                    <a:pt x="2991" y="4439"/>
                  </a:cubicBezTo>
                  <a:lnTo>
                    <a:pt x="2456" y="4478"/>
                  </a:lnTo>
                  <a:cubicBezTo>
                    <a:pt x="2371" y="4484"/>
                    <a:pt x="2281" y="4495"/>
                    <a:pt x="2196" y="4495"/>
                  </a:cubicBezTo>
                  <a:cubicBezTo>
                    <a:pt x="2168" y="4501"/>
                    <a:pt x="2140" y="4501"/>
                    <a:pt x="2118" y="4495"/>
                  </a:cubicBezTo>
                  <a:cubicBezTo>
                    <a:pt x="2163" y="4410"/>
                    <a:pt x="2208" y="4332"/>
                    <a:pt x="2258" y="4253"/>
                  </a:cubicBezTo>
                  <a:cubicBezTo>
                    <a:pt x="2444" y="3982"/>
                    <a:pt x="2703" y="3819"/>
                    <a:pt x="3007" y="3701"/>
                  </a:cubicBezTo>
                  <a:cubicBezTo>
                    <a:pt x="3171" y="3639"/>
                    <a:pt x="3340" y="3588"/>
                    <a:pt x="3503" y="3526"/>
                  </a:cubicBezTo>
                  <a:cubicBezTo>
                    <a:pt x="3548" y="3532"/>
                    <a:pt x="3587" y="3532"/>
                    <a:pt x="3633" y="3532"/>
                  </a:cubicBezTo>
                  <a:cubicBezTo>
                    <a:pt x="3740" y="3532"/>
                    <a:pt x="3841" y="3526"/>
                    <a:pt x="3948" y="3526"/>
                  </a:cubicBezTo>
                  <a:lnTo>
                    <a:pt x="4579" y="3515"/>
                  </a:lnTo>
                  <a:cubicBezTo>
                    <a:pt x="4686" y="3515"/>
                    <a:pt x="4674" y="3346"/>
                    <a:pt x="4562" y="3346"/>
                  </a:cubicBezTo>
                  <a:cubicBezTo>
                    <a:pt x="4376" y="3352"/>
                    <a:pt x="4190" y="3352"/>
                    <a:pt x="4004" y="3357"/>
                  </a:cubicBezTo>
                  <a:cubicBezTo>
                    <a:pt x="3954" y="3357"/>
                    <a:pt x="3908" y="3357"/>
                    <a:pt x="3858" y="3357"/>
                  </a:cubicBezTo>
                  <a:cubicBezTo>
                    <a:pt x="4106" y="3205"/>
                    <a:pt x="4286" y="2974"/>
                    <a:pt x="4370" y="2693"/>
                  </a:cubicBezTo>
                  <a:cubicBezTo>
                    <a:pt x="4466" y="2372"/>
                    <a:pt x="4455" y="2034"/>
                    <a:pt x="4494" y="1702"/>
                  </a:cubicBezTo>
                  <a:cubicBezTo>
                    <a:pt x="4494" y="1696"/>
                    <a:pt x="4494" y="1690"/>
                    <a:pt x="4494" y="1685"/>
                  </a:cubicBezTo>
                  <a:lnTo>
                    <a:pt x="5142" y="1386"/>
                  </a:lnTo>
                  <a:cubicBezTo>
                    <a:pt x="5187" y="1369"/>
                    <a:pt x="5209" y="1324"/>
                    <a:pt x="5192" y="1279"/>
                  </a:cubicBezTo>
                  <a:cubicBezTo>
                    <a:pt x="5181" y="1234"/>
                    <a:pt x="5125" y="1206"/>
                    <a:pt x="5085" y="1229"/>
                  </a:cubicBezTo>
                  <a:lnTo>
                    <a:pt x="4528" y="1482"/>
                  </a:lnTo>
                  <a:cubicBezTo>
                    <a:pt x="4590" y="1206"/>
                    <a:pt x="4702" y="947"/>
                    <a:pt x="4900" y="727"/>
                  </a:cubicBezTo>
                  <a:cubicBezTo>
                    <a:pt x="5136" y="457"/>
                    <a:pt x="5457" y="260"/>
                    <a:pt x="5812" y="192"/>
                  </a:cubicBezTo>
                  <a:cubicBezTo>
                    <a:pt x="5919" y="176"/>
                    <a:pt x="5908" y="1"/>
                    <a:pt x="5801" y="2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15"/>
            <p:cNvSpPr/>
            <p:nvPr/>
          </p:nvSpPr>
          <p:spPr>
            <a:xfrm>
              <a:off x="3604767" y="1199095"/>
              <a:ext cx="611403" cy="1185886"/>
            </a:xfrm>
            <a:custGeom>
              <a:avLst/>
              <a:gdLst/>
              <a:ahLst/>
              <a:cxnLst/>
              <a:rect l="l" t="t" r="r" b="b"/>
              <a:pathLst>
                <a:path w="4405" h="8544" extrusionOk="0">
                  <a:moveTo>
                    <a:pt x="3768" y="3813"/>
                  </a:moveTo>
                  <a:cubicBezTo>
                    <a:pt x="3701" y="4016"/>
                    <a:pt x="3701" y="4218"/>
                    <a:pt x="3746" y="4427"/>
                  </a:cubicBezTo>
                  <a:cubicBezTo>
                    <a:pt x="3825" y="4793"/>
                    <a:pt x="4005" y="5148"/>
                    <a:pt x="3977" y="5536"/>
                  </a:cubicBezTo>
                  <a:cubicBezTo>
                    <a:pt x="3954" y="5857"/>
                    <a:pt x="3752" y="6099"/>
                    <a:pt x="3492" y="6274"/>
                  </a:cubicBezTo>
                  <a:cubicBezTo>
                    <a:pt x="3245" y="6443"/>
                    <a:pt x="2952" y="6567"/>
                    <a:pt x="2727" y="6770"/>
                  </a:cubicBezTo>
                  <a:cubicBezTo>
                    <a:pt x="2597" y="6882"/>
                    <a:pt x="2507" y="7029"/>
                    <a:pt x="2462" y="7198"/>
                  </a:cubicBezTo>
                  <a:cubicBezTo>
                    <a:pt x="2411" y="7400"/>
                    <a:pt x="2411" y="7614"/>
                    <a:pt x="2349" y="7817"/>
                  </a:cubicBezTo>
                  <a:cubicBezTo>
                    <a:pt x="2248" y="8161"/>
                    <a:pt x="1961" y="8425"/>
                    <a:pt x="1606" y="8493"/>
                  </a:cubicBezTo>
                  <a:cubicBezTo>
                    <a:pt x="1319" y="8543"/>
                    <a:pt x="1015" y="8448"/>
                    <a:pt x="801" y="8251"/>
                  </a:cubicBezTo>
                  <a:cubicBezTo>
                    <a:pt x="558" y="8110"/>
                    <a:pt x="350" y="7902"/>
                    <a:pt x="221" y="7648"/>
                  </a:cubicBezTo>
                  <a:cubicBezTo>
                    <a:pt x="40" y="7299"/>
                    <a:pt x="1" y="6882"/>
                    <a:pt x="125" y="6511"/>
                  </a:cubicBezTo>
                  <a:cubicBezTo>
                    <a:pt x="243" y="6128"/>
                    <a:pt x="564" y="5801"/>
                    <a:pt x="587" y="5384"/>
                  </a:cubicBezTo>
                  <a:cubicBezTo>
                    <a:pt x="603" y="5013"/>
                    <a:pt x="395" y="4669"/>
                    <a:pt x="271" y="4325"/>
                  </a:cubicBezTo>
                  <a:cubicBezTo>
                    <a:pt x="159" y="4004"/>
                    <a:pt x="130" y="3667"/>
                    <a:pt x="328" y="3368"/>
                  </a:cubicBezTo>
                  <a:cubicBezTo>
                    <a:pt x="508" y="3092"/>
                    <a:pt x="806" y="2923"/>
                    <a:pt x="1015" y="2670"/>
                  </a:cubicBezTo>
                  <a:cubicBezTo>
                    <a:pt x="1127" y="2535"/>
                    <a:pt x="1200" y="2377"/>
                    <a:pt x="1212" y="2197"/>
                  </a:cubicBezTo>
                  <a:cubicBezTo>
                    <a:pt x="1229" y="1994"/>
                    <a:pt x="1178" y="1780"/>
                    <a:pt x="1133" y="1583"/>
                  </a:cubicBezTo>
                  <a:cubicBezTo>
                    <a:pt x="1048" y="1206"/>
                    <a:pt x="998" y="828"/>
                    <a:pt x="1217" y="490"/>
                  </a:cubicBezTo>
                  <a:cubicBezTo>
                    <a:pt x="1409" y="198"/>
                    <a:pt x="1741" y="0"/>
                    <a:pt x="2090" y="12"/>
                  </a:cubicBezTo>
                  <a:cubicBezTo>
                    <a:pt x="2434" y="23"/>
                    <a:pt x="2772" y="214"/>
                    <a:pt x="2952" y="507"/>
                  </a:cubicBezTo>
                  <a:cubicBezTo>
                    <a:pt x="3059" y="682"/>
                    <a:pt x="3087" y="879"/>
                    <a:pt x="3132" y="1076"/>
                  </a:cubicBezTo>
                  <a:cubicBezTo>
                    <a:pt x="3177" y="1256"/>
                    <a:pt x="3256" y="1403"/>
                    <a:pt x="3402" y="1527"/>
                  </a:cubicBezTo>
                  <a:cubicBezTo>
                    <a:pt x="3650" y="1735"/>
                    <a:pt x="3982" y="1848"/>
                    <a:pt x="4168" y="2124"/>
                  </a:cubicBezTo>
                  <a:cubicBezTo>
                    <a:pt x="4405" y="2484"/>
                    <a:pt x="4247" y="2918"/>
                    <a:pt x="4056" y="3255"/>
                  </a:cubicBezTo>
                  <a:cubicBezTo>
                    <a:pt x="3954" y="3441"/>
                    <a:pt x="3842" y="3616"/>
                    <a:pt x="3768" y="381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15"/>
            <p:cNvSpPr/>
            <p:nvPr/>
          </p:nvSpPr>
          <p:spPr>
            <a:xfrm>
              <a:off x="3709557" y="1263913"/>
              <a:ext cx="345606" cy="1079706"/>
            </a:xfrm>
            <a:custGeom>
              <a:avLst/>
              <a:gdLst/>
              <a:ahLst/>
              <a:cxnLst/>
              <a:rect l="l" t="t" r="r" b="b"/>
              <a:pathLst>
                <a:path w="2490" h="7779" extrusionOk="0">
                  <a:moveTo>
                    <a:pt x="2326" y="1274"/>
                  </a:moveTo>
                  <a:lnTo>
                    <a:pt x="1673" y="1566"/>
                  </a:lnTo>
                  <a:cubicBezTo>
                    <a:pt x="1718" y="1493"/>
                    <a:pt x="1758" y="1426"/>
                    <a:pt x="1791" y="1352"/>
                  </a:cubicBezTo>
                  <a:cubicBezTo>
                    <a:pt x="1910" y="1105"/>
                    <a:pt x="1938" y="823"/>
                    <a:pt x="1831" y="564"/>
                  </a:cubicBezTo>
                  <a:cubicBezTo>
                    <a:pt x="1729" y="305"/>
                    <a:pt x="1521" y="97"/>
                    <a:pt x="1256" y="7"/>
                  </a:cubicBezTo>
                  <a:cubicBezTo>
                    <a:pt x="1245" y="7"/>
                    <a:pt x="1239" y="7"/>
                    <a:pt x="1228" y="7"/>
                  </a:cubicBezTo>
                  <a:cubicBezTo>
                    <a:pt x="1223" y="1"/>
                    <a:pt x="1211" y="1"/>
                    <a:pt x="1206" y="1"/>
                  </a:cubicBezTo>
                  <a:cubicBezTo>
                    <a:pt x="1138" y="1"/>
                    <a:pt x="1121" y="57"/>
                    <a:pt x="1132" y="108"/>
                  </a:cubicBezTo>
                  <a:cubicBezTo>
                    <a:pt x="1138" y="130"/>
                    <a:pt x="1149" y="153"/>
                    <a:pt x="1183" y="164"/>
                  </a:cubicBezTo>
                  <a:cubicBezTo>
                    <a:pt x="1183" y="164"/>
                    <a:pt x="1183" y="164"/>
                    <a:pt x="1183" y="164"/>
                  </a:cubicBezTo>
                  <a:cubicBezTo>
                    <a:pt x="1183" y="164"/>
                    <a:pt x="1183" y="164"/>
                    <a:pt x="1183" y="164"/>
                  </a:cubicBezTo>
                  <a:cubicBezTo>
                    <a:pt x="1431" y="249"/>
                    <a:pt x="1617" y="446"/>
                    <a:pt x="1696" y="694"/>
                  </a:cubicBezTo>
                  <a:cubicBezTo>
                    <a:pt x="1774" y="941"/>
                    <a:pt x="1696" y="1189"/>
                    <a:pt x="1572" y="1409"/>
                  </a:cubicBezTo>
                  <a:cubicBezTo>
                    <a:pt x="1527" y="1482"/>
                    <a:pt x="1482" y="1550"/>
                    <a:pt x="1437" y="1617"/>
                  </a:cubicBezTo>
                  <a:cubicBezTo>
                    <a:pt x="1352" y="1448"/>
                    <a:pt x="1268" y="1279"/>
                    <a:pt x="1189" y="1105"/>
                  </a:cubicBezTo>
                  <a:cubicBezTo>
                    <a:pt x="1138" y="1009"/>
                    <a:pt x="975" y="1065"/>
                    <a:pt x="1025" y="1167"/>
                  </a:cubicBezTo>
                  <a:lnTo>
                    <a:pt x="1324" y="1775"/>
                  </a:lnTo>
                  <a:cubicBezTo>
                    <a:pt x="1132" y="2051"/>
                    <a:pt x="947" y="2327"/>
                    <a:pt x="941" y="2681"/>
                  </a:cubicBezTo>
                  <a:cubicBezTo>
                    <a:pt x="935" y="2907"/>
                    <a:pt x="997" y="3121"/>
                    <a:pt x="1076" y="3323"/>
                  </a:cubicBezTo>
                  <a:cubicBezTo>
                    <a:pt x="1037" y="3284"/>
                    <a:pt x="992" y="3250"/>
                    <a:pt x="947" y="3211"/>
                  </a:cubicBezTo>
                  <a:cubicBezTo>
                    <a:pt x="800" y="3087"/>
                    <a:pt x="654" y="2957"/>
                    <a:pt x="507" y="2834"/>
                  </a:cubicBezTo>
                  <a:cubicBezTo>
                    <a:pt x="423" y="2766"/>
                    <a:pt x="316" y="2895"/>
                    <a:pt x="400" y="2969"/>
                  </a:cubicBezTo>
                  <a:cubicBezTo>
                    <a:pt x="564" y="3109"/>
                    <a:pt x="727" y="3250"/>
                    <a:pt x="896" y="3391"/>
                  </a:cubicBezTo>
                  <a:cubicBezTo>
                    <a:pt x="975" y="3459"/>
                    <a:pt x="1054" y="3537"/>
                    <a:pt x="1138" y="3599"/>
                  </a:cubicBezTo>
                  <a:cubicBezTo>
                    <a:pt x="1155" y="3611"/>
                    <a:pt x="1178" y="3622"/>
                    <a:pt x="1200" y="3628"/>
                  </a:cubicBezTo>
                  <a:cubicBezTo>
                    <a:pt x="1285" y="3830"/>
                    <a:pt x="1363" y="4039"/>
                    <a:pt x="1386" y="4253"/>
                  </a:cubicBezTo>
                  <a:cubicBezTo>
                    <a:pt x="1425" y="4619"/>
                    <a:pt x="1296" y="4957"/>
                    <a:pt x="1121" y="5272"/>
                  </a:cubicBezTo>
                  <a:cubicBezTo>
                    <a:pt x="918" y="4951"/>
                    <a:pt x="710" y="4630"/>
                    <a:pt x="502" y="4309"/>
                  </a:cubicBezTo>
                  <a:cubicBezTo>
                    <a:pt x="440" y="4219"/>
                    <a:pt x="305" y="4315"/>
                    <a:pt x="361" y="4410"/>
                  </a:cubicBezTo>
                  <a:cubicBezTo>
                    <a:pt x="586" y="4748"/>
                    <a:pt x="806" y="5092"/>
                    <a:pt x="1025" y="5435"/>
                  </a:cubicBezTo>
                  <a:cubicBezTo>
                    <a:pt x="918" y="5616"/>
                    <a:pt x="806" y="5784"/>
                    <a:pt x="710" y="5953"/>
                  </a:cubicBezTo>
                  <a:cubicBezTo>
                    <a:pt x="620" y="6100"/>
                    <a:pt x="541" y="6263"/>
                    <a:pt x="479" y="6432"/>
                  </a:cubicBezTo>
                  <a:lnTo>
                    <a:pt x="215" y="5897"/>
                  </a:lnTo>
                  <a:cubicBezTo>
                    <a:pt x="164" y="5801"/>
                    <a:pt x="1" y="5858"/>
                    <a:pt x="51" y="5959"/>
                  </a:cubicBezTo>
                  <a:cubicBezTo>
                    <a:pt x="169" y="6196"/>
                    <a:pt x="293" y="6432"/>
                    <a:pt x="412" y="6674"/>
                  </a:cubicBezTo>
                  <a:cubicBezTo>
                    <a:pt x="333" y="7023"/>
                    <a:pt x="350" y="7384"/>
                    <a:pt x="581" y="7694"/>
                  </a:cubicBezTo>
                  <a:cubicBezTo>
                    <a:pt x="648" y="7778"/>
                    <a:pt x="783" y="7682"/>
                    <a:pt x="721" y="7592"/>
                  </a:cubicBezTo>
                  <a:cubicBezTo>
                    <a:pt x="530" y="7333"/>
                    <a:pt x="507" y="7040"/>
                    <a:pt x="569" y="6747"/>
                  </a:cubicBezTo>
                  <a:lnTo>
                    <a:pt x="1425" y="6241"/>
                  </a:lnTo>
                  <a:cubicBezTo>
                    <a:pt x="1521" y="6184"/>
                    <a:pt x="1420" y="6049"/>
                    <a:pt x="1330" y="6100"/>
                  </a:cubicBezTo>
                  <a:cubicBezTo>
                    <a:pt x="1099" y="6241"/>
                    <a:pt x="868" y="6376"/>
                    <a:pt x="637" y="6511"/>
                  </a:cubicBezTo>
                  <a:cubicBezTo>
                    <a:pt x="704" y="6308"/>
                    <a:pt x="811" y="6117"/>
                    <a:pt x="913" y="5942"/>
                  </a:cubicBezTo>
                  <a:cubicBezTo>
                    <a:pt x="1003" y="5796"/>
                    <a:pt x="1099" y="5649"/>
                    <a:pt x="1189" y="5497"/>
                  </a:cubicBezTo>
                  <a:cubicBezTo>
                    <a:pt x="1549" y="5221"/>
                    <a:pt x="1915" y="4945"/>
                    <a:pt x="2276" y="4669"/>
                  </a:cubicBezTo>
                  <a:cubicBezTo>
                    <a:pt x="2366" y="4602"/>
                    <a:pt x="2270" y="4467"/>
                    <a:pt x="2180" y="4529"/>
                  </a:cubicBezTo>
                  <a:cubicBezTo>
                    <a:pt x="1915" y="4731"/>
                    <a:pt x="1645" y="4934"/>
                    <a:pt x="1380" y="5137"/>
                  </a:cubicBezTo>
                  <a:cubicBezTo>
                    <a:pt x="1510" y="4861"/>
                    <a:pt x="1589" y="4568"/>
                    <a:pt x="1560" y="4253"/>
                  </a:cubicBezTo>
                  <a:cubicBezTo>
                    <a:pt x="1538" y="4027"/>
                    <a:pt x="1453" y="3808"/>
                    <a:pt x="1363" y="3594"/>
                  </a:cubicBezTo>
                  <a:cubicBezTo>
                    <a:pt x="1425" y="3543"/>
                    <a:pt x="1470" y="3464"/>
                    <a:pt x="1521" y="3402"/>
                  </a:cubicBezTo>
                  <a:cubicBezTo>
                    <a:pt x="1583" y="3312"/>
                    <a:pt x="1645" y="3222"/>
                    <a:pt x="1713" y="3132"/>
                  </a:cubicBezTo>
                  <a:cubicBezTo>
                    <a:pt x="1842" y="2952"/>
                    <a:pt x="1972" y="2772"/>
                    <a:pt x="2107" y="2586"/>
                  </a:cubicBezTo>
                  <a:cubicBezTo>
                    <a:pt x="2169" y="2501"/>
                    <a:pt x="2039" y="2389"/>
                    <a:pt x="1972" y="2479"/>
                  </a:cubicBezTo>
                  <a:cubicBezTo>
                    <a:pt x="1752" y="2783"/>
                    <a:pt x="1538" y="3087"/>
                    <a:pt x="1313" y="3391"/>
                  </a:cubicBezTo>
                  <a:cubicBezTo>
                    <a:pt x="1313" y="3397"/>
                    <a:pt x="1301" y="3414"/>
                    <a:pt x="1296" y="3425"/>
                  </a:cubicBezTo>
                  <a:cubicBezTo>
                    <a:pt x="1194" y="3183"/>
                    <a:pt x="1104" y="2935"/>
                    <a:pt x="1110" y="2665"/>
                  </a:cubicBezTo>
                  <a:cubicBezTo>
                    <a:pt x="1121" y="2349"/>
                    <a:pt x="1301" y="2090"/>
                    <a:pt x="1482" y="1837"/>
                  </a:cubicBezTo>
                  <a:cubicBezTo>
                    <a:pt x="1786" y="1702"/>
                    <a:pt x="2084" y="1566"/>
                    <a:pt x="2388" y="1437"/>
                  </a:cubicBezTo>
                  <a:cubicBezTo>
                    <a:pt x="2490" y="1392"/>
                    <a:pt x="2428" y="1229"/>
                    <a:pt x="2326" y="127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15"/>
            <p:cNvSpPr/>
            <p:nvPr/>
          </p:nvSpPr>
          <p:spPr>
            <a:xfrm>
              <a:off x="612179" y="1214711"/>
              <a:ext cx="1096778" cy="1329681"/>
            </a:xfrm>
            <a:custGeom>
              <a:avLst/>
              <a:gdLst/>
              <a:ahLst/>
              <a:cxnLst/>
              <a:rect l="l" t="t" r="r" b="b"/>
              <a:pathLst>
                <a:path w="7902" h="9580" extrusionOk="0">
                  <a:moveTo>
                    <a:pt x="1132" y="3357"/>
                  </a:moveTo>
                  <a:cubicBezTo>
                    <a:pt x="1239" y="3880"/>
                    <a:pt x="924" y="4359"/>
                    <a:pt x="946" y="4877"/>
                  </a:cubicBezTo>
                  <a:cubicBezTo>
                    <a:pt x="974" y="5333"/>
                    <a:pt x="1301" y="5671"/>
                    <a:pt x="1690" y="5857"/>
                  </a:cubicBezTo>
                  <a:cubicBezTo>
                    <a:pt x="2168" y="6093"/>
                    <a:pt x="2720" y="6088"/>
                    <a:pt x="3233" y="6206"/>
                  </a:cubicBezTo>
                  <a:cubicBezTo>
                    <a:pt x="3700" y="6319"/>
                    <a:pt x="4128" y="6550"/>
                    <a:pt x="4314" y="7017"/>
                  </a:cubicBezTo>
                  <a:cubicBezTo>
                    <a:pt x="4404" y="7259"/>
                    <a:pt x="4438" y="7513"/>
                    <a:pt x="4500" y="7760"/>
                  </a:cubicBezTo>
                  <a:cubicBezTo>
                    <a:pt x="4550" y="7986"/>
                    <a:pt x="4629" y="8205"/>
                    <a:pt x="4736" y="8414"/>
                  </a:cubicBezTo>
                  <a:cubicBezTo>
                    <a:pt x="4950" y="8808"/>
                    <a:pt x="5266" y="9151"/>
                    <a:pt x="5666" y="9349"/>
                  </a:cubicBezTo>
                  <a:cubicBezTo>
                    <a:pt x="6065" y="9546"/>
                    <a:pt x="6544" y="9579"/>
                    <a:pt x="6961" y="9439"/>
                  </a:cubicBezTo>
                  <a:cubicBezTo>
                    <a:pt x="7361" y="9303"/>
                    <a:pt x="7682" y="8994"/>
                    <a:pt x="7811" y="8588"/>
                  </a:cubicBezTo>
                  <a:cubicBezTo>
                    <a:pt x="7901" y="8307"/>
                    <a:pt x="7901" y="7991"/>
                    <a:pt x="7794" y="7715"/>
                  </a:cubicBezTo>
                  <a:cubicBezTo>
                    <a:pt x="7637" y="6842"/>
                    <a:pt x="6595" y="6527"/>
                    <a:pt x="5958" y="6032"/>
                  </a:cubicBezTo>
                  <a:cubicBezTo>
                    <a:pt x="5767" y="5891"/>
                    <a:pt x="5592" y="5716"/>
                    <a:pt x="5485" y="5502"/>
                  </a:cubicBezTo>
                  <a:cubicBezTo>
                    <a:pt x="5356" y="5260"/>
                    <a:pt x="5322" y="4984"/>
                    <a:pt x="5322" y="4708"/>
                  </a:cubicBezTo>
                  <a:cubicBezTo>
                    <a:pt x="5328" y="4235"/>
                    <a:pt x="5423" y="3762"/>
                    <a:pt x="5339" y="3283"/>
                  </a:cubicBezTo>
                  <a:cubicBezTo>
                    <a:pt x="5260" y="2872"/>
                    <a:pt x="5040" y="2501"/>
                    <a:pt x="4629" y="2349"/>
                  </a:cubicBezTo>
                  <a:cubicBezTo>
                    <a:pt x="4398" y="2258"/>
                    <a:pt x="4145" y="2242"/>
                    <a:pt x="3903" y="2180"/>
                  </a:cubicBezTo>
                  <a:cubicBezTo>
                    <a:pt x="3666" y="2118"/>
                    <a:pt x="3458" y="2005"/>
                    <a:pt x="3272" y="1847"/>
                  </a:cubicBezTo>
                  <a:cubicBezTo>
                    <a:pt x="2568" y="1250"/>
                    <a:pt x="2191" y="102"/>
                    <a:pt x="1138" y="28"/>
                  </a:cubicBezTo>
                  <a:cubicBezTo>
                    <a:pt x="704" y="0"/>
                    <a:pt x="304" y="214"/>
                    <a:pt x="158" y="631"/>
                  </a:cubicBezTo>
                  <a:cubicBezTo>
                    <a:pt x="0" y="1081"/>
                    <a:pt x="147" y="1554"/>
                    <a:pt x="372" y="1949"/>
                  </a:cubicBezTo>
                  <a:cubicBezTo>
                    <a:pt x="637" y="2405"/>
                    <a:pt x="1020" y="2822"/>
                    <a:pt x="1132" y="335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15"/>
            <p:cNvSpPr/>
            <p:nvPr/>
          </p:nvSpPr>
          <p:spPr>
            <a:xfrm>
              <a:off x="676997" y="1301459"/>
              <a:ext cx="949792" cy="1185886"/>
            </a:xfrm>
            <a:custGeom>
              <a:avLst/>
              <a:gdLst/>
              <a:ahLst/>
              <a:cxnLst/>
              <a:rect l="l" t="t" r="r" b="b"/>
              <a:pathLst>
                <a:path w="6843" h="8544" extrusionOk="0">
                  <a:moveTo>
                    <a:pt x="141" y="23"/>
                  </a:moveTo>
                  <a:cubicBezTo>
                    <a:pt x="828" y="152"/>
                    <a:pt x="1437" y="642"/>
                    <a:pt x="1696" y="1296"/>
                  </a:cubicBezTo>
                  <a:cubicBezTo>
                    <a:pt x="1718" y="1346"/>
                    <a:pt x="1735" y="1403"/>
                    <a:pt x="1752" y="1459"/>
                  </a:cubicBezTo>
                  <a:cubicBezTo>
                    <a:pt x="1791" y="1335"/>
                    <a:pt x="1825" y="1211"/>
                    <a:pt x="1865" y="1087"/>
                  </a:cubicBezTo>
                  <a:cubicBezTo>
                    <a:pt x="1882" y="1036"/>
                    <a:pt x="1944" y="1014"/>
                    <a:pt x="1989" y="1031"/>
                  </a:cubicBezTo>
                  <a:cubicBezTo>
                    <a:pt x="2045" y="1048"/>
                    <a:pt x="2067" y="1104"/>
                    <a:pt x="2051" y="1160"/>
                  </a:cubicBezTo>
                  <a:lnTo>
                    <a:pt x="1837" y="1870"/>
                  </a:lnTo>
                  <a:cubicBezTo>
                    <a:pt x="1859" y="2045"/>
                    <a:pt x="1870" y="2213"/>
                    <a:pt x="1882" y="2388"/>
                  </a:cubicBezTo>
                  <a:cubicBezTo>
                    <a:pt x="1910" y="2760"/>
                    <a:pt x="1944" y="3160"/>
                    <a:pt x="2191" y="3458"/>
                  </a:cubicBezTo>
                  <a:cubicBezTo>
                    <a:pt x="2349" y="3650"/>
                    <a:pt x="2569" y="3762"/>
                    <a:pt x="2794" y="3852"/>
                  </a:cubicBezTo>
                  <a:cubicBezTo>
                    <a:pt x="2805" y="3830"/>
                    <a:pt x="2805" y="3790"/>
                    <a:pt x="2811" y="3762"/>
                  </a:cubicBezTo>
                  <a:cubicBezTo>
                    <a:pt x="2811" y="3717"/>
                    <a:pt x="2816" y="3666"/>
                    <a:pt x="2816" y="3616"/>
                  </a:cubicBezTo>
                  <a:lnTo>
                    <a:pt x="2833" y="3289"/>
                  </a:lnTo>
                  <a:cubicBezTo>
                    <a:pt x="2845" y="3075"/>
                    <a:pt x="2861" y="2867"/>
                    <a:pt x="2873" y="2658"/>
                  </a:cubicBezTo>
                  <a:cubicBezTo>
                    <a:pt x="2878" y="2529"/>
                    <a:pt x="3075" y="2546"/>
                    <a:pt x="3070" y="2675"/>
                  </a:cubicBezTo>
                  <a:cubicBezTo>
                    <a:pt x="3053" y="2912"/>
                    <a:pt x="3042" y="3148"/>
                    <a:pt x="3030" y="3390"/>
                  </a:cubicBezTo>
                  <a:cubicBezTo>
                    <a:pt x="3019" y="3509"/>
                    <a:pt x="3013" y="3627"/>
                    <a:pt x="3008" y="3745"/>
                  </a:cubicBezTo>
                  <a:cubicBezTo>
                    <a:pt x="3002" y="3807"/>
                    <a:pt x="2997" y="3869"/>
                    <a:pt x="2974" y="3925"/>
                  </a:cubicBezTo>
                  <a:cubicBezTo>
                    <a:pt x="3008" y="3937"/>
                    <a:pt x="3042" y="3948"/>
                    <a:pt x="3075" y="3959"/>
                  </a:cubicBezTo>
                  <a:cubicBezTo>
                    <a:pt x="3402" y="4072"/>
                    <a:pt x="3746" y="4179"/>
                    <a:pt x="4022" y="4399"/>
                  </a:cubicBezTo>
                  <a:cubicBezTo>
                    <a:pt x="4230" y="4567"/>
                    <a:pt x="4388" y="4770"/>
                    <a:pt x="4511" y="4990"/>
                  </a:cubicBezTo>
                  <a:cubicBezTo>
                    <a:pt x="4523" y="4939"/>
                    <a:pt x="4528" y="4883"/>
                    <a:pt x="4540" y="4832"/>
                  </a:cubicBezTo>
                  <a:cubicBezTo>
                    <a:pt x="4562" y="4725"/>
                    <a:pt x="4579" y="4624"/>
                    <a:pt x="4602" y="4522"/>
                  </a:cubicBezTo>
                  <a:lnTo>
                    <a:pt x="4725" y="3892"/>
                  </a:lnTo>
                  <a:cubicBezTo>
                    <a:pt x="4737" y="3841"/>
                    <a:pt x="4776" y="3802"/>
                    <a:pt x="4832" y="3807"/>
                  </a:cubicBezTo>
                  <a:cubicBezTo>
                    <a:pt x="4883" y="3807"/>
                    <a:pt x="4934" y="3858"/>
                    <a:pt x="4923" y="3914"/>
                  </a:cubicBezTo>
                  <a:lnTo>
                    <a:pt x="4782" y="4607"/>
                  </a:lnTo>
                  <a:cubicBezTo>
                    <a:pt x="4759" y="4731"/>
                    <a:pt x="4737" y="4849"/>
                    <a:pt x="4714" y="4973"/>
                  </a:cubicBezTo>
                  <a:cubicBezTo>
                    <a:pt x="4692" y="5063"/>
                    <a:pt x="4680" y="5164"/>
                    <a:pt x="4635" y="5243"/>
                  </a:cubicBezTo>
                  <a:cubicBezTo>
                    <a:pt x="4793" y="5632"/>
                    <a:pt x="4883" y="6054"/>
                    <a:pt x="4979" y="6448"/>
                  </a:cubicBezTo>
                  <a:cubicBezTo>
                    <a:pt x="5080" y="6871"/>
                    <a:pt x="5199" y="7310"/>
                    <a:pt x="5452" y="7659"/>
                  </a:cubicBezTo>
                  <a:cubicBezTo>
                    <a:pt x="5553" y="7287"/>
                    <a:pt x="5649" y="6910"/>
                    <a:pt x="5750" y="6533"/>
                  </a:cubicBezTo>
                  <a:cubicBezTo>
                    <a:pt x="5779" y="6409"/>
                    <a:pt x="5964" y="6482"/>
                    <a:pt x="5936" y="6600"/>
                  </a:cubicBezTo>
                  <a:cubicBezTo>
                    <a:pt x="5824" y="7017"/>
                    <a:pt x="5717" y="7434"/>
                    <a:pt x="5610" y="7845"/>
                  </a:cubicBezTo>
                  <a:cubicBezTo>
                    <a:pt x="5886" y="8138"/>
                    <a:pt x="6274" y="8329"/>
                    <a:pt x="6685" y="8250"/>
                  </a:cubicBezTo>
                  <a:cubicBezTo>
                    <a:pt x="6809" y="8222"/>
                    <a:pt x="6843" y="8419"/>
                    <a:pt x="6719" y="8442"/>
                  </a:cubicBezTo>
                  <a:cubicBezTo>
                    <a:pt x="6223" y="8543"/>
                    <a:pt x="5790" y="8318"/>
                    <a:pt x="5469" y="7975"/>
                  </a:cubicBezTo>
                  <a:cubicBezTo>
                    <a:pt x="5469" y="7975"/>
                    <a:pt x="5463" y="7975"/>
                    <a:pt x="5463" y="7975"/>
                  </a:cubicBezTo>
                  <a:lnTo>
                    <a:pt x="4343" y="7699"/>
                  </a:lnTo>
                  <a:cubicBezTo>
                    <a:pt x="4292" y="7687"/>
                    <a:pt x="4269" y="7620"/>
                    <a:pt x="4286" y="7575"/>
                  </a:cubicBezTo>
                  <a:cubicBezTo>
                    <a:pt x="4303" y="7518"/>
                    <a:pt x="4359" y="7501"/>
                    <a:pt x="4410" y="7518"/>
                  </a:cubicBezTo>
                  <a:lnTo>
                    <a:pt x="5266" y="7727"/>
                  </a:lnTo>
                  <a:cubicBezTo>
                    <a:pt x="5165" y="7580"/>
                    <a:pt x="5080" y="7417"/>
                    <a:pt x="5013" y="7259"/>
                  </a:cubicBezTo>
                  <a:cubicBezTo>
                    <a:pt x="4776" y="6657"/>
                    <a:pt x="4720" y="5975"/>
                    <a:pt x="4478" y="5373"/>
                  </a:cubicBezTo>
                  <a:cubicBezTo>
                    <a:pt x="4354" y="5412"/>
                    <a:pt x="4207" y="5384"/>
                    <a:pt x="4083" y="5373"/>
                  </a:cubicBezTo>
                  <a:cubicBezTo>
                    <a:pt x="3841" y="5356"/>
                    <a:pt x="3605" y="5339"/>
                    <a:pt x="3368" y="5322"/>
                  </a:cubicBezTo>
                  <a:cubicBezTo>
                    <a:pt x="3239" y="5311"/>
                    <a:pt x="3256" y="5114"/>
                    <a:pt x="3385" y="5125"/>
                  </a:cubicBezTo>
                  <a:lnTo>
                    <a:pt x="4005" y="5170"/>
                  </a:lnTo>
                  <a:cubicBezTo>
                    <a:pt x="4100" y="5176"/>
                    <a:pt x="4202" y="5187"/>
                    <a:pt x="4303" y="5193"/>
                  </a:cubicBezTo>
                  <a:cubicBezTo>
                    <a:pt x="4337" y="5193"/>
                    <a:pt x="4365" y="5193"/>
                    <a:pt x="4393" y="5187"/>
                  </a:cubicBezTo>
                  <a:cubicBezTo>
                    <a:pt x="4348" y="5097"/>
                    <a:pt x="4292" y="5001"/>
                    <a:pt x="4230" y="4911"/>
                  </a:cubicBezTo>
                  <a:cubicBezTo>
                    <a:pt x="4016" y="4601"/>
                    <a:pt x="3717" y="4410"/>
                    <a:pt x="3368" y="4275"/>
                  </a:cubicBezTo>
                  <a:cubicBezTo>
                    <a:pt x="3177" y="4201"/>
                    <a:pt x="2985" y="4139"/>
                    <a:pt x="2794" y="4066"/>
                  </a:cubicBezTo>
                  <a:cubicBezTo>
                    <a:pt x="2743" y="4078"/>
                    <a:pt x="2692" y="4078"/>
                    <a:pt x="2642" y="4078"/>
                  </a:cubicBezTo>
                  <a:cubicBezTo>
                    <a:pt x="2524" y="4072"/>
                    <a:pt x="2400" y="4072"/>
                    <a:pt x="2281" y="4072"/>
                  </a:cubicBezTo>
                  <a:lnTo>
                    <a:pt x="1549" y="4061"/>
                  </a:lnTo>
                  <a:cubicBezTo>
                    <a:pt x="1425" y="4061"/>
                    <a:pt x="1442" y="3864"/>
                    <a:pt x="1572" y="3864"/>
                  </a:cubicBezTo>
                  <a:cubicBezTo>
                    <a:pt x="1786" y="3864"/>
                    <a:pt x="2000" y="3869"/>
                    <a:pt x="2214" y="3875"/>
                  </a:cubicBezTo>
                  <a:cubicBezTo>
                    <a:pt x="2270" y="3875"/>
                    <a:pt x="2326" y="3875"/>
                    <a:pt x="2383" y="3875"/>
                  </a:cubicBezTo>
                  <a:cubicBezTo>
                    <a:pt x="2096" y="3700"/>
                    <a:pt x="1893" y="3436"/>
                    <a:pt x="1791" y="3109"/>
                  </a:cubicBezTo>
                  <a:cubicBezTo>
                    <a:pt x="1679" y="2737"/>
                    <a:pt x="1690" y="2343"/>
                    <a:pt x="1651" y="1960"/>
                  </a:cubicBezTo>
                  <a:cubicBezTo>
                    <a:pt x="1651" y="1954"/>
                    <a:pt x="1651" y="1949"/>
                    <a:pt x="1651" y="1943"/>
                  </a:cubicBezTo>
                  <a:cubicBezTo>
                    <a:pt x="1397" y="1831"/>
                    <a:pt x="1149" y="1712"/>
                    <a:pt x="896" y="1600"/>
                  </a:cubicBezTo>
                  <a:cubicBezTo>
                    <a:pt x="851" y="1577"/>
                    <a:pt x="817" y="1526"/>
                    <a:pt x="840" y="1470"/>
                  </a:cubicBezTo>
                  <a:cubicBezTo>
                    <a:pt x="857" y="1425"/>
                    <a:pt x="919" y="1391"/>
                    <a:pt x="964" y="1414"/>
                  </a:cubicBezTo>
                  <a:cubicBezTo>
                    <a:pt x="1178" y="1510"/>
                    <a:pt x="1397" y="1611"/>
                    <a:pt x="1611" y="1712"/>
                  </a:cubicBezTo>
                  <a:cubicBezTo>
                    <a:pt x="1544" y="1386"/>
                    <a:pt x="1409" y="1093"/>
                    <a:pt x="1183" y="834"/>
                  </a:cubicBezTo>
                  <a:cubicBezTo>
                    <a:pt x="907" y="518"/>
                    <a:pt x="530" y="299"/>
                    <a:pt x="125" y="220"/>
                  </a:cubicBezTo>
                  <a:cubicBezTo>
                    <a:pt x="1" y="197"/>
                    <a:pt x="18" y="0"/>
                    <a:pt x="141" y="2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15"/>
            <p:cNvSpPr/>
            <p:nvPr/>
          </p:nvSpPr>
          <p:spPr>
            <a:xfrm>
              <a:off x="1213165" y="1098955"/>
              <a:ext cx="706757" cy="1370348"/>
            </a:xfrm>
            <a:custGeom>
              <a:avLst/>
              <a:gdLst/>
              <a:ahLst/>
              <a:cxnLst/>
              <a:rect l="l" t="t" r="r" b="b"/>
              <a:pathLst>
                <a:path w="5092" h="9873" extrusionOk="0">
                  <a:moveTo>
                    <a:pt x="739" y="4405"/>
                  </a:moveTo>
                  <a:cubicBezTo>
                    <a:pt x="817" y="4641"/>
                    <a:pt x="817" y="4878"/>
                    <a:pt x="767" y="5114"/>
                  </a:cubicBezTo>
                  <a:cubicBezTo>
                    <a:pt x="677" y="5537"/>
                    <a:pt x="468" y="5948"/>
                    <a:pt x="496" y="6392"/>
                  </a:cubicBezTo>
                  <a:cubicBezTo>
                    <a:pt x="525" y="6764"/>
                    <a:pt x="761" y="7046"/>
                    <a:pt x="1060" y="7248"/>
                  </a:cubicBezTo>
                  <a:cubicBezTo>
                    <a:pt x="1347" y="7446"/>
                    <a:pt x="1679" y="7581"/>
                    <a:pt x="1944" y="7817"/>
                  </a:cubicBezTo>
                  <a:cubicBezTo>
                    <a:pt x="2096" y="7952"/>
                    <a:pt x="2203" y="8116"/>
                    <a:pt x="2248" y="8313"/>
                  </a:cubicBezTo>
                  <a:cubicBezTo>
                    <a:pt x="2310" y="8549"/>
                    <a:pt x="2310" y="8797"/>
                    <a:pt x="2377" y="9028"/>
                  </a:cubicBezTo>
                  <a:cubicBezTo>
                    <a:pt x="2496" y="9428"/>
                    <a:pt x="2828" y="9732"/>
                    <a:pt x="3239" y="9811"/>
                  </a:cubicBezTo>
                  <a:cubicBezTo>
                    <a:pt x="3571" y="9873"/>
                    <a:pt x="3920" y="9755"/>
                    <a:pt x="4168" y="9529"/>
                  </a:cubicBezTo>
                  <a:cubicBezTo>
                    <a:pt x="4450" y="9366"/>
                    <a:pt x="4692" y="9129"/>
                    <a:pt x="4838" y="8837"/>
                  </a:cubicBezTo>
                  <a:cubicBezTo>
                    <a:pt x="5047" y="8437"/>
                    <a:pt x="5092" y="7952"/>
                    <a:pt x="4951" y="7524"/>
                  </a:cubicBezTo>
                  <a:cubicBezTo>
                    <a:pt x="4810" y="7080"/>
                    <a:pt x="4439" y="6702"/>
                    <a:pt x="4416" y="6218"/>
                  </a:cubicBezTo>
                  <a:cubicBezTo>
                    <a:pt x="4399" y="5790"/>
                    <a:pt x="4641" y="5390"/>
                    <a:pt x="4776" y="4996"/>
                  </a:cubicBezTo>
                  <a:cubicBezTo>
                    <a:pt x="4912" y="4624"/>
                    <a:pt x="4945" y="4236"/>
                    <a:pt x="4714" y="3892"/>
                  </a:cubicBezTo>
                  <a:cubicBezTo>
                    <a:pt x="4506" y="3571"/>
                    <a:pt x="4163" y="3374"/>
                    <a:pt x="3926" y="3081"/>
                  </a:cubicBezTo>
                  <a:cubicBezTo>
                    <a:pt x="3791" y="2923"/>
                    <a:pt x="3706" y="2743"/>
                    <a:pt x="3690" y="2541"/>
                  </a:cubicBezTo>
                  <a:cubicBezTo>
                    <a:pt x="3673" y="2298"/>
                    <a:pt x="3735" y="2056"/>
                    <a:pt x="3785" y="1825"/>
                  </a:cubicBezTo>
                  <a:cubicBezTo>
                    <a:pt x="3881" y="1392"/>
                    <a:pt x="3943" y="952"/>
                    <a:pt x="3684" y="564"/>
                  </a:cubicBezTo>
                  <a:cubicBezTo>
                    <a:pt x="3470" y="226"/>
                    <a:pt x="3081" y="1"/>
                    <a:pt x="2676" y="12"/>
                  </a:cubicBezTo>
                  <a:cubicBezTo>
                    <a:pt x="2282" y="23"/>
                    <a:pt x="1893" y="249"/>
                    <a:pt x="1685" y="586"/>
                  </a:cubicBezTo>
                  <a:cubicBezTo>
                    <a:pt x="1561" y="789"/>
                    <a:pt x="1527" y="1014"/>
                    <a:pt x="1471" y="1240"/>
                  </a:cubicBezTo>
                  <a:cubicBezTo>
                    <a:pt x="1420" y="1448"/>
                    <a:pt x="1330" y="1623"/>
                    <a:pt x="1161" y="1763"/>
                  </a:cubicBezTo>
                  <a:cubicBezTo>
                    <a:pt x="879" y="2006"/>
                    <a:pt x="491" y="2135"/>
                    <a:pt x="277" y="2456"/>
                  </a:cubicBezTo>
                  <a:cubicBezTo>
                    <a:pt x="1" y="2867"/>
                    <a:pt x="187" y="3368"/>
                    <a:pt x="406" y="3763"/>
                  </a:cubicBezTo>
                  <a:cubicBezTo>
                    <a:pt x="525" y="3971"/>
                    <a:pt x="660" y="4179"/>
                    <a:pt x="739" y="440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15"/>
            <p:cNvSpPr/>
            <p:nvPr/>
          </p:nvSpPr>
          <p:spPr>
            <a:xfrm>
              <a:off x="1399984" y="1173211"/>
              <a:ext cx="398765" cy="1248484"/>
            </a:xfrm>
            <a:custGeom>
              <a:avLst/>
              <a:gdLst/>
              <a:ahLst/>
              <a:cxnLst/>
              <a:rect l="l" t="t" r="r" b="b"/>
              <a:pathLst>
                <a:path w="2873" h="8995" extrusionOk="0">
                  <a:moveTo>
                    <a:pt x="187" y="1476"/>
                  </a:moveTo>
                  <a:lnTo>
                    <a:pt x="941" y="1808"/>
                  </a:lnTo>
                  <a:cubicBezTo>
                    <a:pt x="891" y="1730"/>
                    <a:pt x="846" y="1651"/>
                    <a:pt x="806" y="1566"/>
                  </a:cubicBezTo>
                  <a:cubicBezTo>
                    <a:pt x="671" y="1273"/>
                    <a:pt x="637" y="952"/>
                    <a:pt x="761" y="654"/>
                  </a:cubicBezTo>
                  <a:cubicBezTo>
                    <a:pt x="879" y="355"/>
                    <a:pt x="1121" y="113"/>
                    <a:pt x="1426" y="12"/>
                  </a:cubicBezTo>
                  <a:cubicBezTo>
                    <a:pt x="1437" y="6"/>
                    <a:pt x="1448" y="6"/>
                    <a:pt x="1454" y="6"/>
                  </a:cubicBezTo>
                  <a:cubicBezTo>
                    <a:pt x="1465" y="6"/>
                    <a:pt x="1476" y="1"/>
                    <a:pt x="1488" y="1"/>
                  </a:cubicBezTo>
                  <a:cubicBezTo>
                    <a:pt x="1561" y="1"/>
                    <a:pt x="1583" y="68"/>
                    <a:pt x="1566" y="125"/>
                  </a:cubicBezTo>
                  <a:cubicBezTo>
                    <a:pt x="1561" y="153"/>
                    <a:pt x="1544" y="175"/>
                    <a:pt x="1510" y="192"/>
                  </a:cubicBezTo>
                  <a:cubicBezTo>
                    <a:pt x="1510" y="192"/>
                    <a:pt x="1510" y="192"/>
                    <a:pt x="1510" y="192"/>
                  </a:cubicBezTo>
                  <a:cubicBezTo>
                    <a:pt x="1510" y="192"/>
                    <a:pt x="1510" y="192"/>
                    <a:pt x="1510" y="192"/>
                  </a:cubicBezTo>
                  <a:cubicBezTo>
                    <a:pt x="1223" y="288"/>
                    <a:pt x="1003" y="513"/>
                    <a:pt x="919" y="806"/>
                  </a:cubicBezTo>
                  <a:cubicBezTo>
                    <a:pt x="829" y="1093"/>
                    <a:pt x="913" y="1375"/>
                    <a:pt x="1060" y="1628"/>
                  </a:cubicBezTo>
                  <a:cubicBezTo>
                    <a:pt x="1110" y="1713"/>
                    <a:pt x="1161" y="1792"/>
                    <a:pt x="1217" y="1870"/>
                  </a:cubicBezTo>
                  <a:cubicBezTo>
                    <a:pt x="1313" y="1673"/>
                    <a:pt x="1409" y="1476"/>
                    <a:pt x="1504" y="1279"/>
                  </a:cubicBezTo>
                  <a:cubicBezTo>
                    <a:pt x="1561" y="1166"/>
                    <a:pt x="1747" y="1234"/>
                    <a:pt x="1690" y="1352"/>
                  </a:cubicBezTo>
                  <a:lnTo>
                    <a:pt x="1347" y="2056"/>
                  </a:lnTo>
                  <a:cubicBezTo>
                    <a:pt x="1566" y="2372"/>
                    <a:pt x="1780" y="2693"/>
                    <a:pt x="1792" y="3104"/>
                  </a:cubicBezTo>
                  <a:cubicBezTo>
                    <a:pt x="1792" y="3363"/>
                    <a:pt x="1718" y="3605"/>
                    <a:pt x="1628" y="3847"/>
                  </a:cubicBezTo>
                  <a:cubicBezTo>
                    <a:pt x="1679" y="3802"/>
                    <a:pt x="1730" y="3757"/>
                    <a:pt x="1786" y="3712"/>
                  </a:cubicBezTo>
                  <a:cubicBezTo>
                    <a:pt x="1949" y="3565"/>
                    <a:pt x="2118" y="3425"/>
                    <a:pt x="2287" y="3278"/>
                  </a:cubicBezTo>
                  <a:cubicBezTo>
                    <a:pt x="2383" y="3194"/>
                    <a:pt x="2512" y="3346"/>
                    <a:pt x="2417" y="3430"/>
                  </a:cubicBezTo>
                  <a:cubicBezTo>
                    <a:pt x="2225" y="3594"/>
                    <a:pt x="2034" y="3757"/>
                    <a:pt x="1842" y="3920"/>
                  </a:cubicBezTo>
                  <a:cubicBezTo>
                    <a:pt x="1752" y="3999"/>
                    <a:pt x="1662" y="4089"/>
                    <a:pt x="1561" y="4157"/>
                  </a:cubicBezTo>
                  <a:cubicBezTo>
                    <a:pt x="1538" y="4179"/>
                    <a:pt x="1510" y="4191"/>
                    <a:pt x="1488" y="4196"/>
                  </a:cubicBezTo>
                  <a:cubicBezTo>
                    <a:pt x="1392" y="4433"/>
                    <a:pt x="1302" y="4669"/>
                    <a:pt x="1274" y="4917"/>
                  </a:cubicBezTo>
                  <a:cubicBezTo>
                    <a:pt x="1228" y="5339"/>
                    <a:pt x="1375" y="5728"/>
                    <a:pt x="1578" y="6094"/>
                  </a:cubicBezTo>
                  <a:cubicBezTo>
                    <a:pt x="1820" y="5722"/>
                    <a:pt x="2056" y="5351"/>
                    <a:pt x="2298" y="4979"/>
                  </a:cubicBezTo>
                  <a:cubicBezTo>
                    <a:pt x="2366" y="4872"/>
                    <a:pt x="2529" y="4990"/>
                    <a:pt x="2456" y="5097"/>
                  </a:cubicBezTo>
                  <a:cubicBezTo>
                    <a:pt x="2203" y="5491"/>
                    <a:pt x="1944" y="5891"/>
                    <a:pt x="1690" y="6285"/>
                  </a:cubicBezTo>
                  <a:cubicBezTo>
                    <a:pt x="1814" y="6488"/>
                    <a:pt x="1944" y="6685"/>
                    <a:pt x="2056" y="6877"/>
                  </a:cubicBezTo>
                  <a:cubicBezTo>
                    <a:pt x="2158" y="7051"/>
                    <a:pt x="2248" y="7243"/>
                    <a:pt x="2321" y="7440"/>
                  </a:cubicBezTo>
                  <a:cubicBezTo>
                    <a:pt x="2422" y="7232"/>
                    <a:pt x="2529" y="7023"/>
                    <a:pt x="2631" y="6820"/>
                  </a:cubicBezTo>
                  <a:cubicBezTo>
                    <a:pt x="2687" y="6708"/>
                    <a:pt x="2873" y="6775"/>
                    <a:pt x="2817" y="6888"/>
                  </a:cubicBezTo>
                  <a:lnTo>
                    <a:pt x="2400" y="7716"/>
                  </a:lnTo>
                  <a:cubicBezTo>
                    <a:pt x="2496" y="8116"/>
                    <a:pt x="2467" y="8532"/>
                    <a:pt x="2208" y="8893"/>
                  </a:cubicBezTo>
                  <a:cubicBezTo>
                    <a:pt x="2130" y="8994"/>
                    <a:pt x="1966" y="8882"/>
                    <a:pt x="2045" y="8775"/>
                  </a:cubicBezTo>
                  <a:cubicBezTo>
                    <a:pt x="2265" y="8476"/>
                    <a:pt x="2293" y="8138"/>
                    <a:pt x="2220" y="7800"/>
                  </a:cubicBezTo>
                  <a:cubicBezTo>
                    <a:pt x="1887" y="7603"/>
                    <a:pt x="1561" y="7412"/>
                    <a:pt x="1228" y="7215"/>
                  </a:cubicBezTo>
                  <a:cubicBezTo>
                    <a:pt x="1116" y="7153"/>
                    <a:pt x="1234" y="6989"/>
                    <a:pt x="1341" y="7051"/>
                  </a:cubicBezTo>
                  <a:cubicBezTo>
                    <a:pt x="1611" y="7209"/>
                    <a:pt x="1876" y="7367"/>
                    <a:pt x="2141" y="7524"/>
                  </a:cubicBezTo>
                  <a:cubicBezTo>
                    <a:pt x="2056" y="7294"/>
                    <a:pt x="1944" y="7068"/>
                    <a:pt x="1820" y="6871"/>
                  </a:cubicBezTo>
                  <a:cubicBezTo>
                    <a:pt x="1718" y="6702"/>
                    <a:pt x="1606" y="6528"/>
                    <a:pt x="1504" y="6353"/>
                  </a:cubicBezTo>
                  <a:cubicBezTo>
                    <a:pt x="1082" y="6038"/>
                    <a:pt x="665" y="5717"/>
                    <a:pt x="243" y="5401"/>
                  </a:cubicBezTo>
                  <a:cubicBezTo>
                    <a:pt x="142" y="5323"/>
                    <a:pt x="254" y="5159"/>
                    <a:pt x="356" y="5238"/>
                  </a:cubicBezTo>
                  <a:cubicBezTo>
                    <a:pt x="665" y="5469"/>
                    <a:pt x="975" y="5705"/>
                    <a:pt x="1279" y="5936"/>
                  </a:cubicBezTo>
                  <a:cubicBezTo>
                    <a:pt x="1133" y="5615"/>
                    <a:pt x="1037" y="5283"/>
                    <a:pt x="1076" y="4917"/>
                  </a:cubicBezTo>
                  <a:cubicBezTo>
                    <a:pt x="1099" y="4652"/>
                    <a:pt x="1195" y="4405"/>
                    <a:pt x="1302" y="4157"/>
                  </a:cubicBezTo>
                  <a:cubicBezTo>
                    <a:pt x="1228" y="4100"/>
                    <a:pt x="1172" y="4005"/>
                    <a:pt x="1121" y="3932"/>
                  </a:cubicBezTo>
                  <a:cubicBezTo>
                    <a:pt x="1048" y="3830"/>
                    <a:pt x="969" y="3729"/>
                    <a:pt x="896" y="3622"/>
                  </a:cubicBezTo>
                  <a:lnTo>
                    <a:pt x="446" y="2991"/>
                  </a:lnTo>
                  <a:cubicBezTo>
                    <a:pt x="367" y="2890"/>
                    <a:pt x="519" y="2760"/>
                    <a:pt x="592" y="2867"/>
                  </a:cubicBezTo>
                  <a:cubicBezTo>
                    <a:pt x="851" y="3216"/>
                    <a:pt x="1099" y="3571"/>
                    <a:pt x="1358" y="3920"/>
                  </a:cubicBezTo>
                  <a:cubicBezTo>
                    <a:pt x="1364" y="3932"/>
                    <a:pt x="1369" y="3943"/>
                    <a:pt x="1381" y="3960"/>
                  </a:cubicBezTo>
                  <a:cubicBezTo>
                    <a:pt x="1499" y="3678"/>
                    <a:pt x="1600" y="3391"/>
                    <a:pt x="1595" y="3087"/>
                  </a:cubicBezTo>
                  <a:cubicBezTo>
                    <a:pt x="1583" y="2715"/>
                    <a:pt x="1375" y="2417"/>
                    <a:pt x="1161" y="2124"/>
                  </a:cubicBezTo>
                  <a:lnTo>
                    <a:pt x="119" y="1662"/>
                  </a:lnTo>
                  <a:cubicBezTo>
                    <a:pt x="1" y="1606"/>
                    <a:pt x="68" y="1420"/>
                    <a:pt x="187" y="147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15"/>
            <p:cNvSpPr/>
            <p:nvPr/>
          </p:nvSpPr>
          <p:spPr>
            <a:xfrm>
              <a:off x="469913" y="1954080"/>
              <a:ext cx="1267916" cy="830287"/>
            </a:xfrm>
            <a:custGeom>
              <a:avLst/>
              <a:gdLst/>
              <a:ahLst/>
              <a:cxnLst/>
              <a:rect l="l" t="t" r="r" b="b"/>
              <a:pathLst>
                <a:path w="9135" h="5982" extrusionOk="0">
                  <a:moveTo>
                    <a:pt x="2912" y="4551"/>
                  </a:moveTo>
                  <a:cubicBezTo>
                    <a:pt x="3154" y="4602"/>
                    <a:pt x="3351" y="4731"/>
                    <a:pt x="3526" y="4900"/>
                  </a:cubicBezTo>
                  <a:cubicBezTo>
                    <a:pt x="3841" y="5199"/>
                    <a:pt x="4077" y="5598"/>
                    <a:pt x="4472" y="5807"/>
                  </a:cubicBezTo>
                  <a:cubicBezTo>
                    <a:pt x="4798" y="5981"/>
                    <a:pt x="5164" y="5931"/>
                    <a:pt x="5491" y="5784"/>
                  </a:cubicBezTo>
                  <a:cubicBezTo>
                    <a:pt x="5812" y="5643"/>
                    <a:pt x="6105" y="5435"/>
                    <a:pt x="6448" y="5334"/>
                  </a:cubicBezTo>
                  <a:cubicBezTo>
                    <a:pt x="6640" y="5283"/>
                    <a:pt x="6837" y="5277"/>
                    <a:pt x="7028" y="5339"/>
                  </a:cubicBezTo>
                  <a:cubicBezTo>
                    <a:pt x="7259" y="5412"/>
                    <a:pt x="7468" y="5548"/>
                    <a:pt x="7704" y="5610"/>
                  </a:cubicBezTo>
                  <a:cubicBezTo>
                    <a:pt x="8098" y="5722"/>
                    <a:pt x="8538" y="5604"/>
                    <a:pt x="8819" y="5300"/>
                  </a:cubicBezTo>
                  <a:cubicBezTo>
                    <a:pt x="9050" y="5046"/>
                    <a:pt x="9135" y="4692"/>
                    <a:pt x="9073" y="4359"/>
                  </a:cubicBezTo>
                  <a:cubicBezTo>
                    <a:pt x="9090" y="4033"/>
                    <a:pt x="9011" y="3706"/>
                    <a:pt x="8847" y="3419"/>
                  </a:cubicBezTo>
                  <a:cubicBezTo>
                    <a:pt x="8617" y="3030"/>
                    <a:pt x="8228" y="2743"/>
                    <a:pt x="7789" y="2631"/>
                  </a:cubicBezTo>
                  <a:cubicBezTo>
                    <a:pt x="7338" y="2512"/>
                    <a:pt x="6826" y="2631"/>
                    <a:pt x="6403" y="2394"/>
                  </a:cubicBezTo>
                  <a:cubicBezTo>
                    <a:pt x="6026" y="2180"/>
                    <a:pt x="5818" y="1763"/>
                    <a:pt x="5559" y="1437"/>
                  </a:cubicBezTo>
                  <a:cubicBezTo>
                    <a:pt x="5311" y="1127"/>
                    <a:pt x="5001" y="890"/>
                    <a:pt x="4584" y="902"/>
                  </a:cubicBezTo>
                  <a:cubicBezTo>
                    <a:pt x="4207" y="913"/>
                    <a:pt x="3858" y="1093"/>
                    <a:pt x="3481" y="1144"/>
                  </a:cubicBezTo>
                  <a:cubicBezTo>
                    <a:pt x="3278" y="1172"/>
                    <a:pt x="3081" y="1149"/>
                    <a:pt x="2901" y="1054"/>
                  </a:cubicBezTo>
                  <a:cubicBezTo>
                    <a:pt x="2687" y="947"/>
                    <a:pt x="2512" y="761"/>
                    <a:pt x="2343" y="598"/>
                  </a:cubicBezTo>
                  <a:cubicBezTo>
                    <a:pt x="2028" y="288"/>
                    <a:pt x="1690" y="1"/>
                    <a:pt x="1217" y="12"/>
                  </a:cubicBezTo>
                  <a:cubicBezTo>
                    <a:pt x="817" y="17"/>
                    <a:pt x="423" y="220"/>
                    <a:pt x="214" y="575"/>
                  </a:cubicBezTo>
                  <a:cubicBezTo>
                    <a:pt x="17" y="919"/>
                    <a:pt x="0" y="1363"/>
                    <a:pt x="175" y="1718"/>
                  </a:cubicBezTo>
                  <a:cubicBezTo>
                    <a:pt x="282" y="1932"/>
                    <a:pt x="456" y="2079"/>
                    <a:pt x="620" y="2248"/>
                  </a:cubicBezTo>
                  <a:cubicBezTo>
                    <a:pt x="766" y="2400"/>
                    <a:pt x="868" y="2569"/>
                    <a:pt x="896" y="2783"/>
                  </a:cubicBezTo>
                  <a:cubicBezTo>
                    <a:pt x="952" y="3154"/>
                    <a:pt x="856" y="3554"/>
                    <a:pt x="1014" y="3903"/>
                  </a:cubicBezTo>
                  <a:cubicBezTo>
                    <a:pt x="1217" y="4354"/>
                    <a:pt x="1746" y="4466"/>
                    <a:pt x="2191" y="4489"/>
                  </a:cubicBezTo>
                  <a:cubicBezTo>
                    <a:pt x="2433" y="4495"/>
                    <a:pt x="2675" y="4495"/>
                    <a:pt x="2912" y="455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15"/>
            <p:cNvSpPr/>
            <p:nvPr/>
          </p:nvSpPr>
          <p:spPr>
            <a:xfrm>
              <a:off x="559714" y="2045546"/>
              <a:ext cx="1118708" cy="605851"/>
            </a:xfrm>
            <a:custGeom>
              <a:avLst/>
              <a:gdLst/>
              <a:ahLst/>
              <a:cxnLst/>
              <a:rect l="l" t="t" r="r" b="b"/>
              <a:pathLst>
                <a:path w="8060" h="4365" extrusionOk="0">
                  <a:moveTo>
                    <a:pt x="654" y="1943"/>
                  </a:moveTo>
                  <a:lnTo>
                    <a:pt x="1341" y="1482"/>
                  </a:lnTo>
                  <a:cubicBezTo>
                    <a:pt x="1245" y="1482"/>
                    <a:pt x="1155" y="1482"/>
                    <a:pt x="1060" y="1470"/>
                  </a:cubicBezTo>
                  <a:cubicBezTo>
                    <a:pt x="744" y="1431"/>
                    <a:pt x="457" y="1284"/>
                    <a:pt x="266" y="1020"/>
                  </a:cubicBezTo>
                  <a:cubicBezTo>
                    <a:pt x="80" y="766"/>
                    <a:pt x="1" y="428"/>
                    <a:pt x="74" y="119"/>
                  </a:cubicBezTo>
                  <a:cubicBezTo>
                    <a:pt x="74" y="107"/>
                    <a:pt x="80" y="102"/>
                    <a:pt x="85" y="91"/>
                  </a:cubicBezTo>
                  <a:cubicBezTo>
                    <a:pt x="91" y="79"/>
                    <a:pt x="91" y="74"/>
                    <a:pt x="97" y="62"/>
                  </a:cubicBezTo>
                  <a:cubicBezTo>
                    <a:pt x="136" y="0"/>
                    <a:pt x="209" y="17"/>
                    <a:pt x="243" y="62"/>
                  </a:cubicBezTo>
                  <a:cubicBezTo>
                    <a:pt x="266" y="79"/>
                    <a:pt x="277" y="102"/>
                    <a:pt x="271" y="141"/>
                  </a:cubicBezTo>
                  <a:cubicBezTo>
                    <a:pt x="271" y="141"/>
                    <a:pt x="271" y="141"/>
                    <a:pt x="271" y="141"/>
                  </a:cubicBezTo>
                  <a:lnTo>
                    <a:pt x="271" y="141"/>
                  </a:lnTo>
                  <a:cubicBezTo>
                    <a:pt x="204" y="434"/>
                    <a:pt x="277" y="744"/>
                    <a:pt x="474" y="969"/>
                  </a:cubicBezTo>
                  <a:cubicBezTo>
                    <a:pt x="671" y="1200"/>
                    <a:pt x="958" y="1273"/>
                    <a:pt x="1251" y="1284"/>
                  </a:cubicBezTo>
                  <a:cubicBezTo>
                    <a:pt x="1347" y="1290"/>
                    <a:pt x="1443" y="1284"/>
                    <a:pt x="1538" y="1284"/>
                  </a:cubicBezTo>
                  <a:cubicBezTo>
                    <a:pt x="1426" y="1099"/>
                    <a:pt x="1307" y="907"/>
                    <a:pt x="1195" y="721"/>
                  </a:cubicBezTo>
                  <a:cubicBezTo>
                    <a:pt x="1127" y="614"/>
                    <a:pt x="1279" y="496"/>
                    <a:pt x="1347" y="603"/>
                  </a:cubicBezTo>
                  <a:lnTo>
                    <a:pt x="1764" y="1273"/>
                  </a:lnTo>
                  <a:cubicBezTo>
                    <a:pt x="2152" y="1251"/>
                    <a:pt x="2535" y="1239"/>
                    <a:pt x="2884" y="1448"/>
                  </a:cubicBezTo>
                  <a:cubicBezTo>
                    <a:pt x="3109" y="1583"/>
                    <a:pt x="3278" y="1774"/>
                    <a:pt x="3430" y="1977"/>
                  </a:cubicBezTo>
                  <a:cubicBezTo>
                    <a:pt x="3419" y="1910"/>
                    <a:pt x="3408" y="1842"/>
                    <a:pt x="3402" y="1780"/>
                  </a:cubicBezTo>
                  <a:cubicBezTo>
                    <a:pt x="3369" y="1560"/>
                    <a:pt x="3335" y="1341"/>
                    <a:pt x="3301" y="1121"/>
                  </a:cubicBezTo>
                  <a:cubicBezTo>
                    <a:pt x="3284" y="992"/>
                    <a:pt x="3476" y="969"/>
                    <a:pt x="3498" y="1093"/>
                  </a:cubicBezTo>
                  <a:cubicBezTo>
                    <a:pt x="3532" y="1341"/>
                    <a:pt x="3571" y="1589"/>
                    <a:pt x="3611" y="1836"/>
                  </a:cubicBezTo>
                  <a:cubicBezTo>
                    <a:pt x="3628" y="1960"/>
                    <a:pt x="3656" y="2079"/>
                    <a:pt x="3661" y="2202"/>
                  </a:cubicBezTo>
                  <a:cubicBezTo>
                    <a:pt x="3667" y="2231"/>
                    <a:pt x="3661" y="2259"/>
                    <a:pt x="3656" y="2287"/>
                  </a:cubicBezTo>
                  <a:cubicBezTo>
                    <a:pt x="3802" y="2495"/>
                    <a:pt x="3954" y="2692"/>
                    <a:pt x="4151" y="2850"/>
                  </a:cubicBezTo>
                  <a:cubicBezTo>
                    <a:pt x="4484" y="3115"/>
                    <a:pt x="4895" y="3194"/>
                    <a:pt x="5311" y="3216"/>
                  </a:cubicBezTo>
                  <a:cubicBezTo>
                    <a:pt x="5126" y="2816"/>
                    <a:pt x="4934" y="2416"/>
                    <a:pt x="4748" y="2017"/>
                  </a:cubicBezTo>
                  <a:cubicBezTo>
                    <a:pt x="4692" y="1904"/>
                    <a:pt x="4878" y="1825"/>
                    <a:pt x="4928" y="1943"/>
                  </a:cubicBezTo>
                  <a:cubicBezTo>
                    <a:pt x="5131" y="2366"/>
                    <a:pt x="5334" y="2794"/>
                    <a:pt x="5531" y="3222"/>
                  </a:cubicBezTo>
                  <a:cubicBezTo>
                    <a:pt x="5768" y="3227"/>
                    <a:pt x="6004" y="3222"/>
                    <a:pt x="6229" y="3227"/>
                  </a:cubicBezTo>
                  <a:cubicBezTo>
                    <a:pt x="6432" y="3233"/>
                    <a:pt x="6640" y="3256"/>
                    <a:pt x="6843" y="3301"/>
                  </a:cubicBezTo>
                  <a:lnTo>
                    <a:pt x="6483" y="2709"/>
                  </a:lnTo>
                  <a:cubicBezTo>
                    <a:pt x="6415" y="2602"/>
                    <a:pt x="6573" y="2478"/>
                    <a:pt x="6640" y="2585"/>
                  </a:cubicBezTo>
                  <a:cubicBezTo>
                    <a:pt x="6798" y="2850"/>
                    <a:pt x="6961" y="3115"/>
                    <a:pt x="7119" y="3379"/>
                  </a:cubicBezTo>
                  <a:cubicBezTo>
                    <a:pt x="7513" y="3515"/>
                    <a:pt x="7851" y="3757"/>
                    <a:pt x="8015" y="4168"/>
                  </a:cubicBezTo>
                  <a:cubicBezTo>
                    <a:pt x="8060" y="4286"/>
                    <a:pt x="7879" y="4365"/>
                    <a:pt x="7834" y="4247"/>
                  </a:cubicBezTo>
                  <a:cubicBezTo>
                    <a:pt x="7694" y="3898"/>
                    <a:pt x="7423" y="3695"/>
                    <a:pt x="7097" y="3577"/>
                  </a:cubicBezTo>
                  <a:cubicBezTo>
                    <a:pt x="6759" y="3751"/>
                    <a:pt x="6415" y="3931"/>
                    <a:pt x="6077" y="4106"/>
                  </a:cubicBezTo>
                  <a:cubicBezTo>
                    <a:pt x="5965" y="4168"/>
                    <a:pt x="5886" y="3982"/>
                    <a:pt x="5998" y="3926"/>
                  </a:cubicBezTo>
                  <a:cubicBezTo>
                    <a:pt x="6274" y="3785"/>
                    <a:pt x="6550" y="3638"/>
                    <a:pt x="6821" y="3498"/>
                  </a:cubicBezTo>
                  <a:cubicBezTo>
                    <a:pt x="6579" y="3441"/>
                    <a:pt x="6331" y="3424"/>
                    <a:pt x="6100" y="3419"/>
                  </a:cubicBezTo>
                  <a:cubicBezTo>
                    <a:pt x="5897" y="3419"/>
                    <a:pt x="5694" y="3419"/>
                    <a:pt x="5492" y="3413"/>
                  </a:cubicBezTo>
                  <a:cubicBezTo>
                    <a:pt x="4996" y="3605"/>
                    <a:pt x="4506" y="3791"/>
                    <a:pt x="4016" y="3976"/>
                  </a:cubicBezTo>
                  <a:cubicBezTo>
                    <a:pt x="3898" y="4021"/>
                    <a:pt x="3819" y="3841"/>
                    <a:pt x="3937" y="3796"/>
                  </a:cubicBezTo>
                  <a:cubicBezTo>
                    <a:pt x="4298" y="3661"/>
                    <a:pt x="4658" y="3520"/>
                    <a:pt x="5019" y="3385"/>
                  </a:cubicBezTo>
                  <a:cubicBezTo>
                    <a:pt x="4669" y="3340"/>
                    <a:pt x="4337" y="3244"/>
                    <a:pt x="4050" y="3019"/>
                  </a:cubicBezTo>
                  <a:cubicBezTo>
                    <a:pt x="3836" y="2856"/>
                    <a:pt x="3678" y="2642"/>
                    <a:pt x="3521" y="2422"/>
                  </a:cubicBezTo>
                  <a:cubicBezTo>
                    <a:pt x="3430" y="2456"/>
                    <a:pt x="3329" y="2450"/>
                    <a:pt x="3233" y="2456"/>
                  </a:cubicBezTo>
                  <a:lnTo>
                    <a:pt x="2856" y="2484"/>
                  </a:lnTo>
                  <a:cubicBezTo>
                    <a:pt x="2597" y="2501"/>
                    <a:pt x="2338" y="2518"/>
                    <a:pt x="2079" y="2535"/>
                  </a:cubicBezTo>
                  <a:cubicBezTo>
                    <a:pt x="1955" y="2540"/>
                    <a:pt x="1927" y="2343"/>
                    <a:pt x="2051" y="2338"/>
                  </a:cubicBezTo>
                  <a:cubicBezTo>
                    <a:pt x="2484" y="2309"/>
                    <a:pt x="2918" y="2281"/>
                    <a:pt x="3352" y="2253"/>
                  </a:cubicBezTo>
                  <a:cubicBezTo>
                    <a:pt x="3363" y="2253"/>
                    <a:pt x="3380" y="2253"/>
                    <a:pt x="3397" y="2253"/>
                  </a:cubicBezTo>
                  <a:cubicBezTo>
                    <a:pt x="3222" y="2000"/>
                    <a:pt x="3031" y="1763"/>
                    <a:pt x="2766" y="1605"/>
                  </a:cubicBezTo>
                  <a:cubicBezTo>
                    <a:pt x="2451" y="1420"/>
                    <a:pt x="2085" y="1437"/>
                    <a:pt x="1724" y="1459"/>
                  </a:cubicBezTo>
                  <a:cubicBezTo>
                    <a:pt x="1409" y="1673"/>
                    <a:pt x="1093" y="1887"/>
                    <a:pt x="778" y="2101"/>
                  </a:cubicBezTo>
                  <a:cubicBezTo>
                    <a:pt x="671" y="2174"/>
                    <a:pt x="553" y="2017"/>
                    <a:pt x="654" y="194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15"/>
            <p:cNvSpPr/>
            <p:nvPr/>
          </p:nvSpPr>
          <p:spPr>
            <a:xfrm>
              <a:off x="1246892" y="1958799"/>
              <a:ext cx="2947644" cy="2107363"/>
            </a:xfrm>
            <a:custGeom>
              <a:avLst/>
              <a:gdLst/>
              <a:ahLst/>
              <a:cxnLst/>
              <a:rect l="l" t="t" r="r" b="b"/>
              <a:pathLst>
                <a:path w="21237" h="15183" extrusionOk="0">
                  <a:moveTo>
                    <a:pt x="21237" y="15183"/>
                  </a:moveTo>
                  <a:lnTo>
                    <a:pt x="0" y="15183"/>
                  </a:lnTo>
                  <a:lnTo>
                    <a:pt x="0" y="0"/>
                  </a:lnTo>
                  <a:lnTo>
                    <a:pt x="2123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15"/>
            <p:cNvSpPr/>
            <p:nvPr/>
          </p:nvSpPr>
          <p:spPr>
            <a:xfrm>
              <a:off x="1320315" y="1959631"/>
              <a:ext cx="2874219" cy="2106530"/>
            </a:xfrm>
            <a:custGeom>
              <a:avLst/>
              <a:gdLst/>
              <a:ahLst/>
              <a:cxnLst/>
              <a:rect l="l" t="t" r="r" b="b"/>
              <a:pathLst>
                <a:path w="20708" h="15177" extrusionOk="0">
                  <a:moveTo>
                    <a:pt x="20708" y="15177"/>
                  </a:moveTo>
                  <a:lnTo>
                    <a:pt x="0" y="15177"/>
                  </a:lnTo>
                  <a:lnTo>
                    <a:pt x="0" y="0"/>
                  </a:lnTo>
                  <a:lnTo>
                    <a:pt x="2070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15"/>
            <p:cNvSpPr/>
            <p:nvPr/>
          </p:nvSpPr>
          <p:spPr>
            <a:xfrm>
              <a:off x="1370282" y="2072889"/>
              <a:ext cx="2774286" cy="1931646"/>
            </a:xfrm>
            <a:custGeom>
              <a:avLst/>
              <a:gdLst/>
              <a:ahLst/>
              <a:cxnLst/>
              <a:rect l="l" t="t" r="r" b="b"/>
              <a:pathLst>
                <a:path w="19988" h="13917" extrusionOk="0">
                  <a:moveTo>
                    <a:pt x="19987" y="13916"/>
                  </a:moveTo>
                  <a:lnTo>
                    <a:pt x="1" y="13916"/>
                  </a:lnTo>
                  <a:lnTo>
                    <a:pt x="1" y="1"/>
                  </a:lnTo>
                  <a:lnTo>
                    <a:pt x="1998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15"/>
            <p:cNvSpPr/>
            <p:nvPr/>
          </p:nvSpPr>
          <p:spPr>
            <a:xfrm>
              <a:off x="2112840" y="4066005"/>
              <a:ext cx="1727613" cy="515355"/>
            </a:xfrm>
            <a:custGeom>
              <a:avLst/>
              <a:gdLst/>
              <a:ahLst/>
              <a:cxnLst/>
              <a:rect l="l" t="t" r="r" b="b"/>
              <a:pathLst>
                <a:path w="12447" h="3713" extrusionOk="0">
                  <a:moveTo>
                    <a:pt x="1043" y="1"/>
                  </a:moveTo>
                  <a:cubicBezTo>
                    <a:pt x="1043" y="1"/>
                    <a:pt x="1" y="575"/>
                    <a:pt x="1" y="3712"/>
                  </a:cubicBezTo>
                  <a:lnTo>
                    <a:pt x="12446" y="3712"/>
                  </a:lnTo>
                  <a:lnTo>
                    <a:pt x="12446" y="2800"/>
                  </a:lnTo>
                  <a:lnTo>
                    <a:pt x="5666" y="2800"/>
                  </a:lnTo>
                  <a:cubicBezTo>
                    <a:pt x="5666" y="2800"/>
                    <a:pt x="5469" y="1448"/>
                    <a:pt x="64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15"/>
            <p:cNvSpPr/>
            <p:nvPr/>
          </p:nvSpPr>
          <p:spPr>
            <a:xfrm>
              <a:off x="2128524" y="4066005"/>
              <a:ext cx="885667" cy="287866"/>
            </a:xfrm>
            <a:custGeom>
              <a:avLst/>
              <a:gdLst/>
              <a:ahLst/>
              <a:cxnLst/>
              <a:rect l="l" t="t" r="r" b="b"/>
              <a:pathLst>
                <a:path w="6381" h="2074" extrusionOk="0">
                  <a:moveTo>
                    <a:pt x="6381" y="1"/>
                  </a:moveTo>
                  <a:lnTo>
                    <a:pt x="0" y="2073"/>
                  </a:lnTo>
                  <a:cubicBezTo>
                    <a:pt x="0" y="2073"/>
                    <a:pt x="192" y="536"/>
                    <a:pt x="9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15"/>
            <p:cNvSpPr/>
            <p:nvPr/>
          </p:nvSpPr>
          <p:spPr>
            <a:xfrm>
              <a:off x="2115199" y="4454496"/>
              <a:ext cx="1725254" cy="36087"/>
            </a:xfrm>
            <a:custGeom>
              <a:avLst/>
              <a:gdLst/>
              <a:ahLst/>
              <a:cxnLst/>
              <a:rect l="l" t="t" r="r" b="b"/>
              <a:pathLst>
                <a:path w="12430" h="260" extrusionOk="0">
                  <a:moveTo>
                    <a:pt x="1" y="260"/>
                  </a:moveTo>
                  <a:lnTo>
                    <a:pt x="12429" y="260"/>
                  </a:lnTo>
                  <a:lnTo>
                    <a:pt x="12429" y="1"/>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15"/>
            <p:cNvSpPr/>
            <p:nvPr/>
          </p:nvSpPr>
          <p:spPr>
            <a:xfrm>
              <a:off x="2664692" y="1979063"/>
              <a:ext cx="78282" cy="77588"/>
            </a:xfrm>
            <a:custGeom>
              <a:avLst/>
              <a:gdLst/>
              <a:ahLst/>
              <a:cxnLst/>
              <a:rect l="l" t="t" r="r" b="b"/>
              <a:pathLst>
                <a:path w="564" h="559" extrusionOk="0">
                  <a:moveTo>
                    <a:pt x="564" y="282"/>
                  </a:moveTo>
                  <a:cubicBezTo>
                    <a:pt x="564" y="434"/>
                    <a:pt x="440" y="558"/>
                    <a:pt x="282" y="558"/>
                  </a:cubicBezTo>
                  <a:cubicBezTo>
                    <a:pt x="130" y="558"/>
                    <a:pt x="1" y="434"/>
                    <a:pt x="1" y="282"/>
                  </a:cubicBezTo>
                  <a:cubicBezTo>
                    <a:pt x="1" y="125"/>
                    <a:pt x="130" y="1"/>
                    <a:pt x="282" y="1"/>
                  </a:cubicBezTo>
                  <a:cubicBezTo>
                    <a:pt x="440" y="1"/>
                    <a:pt x="564" y="125"/>
                    <a:pt x="564" y="282"/>
                  </a:cubicBezTo>
                  <a:close/>
                </a:path>
              </a:pathLst>
            </a:custGeom>
            <a:solidFill>
              <a:srgbClr val="8E8E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15"/>
            <p:cNvSpPr/>
            <p:nvPr/>
          </p:nvSpPr>
          <p:spPr>
            <a:xfrm>
              <a:off x="1481319" y="2258182"/>
              <a:ext cx="583227" cy="518270"/>
            </a:xfrm>
            <a:custGeom>
              <a:avLst/>
              <a:gdLst/>
              <a:ahLst/>
              <a:cxnLst/>
              <a:rect l="l" t="t" r="r" b="b"/>
              <a:pathLst>
                <a:path w="4202" h="3734" extrusionOk="0">
                  <a:moveTo>
                    <a:pt x="4202" y="0"/>
                  </a:moveTo>
                  <a:lnTo>
                    <a:pt x="4202" y="3734"/>
                  </a:lnTo>
                  <a:lnTo>
                    <a:pt x="0" y="3734"/>
                  </a:lnTo>
                  <a:lnTo>
                    <a:pt x="0" y="648"/>
                  </a:lnTo>
                  <a:lnTo>
                    <a:pt x="1639" y="648"/>
                  </a:lnTo>
                  <a:lnTo>
                    <a:pt x="1791" y="0"/>
                  </a:lnTo>
                  <a:close/>
                </a:path>
              </a:pathLst>
            </a:custGeom>
            <a:solidFill>
              <a:srgbClr val="DFAF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15"/>
            <p:cNvSpPr/>
            <p:nvPr/>
          </p:nvSpPr>
          <p:spPr>
            <a:xfrm>
              <a:off x="1481319" y="2347984"/>
              <a:ext cx="645825" cy="428468"/>
            </a:xfrm>
            <a:custGeom>
              <a:avLst/>
              <a:gdLst/>
              <a:ahLst/>
              <a:cxnLst/>
              <a:rect l="l" t="t" r="r" b="b"/>
              <a:pathLst>
                <a:path w="4653" h="3087" extrusionOk="0">
                  <a:moveTo>
                    <a:pt x="4202" y="3087"/>
                  </a:moveTo>
                  <a:lnTo>
                    <a:pt x="0" y="3087"/>
                  </a:lnTo>
                  <a:lnTo>
                    <a:pt x="451" y="1"/>
                  </a:lnTo>
                  <a:lnTo>
                    <a:pt x="465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15"/>
            <p:cNvSpPr/>
            <p:nvPr/>
          </p:nvSpPr>
          <p:spPr>
            <a:xfrm>
              <a:off x="1481319" y="2831134"/>
              <a:ext cx="583227" cy="518270"/>
            </a:xfrm>
            <a:custGeom>
              <a:avLst/>
              <a:gdLst/>
              <a:ahLst/>
              <a:cxnLst/>
              <a:rect l="l" t="t" r="r" b="b"/>
              <a:pathLst>
                <a:path w="4202" h="3734" extrusionOk="0">
                  <a:moveTo>
                    <a:pt x="4202" y="0"/>
                  </a:moveTo>
                  <a:lnTo>
                    <a:pt x="4202" y="3734"/>
                  </a:lnTo>
                  <a:lnTo>
                    <a:pt x="0" y="3734"/>
                  </a:lnTo>
                  <a:lnTo>
                    <a:pt x="0" y="648"/>
                  </a:lnTo>
                  <a:lnTo>
                    <a:pt x="1639" y="648"/>
                  </a:lnTo>
                  <a:lnTo>
                    <a:pt x="1791" y="0"/>
                  </a:lnTo>
                  <a:close/>
                </a:path>
              </a:pathLst>
            </a:custGeom>
            <a:solidFill>
              <a:srgbClr val="DFAF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15"/>
            <p:cNvSpPr/>
            <p:nvPr/>
          </p:nvSpPr>
          <p:spPr>
            <a:xfrm>
              <a:off x="1481319" y="2920935"/>
              <a:ext cx="645825" cy="428468"/>
            </a:xfrm>
            <a:custGeom>
              <a:avLst/>
              <a:gdLst/>
              <a:ahLst/>
              <a:cxnLst/>
              <a:rect l="l" t="t" r="r" b="b"/>
              <a:pathLst>
                <a:path w="4653" h="3087" extrusionOk="0">
                  <a:moveTo>
                    <a:pt x="4202" y="3087"/>
                  </a:moveTo>
                  <a:lnTo>
                    <a:pt x="0" y="3087"/>
                  </a:lnTo>
                  <a:lnTo>
                    <a:pt x="451" y="1"/>
                  </a:lnTo>
                  <a:lnTo>
                    <a:pt x="465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15"/>
            <p:cNvSpPr/>
            <p:nvPr/>
          </p:nvSpPr>
          <p:spPr>
            <a:xfrm>
              <a:off x="1500056" y="3424350"/>
              <a:ext cx="583227" cy="518409"/>
            </a:xfrm>
            <a:custGeom>
              <a:avLst/>
              <a:gdLst/>
              <a:ahLst/>
              <a:cxnLst/>
              <a:rect l="l" t="t" r="r" b="b"/>
              <a:pathLst>
                <a:path w="4202" h="3735" extrusionOk="0">
                  <a:moveTo>
                    <a:pt x="4202" y="1"/>
                  </a:moveTo>
                  <a:lnTo>
                    <a:pt x="4202" y="3734"/>
                  </a:lnTo>
                  <a:lnTo>
                    <a:pt x="1" y="3734"/>
                  </a:lnTo>
                  <a:lnTo>
                    <a:pt x="1" y="648"/>
                  </a:lnTo>
                  <a:lnTo>
                    <a:pt x="1634" y="648"/>
                  </a:lnTo>
                  <a:lnTo>
                    <a:pt x="1791" y="1"/>
                  </a:lnTo>
                  <a:close/>
                </a:path>
              </a:pathLst>
            </a:custGeom>
            <a:solidFill>
              <a:srgbClr val="DFAF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15"/>
            <p:cNvSpPr/>
            <p:nvPr/>
          </p:nvSpPr>
          <p:spPr>
            <a:xfrm>
              <a:off x="1500056" y="3514290"/>
              <a:ext cx="645825" cy="428468"/>
            </a:xfrm>
            <a:custGeom>
              <a:avLst/>
              <a:gdLst/>
              <a:ahLst/>
              <a:cxnLst/>
              <a:rect l="l" t="t" r="r" b="b"/>
              <a:pathLst>
                <a:path w="4653" h="3087" extrusionOk="0">
                  <a:moveTo>
                    <a:pt x="4202" y="3086"/>
                  </a:moveTo>
                  <a:lnTo>
                    <a:pt x="1" y="3086"/>
                  </a:lnTo>
                  <a:lnTo>
                    <a:pt x="451" y="0"/>
                  </a:lnTo>
                  <a:lnTo>
                    <a:pt x="465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15"/>
            <p:cNvSpPr/>
            <p:nvPr/>
          </p:nvSpPr>
          <p:spPr>
            <a:xfrm>
              <a:off x="2382520" y="3358699"/>
              <a:ext cx="356571" cy="530068"/>
            </a:xfrm>
            <a:custGeom>
              <a:avLst/>
              <a:gdLst/>
              <a:ahLst/>
              <a:cxnLst/>
              <a:rect l="l" t="t" r="r" b="b"/>
              <a:pathLst>
                <a:path w="2569" h="3819" extrusionOk="0">
                  <a:moveTo>
                    <a:pt x="2569" y="3819"/>
                  </a:moveTo>
                  <a:lnTo>
                    <a:pt x="1" y="3819"/>
                  </a:lnTo>
                  <a:lnTo>
                    <a:pt x="1" y="0"/>
                  </a:lnTo>
                  <a:lnTo>
                    <a:pt x="256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15"/>
            <p:cNvSpPr/>
            <p:nvPr/>
          </p:nvSpPr>
          <p:spPr>
            <a:xfrm>
              <a:off x="2414582" y="3330523"/>
              <a:ext cx="357404" cy="530068"/>
            </a:xfrm>
            <a:custGeom>
              <a:avLst/>
              <a:gdLst/>
              <a:ahLst/>
              <a:cxnLst/>
              <a:rect l="l" t="t" r="r" b="b"/>
              <a:pathLst>
                <a:path w="2575" h="3819" extrusionOk="0">
                  <a:moveTo>
                    <a:pt x="2574" y="3819"/>
                  </a:moveTo>
                  <a:lnTo>
                    <a:pt x="1" y="3819"/>
                  </a:lnTo>
                  <a:lnTo>
                    <a:pt x="1" y="1"/>
                  </a:lnTo>
                  <a:lnTo>
                    <a:pt x="2574"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15"/>
            <p:cNvSpPr/>
            <p:nvPr/>
          </p:nvSpPr>
          <p:spPr>
            <a:xfrm>
              <a:off x="2456082" y="3295408"/>
              <a:ext cx="357265" cy="530901"/>
            </a:xfrm>
            <a:custGeom>
              <a:avLst/>
              <a:gdLst/>
              <a:ahLst/>
              <a:cxnLst/>
              <a:rect l="l" t="t" r="r" b="b"/>
              <a:pathLst>
                <a:path w="2574" h="3825" extrusionOk="0">
                  <a:moveTo>
                    <a:pt x="2574" y="3824"/>
                  </a:moveTo>
                  <a:lnTo>
                    <a:pt x="0" y="3824"/>
                  </a:lnTo>
                  <a:lnTo>
                    <a:pt x="0" y="0"/>
                  </a:lnTo>
                  <a:lnTo>
                    <a:pt x="25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15"/>
            <p:cNvSpPr/>
            <p:nvPr/>
          </p:nvSpPr>
          <p:spPr>
            <a:xfrm>
              <a:off x="2494251" y="3385209"/>
              <a:ext cx="285507" cy="25955"/>
            </a:xfrm>
            <a:custGeom>
              <a:avLst/>
              <a:gdLst/>
              <a:ahLst/>
              <a:cxnLst/>
              <a:rect l="l" t="t" r="r" b="b"/>
              <a:pathLst>
                <a:path w="2057" h="187" extrusionOk="0">
                  <a:moveTo>
                    <a:pt x="1921" y="1"/>
                  </a:moveTo>
                  <a:lnTo>
                    <a:pt x="119" y="1"/>
                  </a:lnTo>
                  <a:cubicBezTo>
                    <a:pt x="1" y="1"/>
                    <a:pt x="18" y="187"/>
                    <a:pt x="136" y="187"/>
                  </a:cubicBezTo>
                  <a:lnTo>
                    <a:pt x="1938" y="187"/>
                  </a:lnTo>
                  <a:cubicBezTo>
                    <a:pt x="2056" y="187"/>
                    <a:pt x="2040" y="1"/>
                    <a:pt x="19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15"/>
            <p:cNvSpPr/>
            <p:nvPr/>
          </p:nvSpPr>
          <p:spPr>
            <a:xfrm>
              <a:off x="2494251" y="3454885"/>
              <a:ext cx="285507" cy="25816"/>
            </a:xfrm>
            <a:custGeom>
              <a:avLst/>
              <a:gdLst/>
              <a:ahLst/>
              <a:cxnLst/>
              <a:rect l="l" t="t" r="r" b="b"/>
              <a:pathLst>
                <a:path w="2057" h="186" extrusionOk="0">
                  <a:moveTo>
                    <a:pt x="1921" y="0"/>
                  </a:moveTo>
                  <a:lnTo>
                    <a:pt x="119" y="0"/>
                  </a:lnTo>
                  <a:cubicBezTo>
                    <a:pt x="1" y="0"/>
                    <a:pt x="18" y="186"/>
                    <a:pt x="136" y="186"/>
                  </a:cubicBezTo>
                  <a:lnTo>
                    <a:pt x="1938" y="186"/>
                  </a:lnTo>
                  <a:cubicBezTo>
                    <a:pt x="2056" y="186"/>
                    <a:pt x="2040" y="0"/>
                    <a:pt x="19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15"/>
            <p:cNvSpPr/>
            <p:nvPr/>
          </p:nvSpPr>
          <p:spPr>
            <a:xfrm>
              <a:off x="2494251" y="3523589"/>
              <a:ext cx="285507" cy="25955"/>
            </a:xfrm>
            <a:custGeom>
              <a:avLst/>
              <a:gdLst/>
              <a:ahLst/>
              <a:cxnLst/>
              <a:rect l="l" t="t" r="r" b="b"/>
              <a:pathLst>
                <a:path w="2057" h="187" extrusionOk="0">
                  <a:moveTo>
                    <a:pt x="1921" y="1"/>
                  </a:moveTo>
                  <a:lnTo>
                    <a:pt x="119" y="1"/>
                  </a:lnTo>
                  <a:cubicBezTo>
                    <a:pt x="1" y="1"/>
                    <a:pt x="18" y="187"/>
                    <a:pt x="136" y="187"/>
                  </a:cubicBezTo>
                  <a:lnTo>
                    <a:pt x="1938" y="187"/>
                  </a:lnTo>
                  <a:cubicBezTo>
                    <a:pt x="2056" y="187"/>
                    <a:pt x="2040" y="1"/>
                    <a:pt x="19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15"/>
            <p:cNvSpPr/>
            <p:nvPr/>
          </p:nvSpPr>
          <p:spPr>
            <a:xfrm>
              <a:off x="2494251" y="3593126"/>
              <a:ext cx="285507" cy="25955"/>
            </a:xfrm>
            <a:custGeom>
              <a:avLst/>
              <a:gdLst/>
              <a:ahLst/>
              <a:cxnLst/>
              <a:rect l="l" t="t" r="r" b="b"/>
              <a:pathLst>
                <a:path w="2057" h="187" extrusionOk="0">
                  <a:moveTo>
                    <a:pt x="1921" y="1"/>
                  </a:moveTo>
                  <a:lnTo>
                    <a:pt x="119" y="1"/>
                  </a:lnTo>
                  <a:cubicBezTo>
                    <a:pt x="1" y="1"/>
                    <a:pt x="18" y="187"/>
                    <a:pt x="136" y="187"/>
                  </a:cubicBezTo>
                  <a:lnTo>
                    <a:pt x="1938" y="187"/>
                  </a:lnTo>
                  <a:cubicBezTo>
                    <a:pt x="2056" y="187"/>
                    <a:pt x="2040" y="1"/>
                    <a:pt x="19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15"/>
            <p:cNvSpPr/>
            <p:nvPr/>
          </p:nvSpPr>
          <p:spPr>
            <a:xfrm>
              <a:off x="2495916" y="3652531"/>
              <a:ext cx="286201" cy="25955"/>
            </a:xfrm>
            <a:custGeom>
              <a:avLst/>
              <a:gdLst/>
              <a:ahLst/>
              <a:cxnLst/>
              <a:rect l="l" t="t" r="r" b="b"/>
              <a:pathLst>
                <a:path w="2062" h="187" extrusionOk="0">
                  <a:moveTo>
                    <a:pt x="1921" y="1"/>
                  </a:moveTo>
                  <a:lnTo>
                    <a:pt x="124" y="1"/>
                  </a:lnTo>
                  <a:cubicBezTo>
                    <a:pt x="0" y="1"/>
                    <a:pt x="17" y="187"/>
                    <a:pt x="135" y="187"/>
                  </a:cubicBezTo>
                  <a:lnTo>
                    <a:pt x="1937" y="187"/>
                  </a:lnTo>
                  <a:cubicBezTo>
                    <a:pt x="2061" y="187"/>
                    <a:pt x="2044" y="1"/>
                    <a:pt x="19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15"/>
            <p:cNvSpPr/>
            <p:nvPr/>
          </p:nvSpPr>
          <p:spPr>
            <a:xfrm>
              <a:off x="2505215" y="3722207"/>
              <a:ext cx="286201" cy="25816"/>
            </a:xfrm>
            <a:custGeom>
              <a:avLst/>
              <a:gdLst/>
              <a:ahLst/>
              <a:cxnLst/>
              <a:rect l="l" t="t" r="r" b="b"/>
              <a:pathLst>
                <a:path w="2062" h="186" extrusionOk="0">
                  <a:moveTo>
                    <a:pt x="1921" y="0"/>
                  </a:moveTo>
                  <a:lnTo>
                    <a:pt x="125" y="0"/>
                  </a:lnTo>
                  <a:cubicBezTo>
                    <a:pt x="1" y="0"/>
                    <a:pt x="18" y="186"/>
                    <a:pt x="142" y="186"/>
                  </a:cubicBezTo>
                  <a:lnTo>
                    <a:pt x="1938" y="186"/>
                  </a:lnTo>
                  <a:cubicBezTo>
                    <a:pt x="2062" y="186"/>
                    <a:pt x="2045" y="0"/>
                    <a:pt x="19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3" name="Google Shape;93;p15"/>
            <p:cNvGrpSpPr/>
            <p:nvPr/>
          </p:nvGrpSpPr>
          <p:grpSpPr>
            <a:xfrm>
              <a:off x="2935899" y="3295408"/>
              <a:ext cx="430827" cy="593359"/>
              <a:chOff x="2935899" y="3295408"/>
              <a:chExt cx="430827" cy="593359"/>
            </a:xfrm>
          </p:grpSpPr>
          <p:sp>
            <p:nvSpPr>
              <p:cNvPr id="94" name="Google Shape;94;p15"/>
              <p:cNvSpPr/>
              <p:nvPr/>
            </p:nvSpPr>
            <p:spPr>
              <a:xfrm>
                <a:off x="2935899" y="3358699"/>
                <a:ext cx="357404" cy="530068"/>
              </a:xfrm>
              <a:custGeom>
                <a:avLst/>
                <a:gdLst/>
                <a:ahLst/>
                <a:cxnLst/>
                <a:rect l="l" t="t" r="r" b="b"/>
                <a:pathLst>
                  <a:path w="2575" h="3819" extrusionOk="0">
                    <a:moveTo>
                      <a:pt x="2574" y="3819"/>
                    </a:moveTo>
                    <a:lnTo>
                      <a:pt x="1" y="3819"/>
                    </a:lnTo>
                    <a:lnTo>
                      <a:pt x="1" y="0"/>
                    </a:lnTo>
                    <a:lnTo>
                      <a:pt x="257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15"/>
              <p:cNvSpPr/>
              <p:nvPr/>
            </p:nvSpPr>
            <p:spPr>
              <a:xfrm>
                <a:off x="2967961" y="3330523"/>
                <a:ext cx="357404" cy="530068"/>
              </a:xfrm>
              <a:custGeom>
                <a:avLst/>
                <a:gdLst/>
                <a:ahLst/>
                <a:cxnLst/>
                <a:rect l="l" t="t" r="r" b="b"/>
                <a:pathLst>
                  <a:path w="2575" h="3819" extrusionOk="0">
                    <a:moveTo>
                      <a:pt x="2574" y="3819"/>
                    </a:moveTo>
                    <a:lnTo>
                      <a:pt x="1" y="3819"/>
                    </a:lnTo>
                    <a:lnTo>
                      <a:pt x="1" y="1"/>
                    </a:lnTo>
                    <a:lnTo>
                      <a:pt x="2574"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15"/>
              <p:cNvSpPr/>
              <p:nvPr/>
            </p:nvSpPr>
            <p:spPr>
              <a:xfrm>
                <a:off x="3010155" y="3295408"/>
                <a:ext cx="356571" cy="530901"/>
              </a:xfrm>
              <a:custGeom>
                <a:avLst/>
                <a:gdLst/>
                <a:ahLst/>
                <a:cxnLst/>
                <a:rect l="l" t="t" r="r" b="b"/>
                <a:pathLst>
                  <a:path w="2569" h="3825" extrusionOk="0">
                    <a:moveTo>
                      <a:pt x="2569" y="3824"/>
                    </a:moveTo>
                    <a:lnTo>
                      <a:pt x="1" y="3824"/>
                    </a:lnTo>
                    <a:lnTo>
                      <a:pt x="1" y="0"/>
                    </a:lnTo>
                    <a:lnTo>
                      <a:pt x="256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15"/>
              <p:cNvSpPr/>
              <p:nvPr/>
            </p:nvSpPr>
            <p:spPr>
              <a:xfrm>
                <a:off x="3047768" y="3385209"/>
                <a:ext cx="285368" cy="25955"/>
              </a:xfrm>
              <a:custGeom>
                <a:avLst/>
                <a:gdLst/>
                <a:ahLst/>
                <a:cxnLst/>
                <a:rect l="l" t="t" r="r" b="b"/>
                <a:pathLst>
                  <a:path w="2056" h="187" extrusionOk="0">
                    <a:moveTo>
                      <a:pt x="1920" y="1"/>
                    </a:moveTo>
                    <a:lnTo>
                      <a:pt x="118" y="1"/>
                    </a:lnTo>
                    <a:cubicBezTo>
                      <a:pt x="0" y="1"/>
                      <a:pt x="17" y="187"/>
                      <a:pt x="135" y="187"/>
                    </a:cubicBezTo>
                    <a:lnTo>
                      <a:pt x="1937" y="187"/>
                    </a:lnTo>
                    <a:cubicBezTo>
                      <a:pt x="2056" y="187"/>
                      <a:pt x="2039" y="1"/>
                      <a:pt x="19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15"/>
              <p:cNvSpPr/>
              <p:nvPr/>
            </p:nvSpPr>
            <p:spPr>
              <a:xfrm>
                <a:off x="3047768" y="3454885"/>
                <a:ext cx="285368" cy="25816"/>
              </a:xfrm>
              <a:custGeom>
                <a:avLst/>
                <a:gdLst/>
                <a:ahLst/>
                <a:cxnLst/>
                <a:rect l="l" t="t" r="r" b="b"/>
                <a:pathLst>
                  <a:path w="2056" h="186" extrusionOk="0">
                    <a:moveTo>
                      <a:pt x="1920" y="0"/>
                    </a:moveTo>
                    <a:lnTo>
                      <a:pt x="118" y="0"/>
                    </a:lnTo>
                    <a:cubicBezTo>
                      <a:pt x="0" y="0"/>
                      <a:pt x="17" y="186"/>
                      <a:pt x="135" y="186"/>
                    </a:cubicBezTo>
                    <a:lnTo>
                      <a:pt x="1937" y="186"/>
                    </a:lnTo>
                    <a:cubicBezTo>
                      <a:pt x="2056" y="186"/>
                      <a:pt x="2039" y="0"/>
                      <a:pt x="19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15"/>
              <p:cNvSpPr/>
              <p:nvPr/>
            </p:nvSpPr>
            <p:spPr>
              <a:xfrm>
                <a:off x="3047768" y="3523589"/>
                <a:ext cx="285368" cy="25955"/>
              </a:xfrm>
              <a:custGeom>
                <a:avLst/>
                <a:gdLst/>
                <a:ahLst/>
                <a:cxnLst/>
                <a:rect l="l" t="t" r="r" b="b"/>
                <a:pathLst>
                  <a:path w="2056" h="187" extrusionOk="0">
                    <a:moveTo>
                      <a:pt x="1920" y="1"/>
                    </a:moveTo>
                    <a:lnTo>
                      <a:pt x="118" y="1"/>
                    </a:lnTo>
                    <a:cubicBezTo>
                      <a:pt x="0" y="1"/>
                      <a:pt x="17" y="187"/>
                      <a:pt x="135" y="187"/>
                    </a:cubicBezTo>
                    <a:lnTo>
                      <a:pt x="1937" y="187"/>
                    </a:lnTo>
                    <a:cubicBezTo>
                      <a:pt x="2056" y="187"/>
                      <a:pt x="2039" y="1"/>
                      <a:pt x="19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15"/>
              <p:cNvSpPr/>
              <p:nvPr/>
            </p:nvSpPr>
            <p:spPr>
              <a:xfrm>
                <a:off x="3047768" y="3593126"/>
                <a:ext cx="285368" cy="25955"/>
              </a:xfrm>
              <a:custGeom>
                <a:avLst/>
                <a:gdLst/>
                <a:ahLst/>
                <a:cxnLst/>
                <a:rect l="l" t="t" r="r" b="b"/>
                <a:pathLst>
                  <a:path w="2056" h="187" extrusionOk="0">
                    <a:moveTo>
                      <a:pt x="1920" y="1"/>
                    </a:moveTo>
                    <a:lnTo>
                      <a:pt x="118" y="1"/>
                    </a:lnTo>
                    <a:cubicBezTo>
                      <a:pt x="0" y="1"/>
                      <a:pt x="17" y="187"/>
                      <a:pt x="135" y="187"/>
                    </a:cubicBezTo>
                    <a:lnTo>
                      <a:pt x="1937" y="187"/>
                    </a:lnTo>
                    <a:cubicBezTo>
                      <a:pt x="2056" y="187"/>
                      <a:pt x="2039" y="1"/>
                      <a:pt x="19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15"/>
              <p:cNvSpPr/>
              <p:nvPr/>
            </p:nvSpPr>
            <p:spPr>
              <a:xfrm>
                <a:off x="3049295" y="3652531"/>
                <a:ext cx="286201" cy="25955"/>
              </a:xfrm>
              <a:custGeom>
                <a:avLst/>
                <a:gdLst/>
                <a:ahLst/>
                <a:cxnLst/>
                <a:rect l="l" t="t" r="r" b="b"/>
                <a:pathLst>
                  <a:path w="2062" h="187" extrusionOk="0">
                    <a:moveTo>
                      <a:pt x="1926" y="1"/>
                    </a:moveTo>
                    <a:lnTo>
                      <a:pt x="124" y="1"/>
                    </a:lnTo>
                    <a:cubicBezTo>
                      <a:pt x="0" y="1"/>
                      <a:pt x="17" y="187"/>
                      <a:pt x="141" y="187"/>
                    </a:cubicBezTo>
                    <a:lnTo>
                      <a:pt x="1938" y="187"/>
                    </a:lnTo>
                    <a:cubicBezTo>
                      <a:pt x="2061" y="187"/>
                      <a:pt x="2045" y="1"/>
                      <a:pt x="19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15"/>
              <p:cNvSpPr/>
              <p:nvPr/>
            </p:nvSpPr>
            <p:spPr>
              <a:xfrm>
                <a:off x="3059427" y="3722207"/>
                <a:ext cx="285507" cy="25816"/>
              </a:xfrm>
              <a:custGeom>
                <a:avLst/>
                <a:gdLst/>
                <a:ahLst/>
                <a:cxnLst/>
                <a:rect l="l" t="t" r="r" b="b"/>
                <a:pathLst>
                  <a:path w="2057" h="186" extrusionOk="0">
                    <a:moveTo>
                      <a:pt x="1921" y="0"/>
                    </a:moveTo>
                    <a:lnTo>
                      <a:pt x="119" y="0"/>
                    </a:lnTo>
                    <a:cubicBezTo>
                      <a:pt x="1" y="0"/>
                      <a:pt x="17" y="186"/>
                      <a:pt x="136" y="186"/>
                    </a:cubicBezTo>
                    <a:lnTo>
                      <a:pt x="1938" y="186"/>
                    </a:lnTo>
                    <a:cubicBezTo>
                      <a:pt x="2056" y="186"/>
                      <a:pt x="2039" y="0"/>
                      <a:pt x="19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3" name="Google Shape;103;p15"/>
            <p:cNvSpPr/>
            <p:nvPr/>
          </p:nvSpPr>
          <p:spPr>
            <a:xfrm>
              <a:off x="2377801" y="2741194"/>
              <a:ext cx="357404" cy="530901"/>
            </a:xfrm>
            <a:custGeom>
              <a:avLst/>
              <a:gdLst/>
              <a:ahLst/>
              <a:cxnLst/>
              <a:rect l="l" t="t" r="r" b="b"/>
              <a:pathLst>
                <a:path w="2575" h="3825" extrusionOk="0">
                  <a:moveTo>
                    <a:pt x="2574" y="3824"/>
                  </a:moveTo>
                  <a:lnTo>
                    <a:pt x="1" y="3824"/>
                  </a:lnTo>
                  <a:lnTo>
                    <a:pt x="1" y="1"/>
                  </a:lnTo>
                  <a:lnTo>
                    <a:pt x="257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15"/>
            <p:cNvSpPr/>
            <p:nvPr/>
          </p:nvSpPr>
          <p:spPr>
            <a:xfrm>
              <a:off x="2409863" y="2713018"/>
              <a:ext cx="357404" cy="530901"/>
            </a:xfrm>
            <a:custGeom>
              <a:avLst/>
              <a:gdLst/>
              <a:ahLst/>
              <a:cxnLst/>
              <a:rect l="l" t="t" r="r" b="b"/>
              <a:pathLst>
                <a:path w="2575" h="3825" extrusionOk="0">
                  <a:moveTo>
                    <a:pt x="2574" y="3825"/>
                  </a:moveTo>
                  <a:lnTo>
                    <a:pt x="1" y="3825"/>
                  </a:lnTo>
                  <a:lnTo>
                    <a:pt x="1" y="1"/>
                  </a:lnTo>
                  <a:lnTo>
                    <a:pt x="2574"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15"/>
            <p:cNvSpPr/>
            <p:nvPr/>
          </p:nvSpPr>
          <p:spPr>
            <a:xfrm>
              <a:off x="2451363" y="2678736"/>
              <a:ext cx="357265" cy="530068"/>
            </a:xfrm>
            <a:custGeom>
              <a:avLst/>
              <a:gdLst/>
              <a:ahLst/>
              <a:cxnLst/>
              <a:rect l="l" t="t" r="r" b="b"/>
              <a:pathLst>
                <a:path w="2574" h="3819" extrusionOk="0">
                  <a:moveTo>
                    <a:pt x="2574" y="3818"/>
                  </a:moveTo>
                  <a:lnTo>
                    <a:pt x="0" y="3818"/>
                  </a:lnTo>
                  <a:lnTo>
                    <a:pt x="0" y="0"/>
                  </a:lnTo>
                  <a:lnTo>
                    <a:pt x="25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15"/>
            <p:cNvSpPr/>
            <p:nvPr/>
          </p:nvSpPr>
          <p:spPr>
            <a:xfrm>
              <a:off x="2489670" y="2767843"/>
              <a:ext cx="285368" cy="25816"/>
            </a:xfrm>
            <a:custGeom>
              <a:avLst/>
              <a:gdLst/>
              <a:ahLst/>
              <a:cxnLst/>
              <a:rect l="l" t="t" r="r" b="b"/>
              <a:pathLst>
                <a:path w="2056" h="186" extrusionOk="0">
                  <a:moveTo>
                    <a:pt x="1921" y="0"/>
                  </a:moveTo>
                  <a:lnTo>
                    <a:pt x="118" y="0"/>
                  </a:lnTo>
                  <a:cubicBezTo>
                    <a:pt x="0" y="0"/>
                    <a:pt x="17" y="186"/>
                    <a:pt x="135" y="186"/>
                  </a:cubicBezTo>
                  <a:lnTo>
                    <a:pt x="1937" y="186"/>
                  </a:lnTo>
                  <a:cubicBezTo>
                    <a:pt x="2056" y="186"/>
                    <a:pt x="2039" y="0"/>
                    <a:pt x="19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15"/>
            <p:cNvSpPr/>
            <p:nvPr/>
          </p:nvSpPr>
          <p:spPr>
            <a:xfrm>
              <a:off x="2489670" y="2837380"/>
              <a:ext cx="285368" cy="25955"/>
            </a:xfrm>
            <a:custGeom>
              <a:avLst/>
              <a:gdLst/>
              <a:ahLst/>
              <a:cxnLst/>
              <a:rect l="l" t="t" r="r" b="b"/>
              <a:pathLst>
                <a:path w="2056" h="187" extrusionOk="0">
                  <a:moveTo>
                    <a:pt x="1921" y="0"/>
                  </a:moveTo>
                  <a:lnTo>
                    <a:pt x="118" y="0"/>
                  </a:lnTo>
                  <a:cubicBezTo>
                    <a:pt x="0" y="0"/>
                    <a:pt x="17" y="186"/>
                    <a:pt x="135" y="186"/>
                  </a:cubicBezTo>
                  <a:lnTo>
                    <a:pt x="1937" y="186"/>
                  </a:lnTo>
                  <a:cubicBezTo>
                    <a:pt x="2056" y="186"/>
                    <a:pt x="2039" y="0"/>
                    <a:pt x="19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15"/>
            <p:cNvSpPr/>
            <p:nvPr/>
          </p:nvSpPr>
          <p:spPr>
            <a:xfrm>
              <a:off x="2489670" y="2906084"/>
              <a:ext cx="285368" cy="26788"/>
            </a:xfrm>
            <a:custGeom>
              <a:avLst/>
              <a:gdLst/>
              <a:ahLst/>
              <a:cxnLst/>
              <a:rect l="l" t="t" r="r" b="b"/>
              <a:pathLst>
                <a:path w="2056" h="193" extrusionOk="0">
                  <a:moveTo>
                    <a:pt x="1921" y="1"/>
                  </a:moveTo>
                  <a:lnTo>
                    <a:pt x="118" y="1"/>
                  </a:lnTo>
                  <a:cubicBezTo>
                    <a:pt x="0" y="1"/>
                    <a:pt x="17" y="192"/>
                    <a:pt x="135" y="192"/>
                  </a:cubicBezTo>
                  <a:lnTo>
                    <a:pt x="1937" y="192"/>
                  </a:lnTo>
                  <a:cubicBezTo>
                    <a:pt x="2056" y="192"/>
                    <a:pt x="2039" y="1"/>
                    <a:pt x="19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15"/>
            <p:cNvSpPr/>
            <p:nvPr/>
          </p:nvSpPr>
          <p:spPr>
            <a:xfrm>
              <a:off x="2489670" y="2975760"/>
              <a:ext cx="285368" cy="25816"/>
            </a:xfrm>
            <a:custGeom>
              <a:avLst/>
              <a:gdLst/>
              <a:ahLst/>
              <a:cxnLst/>
              <a:rect l="l" t="t" r="r" b="b"/>
              <a:pathLst>
                <a:path w="2056" h="186" extrusionOk="0">
                  <a:moveTo>
                    <a:pt x="1921" y="0"/>
                  </a:moveTo>
                  <a:lnTo>
                    <a:pt x="118" y="0"/>
                  </a:lnTo>
                  <a:cubicBezTo>
                    <a:pt x="0" y="0"/>
                    <a:pt x="17" y="186"/>
                    <a:pt x="135" y="186"/>
                  </a:cubicBezTo>
                  <a:lnTo>
                    <a:pt x="1937" y="186"/>
                  </a:lnTo>
                  <a:cubicBezTo>
                    <a:pt x="2056" y="186"/>
                    <a:pt x="2039" y="0"/>
                    <a:pt x="19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15"/>
            <p:cNvSpPr/>
            <p:nvPr/>
          </p:nvSpPr>
          <p:spPr>
            <a:xfrm>
              <a:off x="2491197" y="3035165"/>
              <a:ext cx="286201" cy="25816"/>
            </a:xfrm>
            <a:custGeom>
              <a:avLst/>
              <a:gdLst/>
              <a:ahLst/>
              <a:cxnLst/>
              <a:rect l="l" t="t" r="r" b="b"/>
              <a:pathLst>
                <a:path w="2062" h="186" extrusionOk="0">
                  <a:moveTo>
                    <a:pt x="1921" y="0"/>
                  </a:moveTo>
                  <a:lnTo>
                    <a:pt x="124" y="0"/>
                  </a:lnTo>
                  <a:cubicBezTo>
                    <a:pt x="0" y="0"/>
                    <a:pt x="17" y="186"/>
                    <a:pt x="141" y="186"/>
                  </a:cubicBezTo>
                  <a:lnTo>
                    <a:pt x="1938" y="186"/>
                  </a:lnTo>
                  <a:cubicBezTo>
                    <a:pt x="2062" y="186"/>
                    <a:pt x="2045" y="0"/>
                    <a:pt x="19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15"/>
            <p:cNvSpPr/>
            <p:nvPr/>
          </p:nvSpPr>
          <p:spPr>
            <a:xfrm>
              <a:off x="2500635" y="3104702"/>
              <a:ext cx="286201" cy="25955"/>
            </a:xfrm>
            <a:custGeom>
              <a:avLst/>
              <a:gdLst/>
              <a:ahLst/>
              <a:cxnLst/>
              <a:rect l="l" t="t" r="r" b="b"/>
              <a:pathLst>
                <a:path w="2062" h="187" extrusionOk="0">
                  <a:moveTo>
                    <a:pt x="1926" y="0"/>
                  </a:moveTo>
                  <a:lnTo>
                    <a:pt x="124" y="0"/>
                  </a:lnTo>
                  <a:cubicBezTo>
                    <a:pt x="0" y="0"/>
                    <a:pt x="17" y="186"/>
                    <a:pt x="141" y="186"/>
                  </a:cubicBezTo>
                  <a:lnTo>
                    <a:pt x="1943" y="186"/>
                  </a:lnTo>
                  <a:cubicBezTo>
                    <a:pt x="2061" y="186"/>
                    <a:pt x="2044" y="0"/>
                    <a:pt x="19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15"/>
            <p:cNvSpPr/>
            <p:nvPr/>
          </p:nvSpPr>
          <p:spPr>
            <a:xfrm>
              <a:off x="2244140" y="410386"/>
              <a:ext cx="1093725" cy="1230440"/>
            </a:xfrm>
            <a:custGeom>
              <a:avLst/>
              <a:gdLst/>
              <a:ahLst/>
              <a:cxnLst/>
              <a:rect l="l" t="t" r="r" b="b"/>
              <a:pathLst>
                <a:path w="7880" h="8865" extrusionOk="0">
                  <a:moveTo>
                    <a:pt x="7879" y="3942"/>
                  </a:moveTo>
                  <a:lnTo>
                    <a:pt x="7879" y="8864"/>
                  </a:lnTo>
                  <a:lnTo>
                    <a:pt x="7068" y="8436"/>
                  </a:lnTo>
                  <a:lnTo>
                    <a:pt x="6500" y="8138"/>
                  </a:lnTo>
                  <a:lnTo>
                    <a:pt x="6500" y="3942"/>
                  </a:lnTo>
                  <a:cubicBezTo>
                    <a:pt x="6500" y="2529"/>
                    <a:pt x="5351" y="1380"/>
                    <a:pt x="3937" y="1380"/>
                  </a:cubicBezTo>
                  <a:cubicBezTo>
                    <a:pt x="3802" y="1380"/>
                    <a:pt x="3667" y="1391"/>
                    <a:pt x="3532" y="1414"/>
                  </a:cubicBezTo>
                  <a:cubicBezTo>
                    <a:pt x="2315" y="1605"/>
                    <a:pt x="1381" y="2664"/>
                    <a:pt x="1381" y="3942"/>
                  </a:cubicBezTo>
                  <a:lnTo>
                    <a:pt x="1381" y="7941"/>
                  </a:lnTo>
                  <a:lnTo>
                    <a:pt x="570" y="8363"/>
                  </a:lnTo>
                  <a:lnTo>
                    <a:pt x="1" y="8662"/>
                  </a:lnTo>
                  <a:lnTo>
                    <a:pt x="1" y="3942"/>
                  </a:lnTo>
                  <a:cubicBezTo>
                    <a:pt x="1" y="1904"/>
                    <a:pt x="1550" y="226"/>
                    <a:pt x="3532" y="23"/>
                  </a:cubicBezTo>
                  <a:cubicBezTo>
                    <a:pt x="3667" y="6"/>
                    <a:pt x="3802" y="0"/>
                    <a:pt x="3937" y="0"/>
                  </a:cubicBezTo>
                  <a:cubicBezTo>
                    <a:pt x="6111" y="0"/>
                    <a:pt x="7879" y="1769"/>
                    <a:pt x="7879" y="394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15"/>
            <p:cNvSpPr/>
            <p:nvPr/>
          </p:nvSpPr>
          <p:spPr>
            <a:xfrm>
              <a:off x="2205139" y="1145868"/>
              <a:ext cx="1202264" cy="1395332"/>
            </a:xfrm>
            <a:custGeom>
              <a:avLst/>
              <a:gdLst/>
              <a:ahLst/>
              <a:cxnLst/>
              <a:rect l="l" t="t" r="r" b="b"/>
              <a:pathLst>
                <a:path w="8662" h="10053" extrusionOk="0">
                  <a:moveTo>
                    <a:pt x="8662" y="2270"/>
                  </a:moveTo>
                  <a:lnTo>
                    <a:pt x="8662" y="5880"/>
                  </a:lnTo>
                  <a:cubicBezTo>
                    <a:pt x="8662" y="7705"/>
                    <a:pt x="6978" y="9371"/>
                    <a:pt x="4466" y="10019"/>
                  </a:cubicBezTo>
                  <a:cubicBezTo>
                    <a:pt x="4421" y="10030"/>
                    <a:pt x="4376" y="10042"/>
                    <a:pt x="4331" y="10053"/>
                  </a:cubicBezTo>
                  <a:cubicBezTo>
                    <a:pt x="4286" y="10042"/>
                    <a:pt x="4246" y="10030"/>
                    <a:pt x="4201" y="10019"/>
                  </a:cubicBezTo>
                  <a:cubicBezTo>
                    <a:pt x="4151" y="10008"/>
                    <a:pt x="4100" y="9997"/>
                    <a:pt x="4049" y="9980"/>
                  </a:cubicBezTo>
                  <a:cubicBezTo>
                    <a:pt x="1622" y="9304"/>
                    <a:pt x="0" y="7671"/>
                    <a:pt x="0" y="5880"/>
                  </a:cubicBezTo>
                  <a:lnTo>
                    <a:pt x="0" y="2270"/>
                  </a:lnTo>
                  <a:lnTo>
                    <a:pt x="4049" y="147"/>
                  </a:lnTo>
                  <a:lnTo>
                    <a:pt x="433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15"/>
            <p:cNvSpPr/>
            <p:nvPr/>
          </p:nvSpPr>
          <p:spPr>
            <a:xfrm>
              <a:off x="2635843" y="1391324"/>
              <a:ext cx="340887" cy="867068"/>
            </a:xfrm>
            <a:custGeom>
              <a:avLst/>
              <a:gdLst/>
              <a:ahLst/>
              <a:cxnLst/>
              <a:rect l="l" t="t" r="r" b="b"/>
              <a:pathLst>
                <a:path w="2456" h="6247" extrusionOk="0">
                  <a:moveTo>
                    <a:pt x="1025" y="1"/>
                  </a:moveTo>
                  <a:cubicBezTo>
                    <a:pt x="1679" y="74"/>
                    <a:pt x="2185" y="632"/>
                    <a:pt x="2185" y="1307"/>
                  </a:cubicBezTo>
                  <a:cubicBezTo>
                    <a:pt x="2185" y="1696"/>
                    <a:pt x="2016" y="2045"/>
                    <a:pt x="1746" y="2287"/>
                  </a:cubicBezTo>
                  <a:cubicBezTo>
                    <a:pt x="1684" y="2344"/>
                    <a:pt x="1617" y="2394"/>
                    <a:pt x="1543" y="2434"/>
                  </a:cubicBezTo>
                  <a:lnTo>
                    <a:pt x="2456" y="6246"/>
                  </a:lnTo>
                  <a:lnTo>
                    <a:pt x="0" y="6246"/>
                  </a:lnTo>
                  <a:lnTo>
                    <a:pt x="839" y="2507"/>
                  </a:lnTo>
                  <a:cubicBezTo>
                    <a:pt x="349" y="2321"/>
                    <a:pt x="0" y="1842"/>
                    <a:pt x="0" y="1285"/>
                  </a:cubicBezTo>
                  <a:cubicBezTo>
                    <a:pt x="0" y="654"/>
                    <a:pt x="440" y="136"/>
                    <a:pt x="10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15"/>
            <p:cNvSpPr/>
            <p:nvPr/>
          </p:nvSpPr>
          <p:spPr>
            <a:xfrm>
              <a:off x="2087856" y="1013734"/>
              <a:ext cx="1436832" cy="1648637"/>
            </a:xfrm>
            <a:custGeom>
              <a:avLst/>
              <a:gdLst/>
              <a:ahLst/>
              <a:cxnLst/>
              <a:rect l="l" t="t" r="r" b="b"/>
              <a:pathLst>
                <a:path w="10352" h="11878" extrusionOk="0">
                  <a:moveTo>
                    <a:pt x="9507" y="6832"/>
                  </a:moveTo>
                  <a:cubicBezTo>
                    <a:pt x="9507" y="8657"/>
                    <a:pt x="7823" y="10323"/>
                    <a:pt x="5311" y="10971"/>
                  </a:cubicBezTo>
                  <a:cubicBezTo>
                    <a:pt x="5266" y="10982"/>
                    <a:pt x="5221" y="10994"/>
                    <a:pt x="5176" y="11005"/>
                  </a:cubicBezTo>
                  <a:cubicBezTo>
                    <a:pt x="5131" y="10994"/>
                    <a:pt x="5091" y="10982"/>
                    <a:pt x="5046" y="10971"/>
                  </a:cubicBezTo>
                  <a:cubicBezTo>
                    <a:pt x="4996" y="10960"/>
                    <a:pt x="4945" y="10949"/>
                    <a:pt x="4894" y="10932"/>
                  </a:cubicBezTo>
                  <a:cubicBezTo>
                    <a:pt x="2467" y="10256"/>
                    <a:pt x="845" y="8623"/>
                    <a:pt x="845" y="6832"/>
                  </a:cubicBezTo>
                  <a:lnTo>
                    <a:pt x="845" y="3228"/>
                  </a:lnTo>
                  <a:lnTo>
                    <a:pt x="2157" y="2541"/>
                  </a:lnTo>
                  <a:lnTo>
                    <a:pt x="4894" y="1105"/>
                  </a:lnTo>
                  <a:lnTo>
                    <a:pt x="5176" y="953"/>
                  </a:lnTo>
                  <a:lnTo>
                    <a:pt x="8076" y="2473"/>
                  </a:lnTo>
                  <a:lnTo>
                    <a:pt x="9507" y="3228"/>
                  </a:lnTo>
                  <a:close/>
                  <a:moveTo>
                    <a:pt x="9670" y="2355"/>
                  </a:moveTo>
                  <a:lnTo>
                    <a:pt x="8076" y="1521"/>
                  </a:lnTo>
                  <a:lnTo>
                    <a:pt x="5176" y="1"/>
                  </a:lnTo>
                  <a:lnTo>
                    <a:pt x="4894" y="147"/>
                  </a:lnTo>
                  <a:lnTo>
                    <a:pt x="2157" y="1583"/>
                  </a:lnTo>
                  <a:lnTo>
                    <a:pt x="558" y="2422"/>
                  </a:lnTo>
                  <a:lnTo>
                    <a:pt x="1" y="2715"/>
                  </a:lnTo>
                  <a:lnTo>
                    <a:pt x="1" y="6832"/>
                  </a:lnTo>
                  <a:cubicBezTo>
                    <a:pt x="1" y="9051"/>
                    <a:pt x="1943" y="11044"/>
                    <a:pt x="4832" y="11793"/>
                  </a:cubicBezTo>
                  <a:cubicBezTo>
                    <a:pt x="4855" y="11799"/>
                    <a:pt x="4877" y="11799"/>
                    <a:pt x="4894" y="11805"/>
                  </a:cubicBezTo>
                  <a:cubicBezTo>
                    <a:pt x="4956" y="11821"/>
                    <a:pt x="5018" y="11838"/>
                    <a:pt x="5075" y="11850"/>
                  </a:cubicBezTo>
                  <a:lnTo>
                    <a:pt x="5176" y="11878"/>
                  </a:lnTo>
                  <a:lnTo>
                    <a:pt x="5277" y="11850"/>
                  </a:lnTo>
                  <a:cubicBezTo>
                    <a:pt x="5362" y="11833"/>
                    <a:pt x="5441" y="11810"/>
                    <a:pt x="5525" y="11793"/>
                  </a:cubicBezTo>
                  <a:cubicBezTo>
                    <a:pt x="8414" y="11044"/>
                    <a:pt x="10351" y="9051"/>
                    <a:pt x="10351" y="6832"/>
                  </a:cubicBezTo>
                  <a:lnTo>
                    <a:pt x="10351" y="2715"/>
                  </a:lnTo>
                  <a:close/>
                </a:path>
              </a:pathLst>
            </a:custGeom>
            <a:solidFill>
              <a:srgbClr val="DFAF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6" name="Google Shape;116;p15"/>
            <p:cNvGrpSpPr/>
            <p:nvPr/>
          </p:nvGrpSpPr>
          <p:grpSpPr>
            <a:xfrm>
              <a:off x="2935899" y="2682208"/>
              <a:ext cx="430827" cy="593359"/>
              <a:chOff x="2935899" y="3295408"/>
              <a:chExt cx="430827" cy="593359"/>
            </a:xfrm>
          </p:grpSpPr>
          <p:sp>
            <p:nvSpPr>
              <p:cNvPr id="117" name="Google Shape;117;p15"/>
              <p:cNvSpPr/>
              <p:nvPr/>
            </p:nvSpPr>
            <p:spPr>
              <a:xfrm>
                <a:off x="2935899" y="3358699"/>
                <a:ext cx="357404" cy="530068"/>
              </a:xfrm>
              <a:custGeom>
                <a:avLst/>
                <a:gdLst/>
                <a:ahLst/>
                <a:cxnLst/>
                <a:rect l="l" t="t" r="r" b="b"/>
                <a:pathLst>
                  <a:path w="2575" h="3819" extrusionOk="0">
                    <a:moveTo>
                      <a:pt x="2574" y="3819"/>
                    </a:moveTo>
                    <a:lnTo>
                      <a:pt x="1" y="3819"/>
                    </a:lnTo>
                    <a:lnTo>
                      <a:pt x="1" y="0"/>
                    </a:lnTo>
                    <a:lnTo>
                      <a:pt x="257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15"/>
              <p:cNvSpPr/>
              <p:nvPr/>
            </p:nvSpPr>
            <p:spPr>
              <a:xfrm>
                <a:off x="2967961" y="3330523"/>
                <a:ext cx="357404" cy="530068"/>
              </a:xfrm>
              <a:custGeom>
                <a:avLst/>
                <a:gdLst/>
                <a:ahLst/>
                <a:cxnLst/>
                <a:rect l="l" t="t" r="r" b="b"/>
                <a:pathLst>
                  <a:path w="2575" h="3819" extrusionOk="0">
                    <a:moveTo>
                      <a:pt x="2574" y="3819"/>
                    </a:moveTo>
                    <a:lnTo>
                      <a:pt x="1" y="3819"/>
                    </a:lnTo>
                    <a:lnTo>
                      <a:pt x="1" y="1"/>
                    </a:lnTo>
                    <a:lnTo>
                      <a:pt x="2574"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15"/>
              <p:cNvSpPr/>
              <p:nvPr/>
            </p:nvSpPr>
            <p:spPr>
              <a:xfrm>
                <a:off x="3010155" y="3295408"/>
                <a:ext cx="356571" cy="530900"/>
              </a:xfrm>
              <a:custGeom>
                <a:avLst/>
                <a:gdLst/>
                <a:ahLst/>
                <a:cxnLst/>
                <a:rect l="l" t="t" r="r" b="b"/>
                <a:pathLst>
                  <a:path w="2569" h="3825" extrusionOk="0">
                    <a:moveTo>
                      <a:pt x="2569" y="3824"/>
                    </a:moveTo>
                    <a:lnTo>
                      <a:pt x="1" y="3824"/>
                    </a:lnTo>
                    <a:lnTo>
                      <a:pt x="1" y="0"/>
                    </a:lnTo>
                    <a:lnTo>
                      <a:pt x="256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15"/>
              <p:cNvSpPr/>
              <p:nvPr/>
            </p:nvSpPr>
            <p:spPr>
              <a:xfrm>
                <a:off x="3047768" y="3385209"/>
                <a:ext cx="285368" cy="25955"/>
              </a:xfrm>
              <a:custGeom>
                <a:avLst/>
                <a:gdLst/>
                <a:ahLst/>
                <a:cxnLst/>
                <a:rect l="l" t="t" r="r" b="b"/>
                <a:pathLst>
                  <a:path w="2056" h="187" extrusionOk="0">
                    <a:moveTo>
                      <a:pt x="1920" y="1"/>
                    </a:moveTo>
                    <a:lnTo>
                      <a:pt x="118" y="1"/>
                    </a:lnTo>
                    <a:cubicBezTo>
                      <a:pt x="0" y="1"/>
                      <a:pt x="17" y="187"/>
                      <a:pt x="135" y="187"/>
                    </a:cubicBezTo>
                    <a:lnTo>
                      <a:pt x="1937" y="187"/>
                    </a:lnTo>
                    <a:cubicBezTo>
                      <a:pt x="2056" y="187"/>
                      <a:pt x="2039" y="1"/>
                      <a:pt x="19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15"/>
              <p:cNvSpPr/>
              <p:nvPr/>
            </p:nvSpPr>
            <p:spPr>
              <a:xfrm>
                <a:off x="3047768" y="3454885"/>
                <a:ext cx="285368" cy="25816"/>
              </a:xfrm>
              <a:custGeom>
                <a:avLst/>
                <a:gdLst/>
                <a:ahLst/>
                <a:cxnLst/>
                <a:rect l="l" t="t" r="r" b="b"/>
                <a:pathLst>
                  <a:path w="2056" h="186" extrusionOk="0">
                    <a:moveTo>
                      <a:pt x="1920" y="0"/>
                    </a:moveTo>
                    <a:lnTo>
                      <a:pt x="118" y="0"/>
                    </a:lnTo>
                    <a:cubicBezTo>
                      <a:pt x="0" y="0"/>
                      <a:pt x="17" y="186"/>
                      <a:pt x="135" y="186"/>
                    </a:cubicBezTo>
                    <a:lnTo>
                      <a:pt x="1937" y="186"/>
                    </a:lnTo>
                    <a:cubicBezTo>
                      <a:pt x="2056" y="186"/>
                      <a:pt x="2039" y="0"/>
                      <a:pt x="19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15"/>
              <p:cNvSpPr/>
              <p:nvPr/>
            </p:nvSpPr>
            <p:spPr>
              <a:xfrm>
                <a:off x="3047768" y="3523589"/>
                <a:ext cx="285368" cy="25955"/>
              </a:xfrm>
              <a:custGeom>
                <a:avLst/>
                <a:gdLst/>
                <a:ahLst/>
                <a:cxnLst/>
                <a:rect l="l" t="t" r="r" b="b"/>
                <a:pathLst>
                  <a:path w="2056" h="187" extrusionOk="0">
                    <a:moveTo>
                      <a:pt x="1920" y="1"/>
                    </a:moveTo>
                    <a:lnTo>
                      <a:pt x="118" y="1"/>
                    </a:lnTo>
                    <a:cubicBezTo>
                      <a:pt x="0" y="1"/>
                      <a:pt x="17" y="187"/>
                      <a:pt x="135" y="187"/>
                    </a:cubicBezTo>
                    <a:lnTo>
                      <a:pt x="1937" y="187"/>
                    </a:lnTo>
                    <a:cubicBezTo>
                      <a:pt x="2056" y="187"/>
                      <a:pt x="2039" y="1"/>
                      <a:pt x="19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15"/>
              <p:cNvSpPr/>
              <p:nvPr/>
            </p:nvSpPr>
            <p:spPr>
              <a:xfrm>
                <a:off x="3047768" y="3593126"/>
                <a:ext cx="285368" cy="25955"/>
              </a:xfrm>
              <a:custGeom>
                <a:avLst/>
                <a:gdLst/>
                <a:ahLst/>
                <a:cxnLst/>
                <a:rect l="l" t="t" r="r" b="b"/>
                <a:pathLst>
                  <a:path w="2056" h="187" extrusionOk="0">
                    <a:moveTo>
                      <a:pt x="1920" y="1"/>
                    </a:moveTo>
                    <a:lnTo>
                      <a:pt x="118" y="1"/>
                    </a:lnTo>
                    <a:cubicBezTo>
                      <a:pt x="0" y="1"/>
                      <a:pt x="17" y="187"/>
                      <a:pt x="135" y="187"/>
                    </a:cubicBezTo>
                    <a:lnTo>
                      <a:pt x="1937" y="187"/>
                    </a:lnTo>
                    <a:cubicBezTo>
                      <a:pt x="2056" y="187"/>
                      <a:pt x="2039" y="1"/>
                      <a:pt x="19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15"/>
              <p:cNvSpPr/>
              <p:nvPr/>
            </p:nvSpPr>
            <p:spPr>
              <a:xfrm>
                <a:off x="3049295" y="3652531"/>
                <a:ext cx="286200" cy="25955"/>
              </a:xfrm>
              <a:custGeom>
                <a:avLst/>
                <a:gdLst/>
                <a:ahLst/>
                <a:cxnLst/>
                <a:rect l="l" t="t" r="r" b="b"/>
                <a:pathLst>
                  <a:path w="2062" h="187" extrusionOk="0">
                    <a:moveTo>
                      <a:pt x="1926" y="1"/>
                    </a:moveTo>
                    <a:lnTo>
                      <a:pt x="124" y="1"/>
                    </a:lnTo>
                    <a:cubicBezTo>
                      <a:pt x="0" y="1"/>
                      <a:pt x="17" y="187"/>
                      <a:pt x="141" y="187"/>
                    </a:cubicBezTo>
                    <a:lnTo>
                      <a:pt x="1938" y="187"/>
                    </a:lnTo>
                    <a:cubicBezTo>
                      <a:pt x="2061" y="187"/>
                      <a:pt x="2045" y="1"/>
                      <a:pt x="19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15"/>
              <p:cNvSpPr/>
              <p:nvPr/>
            </p:nvSpPr>
            <p:spPr>
              <a:xfrm>
                <a:off x="3059427" y="3722207"/>
                <a:ext cx="285506" cy="25816"/>
              </a:xfrm>
              <a:custGeom>
                <a:avLst/>
                <a:gdLst/>
                <a:ahLst/>
                <a:cxnLst/>
                <a:rect l="l" t="t" r="r" b="b"/>
                <a:pathLst>
                  <a:path w="2057" h="186" extrusionOk="0">
                    <a:moveTo>
                      <a:pt x="1921" y="0"/>
                    </a:moveTo>
                    <a:lnTo>
                      <a:pt x="119" y="0"/>
                    </a:lnTo>
                    <a:cubicBezTo>
                      <a:pt x="1" y="0"/>
                      <a:pt x="17" y="186"/>
                      <a:pt x="136" y="186"/>
                    </a:cubicBezTo>
                    <a:lnTo>
                      <a:pt x="1938" y="186"/>
                    </a:lnTo>
                    <a:cubicBezTo>
                      <a:pt x="2056" y="186"/>
                      <a:pt x="2039" y="0"/>
                      <a:pt x="19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6" name="Google Shape;126;p15"/>
            <p:cNvGrpSpPr/>
            <p:nvPr/>
          </p:nvGrpSpPr>
          <p:grpSpPr>
            <a:xfrm>
              <a:off x="3493999" y="2682208"/>
              <a:ext cx="430827" cy="593359"/>
              <a:chOff x="2935899" y="3295408"/>
              <a:chExt cx="430827" cy="593359"/>
            </a:xfrm>
          </p:grpSpPr>
          <p:sp>
            <p:nvSpPr>
              <p:cNvPr id="127" name="Google Shape;127;p15"/>
              <p:cNvSpPr/>
              <p:nvPr/>
            </p:nvSpPr>
            <p:spPr>
              <a:xfrm>
                <a:off x="2935899" y="3358699"/>
                <a:ext cx="357404" cy="530068"/>
              </a:xfrm>
              <a:custGeom>
                <a:avLst/>
                <a:gdLst/>
                <a:ahLst/>
                <a:cxnLst/>
                <a:rect l="l" t="t" r="r" b="b"/>
                <a:pathLst>
                  <a:path w="2575" h="3819" extrusionOk="0">
                    <a:moveTo>
                      <a:pt x="2574" y="3819"/>
                    </a:moveTo>
                    <a:lnTo>
                      <a:pt x="1" y="3819"/>
                    </a:lnTo>
                    <a:lnTo>
                      <a:pt x="1" y="0"/>
                    </a:lnTo>
                    <a:lnTo>
                      <a:pt x="257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15"/>
              <p:cNvSpPr/>
              <p:nvPr/>
            </p:nvSpPr>
            <p:spPr>
              <a:xfrm>
                <a:off x="2967961" y="3330523"/>
                <a:ext cx="357404" cy="530068"/>
              </a:xfrm>
              <a:custGeom>
                <a:avLst/>
                <a:gdLst/>
                <a:ahLst/>
                <a:cxnLst/>
                <a:rect l="l" t="t" r="r" b="b"/>
                <a:pathLst>
                  <a:path w="2575" h="3819" extrusionOk="0">
                    <a:moveTo>
                      <a:pt x="2574" y="3819"/>
                    </a:moveTo>
                    <a:lnTo>
                      <a:pt x="1" y="3819"/>
                    </a:lnTo>
                    <a:lnTo>
                      <a:pt x="1" y="1"/>
                    </a:lnTo>
                    <a:lnTo>
                      <a:pt x="2574"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15"/>
              <p:cNvSpPr/>
              <p:nvPr/>
            </p:nvSpPr>
            <p:spPr>
              <a:xfrm>
                <a:off x="3010155" y="3295408"/>
                <a:ext cx="356571" cy="530900"/>
              </a:xfrm>
              <a:custGeom>
                <a:avLst/>
                <a:gdLst/>
                <a:ahLst/>
                <a:cxnLst/>
                <a:rect l="l" t="t" r="r" b="b"/>
                <a:pathLst>
                  <a:path w="2569" h="3825" extrusionOk="0">
                    <a:moveTo>
                      <a:pt x="2569" y="3824"/>
                    </a:moveTo>
                    <a:lnTo>
                      <a:pt x="1" y="3824"/>
                    </a:lnTo>
                    <a:lnTo>
                      <a:pt x="1" y="0"/>
                    </a:lnTo>
                    <a:lnTo>
                      <a:pt x="256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15"/>
              <p:cNvSpPr/>
              <p:nvPr/>
            </p:nvSpPr>
            <p:spPr>
              <a:xfrm>
                <a:off x="3047768" y="3385209"/>
                <a:ext cx="285368" cy="25955"/>
              </a:xfrm>
              <a:custGeom>
                <a:avLst/>
                <a:gdLst/>
                <a:ahLst/>
                <a:cxnLst/>
                <a:rect l="l" t="t" r="r" b="b"/>
                <a:pathLst>
                  <a:path w="2056" h="187" extrusionOk="0">
                    <a:moveTo>
                      <a:pt x="1920" y="1"/>
                    </a:moveTo>
                    <a:lnTo>
                      <a:pt x="118" y="1"/>
                    </a:lnTo>
                    <a:cubicBezTo>
                      <a:pt x="0" y="1"/>
                      <a:pt x="17" y="187"/>
                      <a:pt x="135" y="187"/>
                    </a:cubicBezTo>
                    <a:lnTo>
                      <a:pt x="1937" y="187"/>
                    </a:lnTo>
                    <a:cubicBezTo>
                      <a:pt x="2056" y="187"/>
                      <a:pt x="2039" y="1"/>
                      <a:pt x="19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15"/>
              <p:cNvSpPr/>
              <p:nvPr/>
            </p:nvSpPr>
            <p:spPr>
              <a:xfrm>
                <a:off x="3047768" y="3454885"/>
                <a:ext cx="285368" cy="25816"/>
              </a:xfrm>
              <a:custGeom>
                <a:avLst/>
                <a:gdLst/>
                <a:ahLst/>
                <a:cxnLst/>
                <a:rect l="l" t="t" r="r" b="b"/>
                <a:pathLst>
                  <a:path w="2056" h="186" extrusionOk="0">
                    <a:moveTo>
                      <a:pt x="1920" y="0"/>
                    </a:moveTo>
                    <a:lnTo>
                      <a:pt x="118" y="0"/>
                    </a:lnTo>
                    <a:cubicBezTo>
                      <a:pt x="0" y="0"/>
                      <a:pt x="17" y="186"/>
                      <a:pt x="135" y="186"/>
                    </a:cubicBezTo>
                    <a:lnTo>
                      <a:pt x="1937" y="186"/>
                    </a:lnTo>
                    <a:cubicBezTo>
                      <a:pt x="2056" y="186"/>
                      <a:pt x="2039" y="0"/>
                      <a:pt x="19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15"/>
              <p:cNvSpPr/>
              <p:nvPr/>
            </p:nvSpPr>
            <p:spPr>
              <a:xfrm>
                <a:off x="3047768" y="3523589"/>
                <a:ext cx="285368" cy="25955"/>
              </a:xfrm>
              <a:custGeom>
                <a:avLst/>
                <a:gdLst/>
                <a:ahLst/>
                <a:cxnLst/>
                <a:rect l="l" t="t" r="r" b="b"/>
                <a:pathLst>
                  <a:path w="2056" h="187" extrusionOk="0">
                    <a:moveTo>
                      <a:pt x="1920" y="1"/>
                    </a:moveTo>
                    <a:lnTo>
                      <a:pt x="118" y="1"/>
                    </a:lnTo>
                    <a:cubicBezTo>
                      <a:pt x="0" y="1"/>
                      <a:pt x="17" y="187"/>
                      <a:pt x="135" y="187"/>
                    </a:cubicBezTo>
                    <a:lnTo>
                      <a:pt x="1937" y="187"/>
                    </a:lnTo>
                    <a:cubicBezTo>
                      <a:pt x="2056" y="187"/>
                      <a:pt x="2039" y="1"/>
                      <a:pt x="19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15"/>
              <p:cNvSpPr/>
              <p:nvPr/>
            </p:nvSpPr>
            <p:spPr>
              <a:xfrm>
                <a:off x="3047768" y="3593126"/>
                <a:ext cx="285368" cy="25955"/>
              </a:xfrm>
              <a:custGeom>
                <a:avLst/>
                <a:gdLst/>
                <a:ahLst/>
                <a:cxnLst/>
                <a:rect l="l" t="t" r="r" b="b"/>
                <a:pathLst>
                  <a:path w="2056" h="187" extrusionOk="0">
                    <a:moveTo>
                      <a:pt x="1920" y="1"/>
                    </a:moveTo>
                    <a:lnTo>
                      <a:pt x="118" y="1"/>
                    </a:lnTo>
                    <a:cubicBezTo>
                      <a:pt x="0" y="1"/>
                      <a:pt x="17" y="187"/>
                      <a:pt x="135" y="187"/>
                    </a:cubicBezTo>
                    <a:lnTo>
                      <a:pt x="1937" y="187"/>
                    </a:lnTo>
                    <a:cubicBezTo>
                      <a:pt x="2056" y="187"/>
                      <a:pt x="2039" y="1"/>
                      <a:pt x="19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15"/>
              <p:cNvSpPr/>
              <p:nvPr/>
            </p:nvSpPr>
            <p:spPr>
              <a:xfrm>
                <a:off x="3049295" y="3652531"/>
                <a:ext cx="286200" cy="25955"/>
              </a:xfrm>
              <a:custGeom>
                <a:avLst/>
                <a:gdLst/>
                <a:ahLst/>
                <a:cxnLst/>
                <a:rect l="l" t="t" r="r" b="b"/>
                <a:pathLst>
                  <a:path w="2062" h="187" extrusionOk="0">
                    <a:moveTo>
                      <a:pt x="1926" y="1"/>
                    </a:moveTo>
                    <a:lnTo>
                      <a:pt x="124" y="1"/>
                    </a:lnTo>
                    <a:cubicBezTo>
                      <a:pt x="0" y="1"/>
                      <a:pt x="17" y="187"/>
                      <a:pt x="141" y="187"/>
                    </a:cubicBezTo>
                    <a:lnTo>
                      <a:pt x="1938" y="187"/>
                    </a:lnTo>
                    <a:cubicBezTo>
                      <a:pt x="2061" y="187"/>
                      <a:pt x="2045" y="1"/>
                      <a:pt x="19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15"/>
              <p:cNvSpPr/>
              <p:nvPr/>
            </p:nvSpPr>
            <p:spPr>
              <a:xfrm>
                <a:off x="3059427" y="3722207"/>
                <a:ext cx="285506" cy="25816"/>
              </a:xfrm>
              <a:custGeom>
                <a:avLst/>
                <a:gdLst/>
                <a:ahLst/>
                <a:cxnLst/>
                <a:rect l="l" t="t" r="r" b="b"/>
                <a:pathLst>
                  <a:path w="2057" h="186" extrusionOk="0">
                    <a:moveTo>
                      <a:pt x="1921" y="0"/>
                    </a:moveTo>
                    <a:lnTo>
                      <a:pt x="119" y="0"/>
                    </a:lnTo>
                    <a:cubicBezTo>
                      <a:pt x="1" y="0"/>
                      <a:pt x="17" y="186"/>
                      <a:pt x="136" y="186"/>
                    </a:cubicBezTo>
                    <a:lnTo>
                      <a:pt x="1938" y="186"/>
                    </a:lnTo>
                    <a:cubicBezTo>
                      <a:pt x="2056" y="186"/>
                      <a:pt x="2039" y="0"/>
                      <a:pt x="19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6" name="Google Shape;136;p15"/>
            <p:cNvGrpSpPr/>
            <p:nvPr/>
          </p:nvGrpSpPr>
          <p:grpSpPr>
            <a:xfrm>
              <a:off x="3493999" y="3295408"/>
              <a:ext cx="430827" cy="593359"/>
              <a:chOff x="2935899" y="3295408"/>
              <a:chExt cx="430827" cy="593359"/>
            </a:xfrm>
          </p:grpSpPr>
          <p:sp>
            <p:nvSpPr>
              <p:cNvPr id="137" name="Google Shape;137;p15"/>
              <p:cNvSpPr/>
              <p:nvPr/>
            </p:nvSpPr>
            <p:spPr>
              <a:xfrm>
                <a:off x="2935899" y="3358699"/>
                <a:ext cx="357404" cy="530068"/>
              </a:xfrm>
              <a:custGeom>
                <a:avLst/>
                <a:gdLst/>
                <a:ahLst/>
                <a:cxnLst/>
                <a:rect l="l" t="t" r="r" b="b"/>
                <a:pathLst>
                  <a:path w="2575" h="3819" extrusionOk="0">
                    <a:moveTo>
                      <a:pt x="2574" y="3819"/>
                    </a:moveTo>
                    <a:lnTo>
                      <a:pt x="1" y="3819"/>
                    </a:lnTo>
                    <a:lnTo>
                      <a:pt x="1" y="0"/>
                    </a:lnTo>
                    <a:lnTo>
                      <a:pt x="257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15"/>
              <p:cNvSpPr/>
              <p:nvPr/>
            </p:nvSpPr>
            <p:spPr>
              <a:xfrm>
                <a:off x="2967961" y="3330523"/>
                <a:ext cx="357404" cy="530068"/>
              </a:xfrm>
              <a:custGeom>
                <a:avLst/>
                <a:gdLst/>
                <a:ahLst/>
                <a:cxnLst/>
                <a:rect l="l" t="t" r="r" b="b"/>
                <a:pathLst>
                  <a:path w="2575" h="3819" extrusionOk="0">
                    <a:moveTo>
                      <a:pt x="2574" y="3819"/>
                    </a:moveTo>
                    <a:lnTo>
                      <a:pt x="1" y="3819"/>
                    </a:lnTo>
                    <a:lnTo>
                      <a:pt x="1" y="1"/>
                    </a:lnTo>
                    <a:lnTo>
                      <a:pt x="2574"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15"/>
              <p:cNvSpPr/>
              <p:nvPr/>
            </p:nvSpPr>
            <p:spPr>
              <a:xfrm>
                <a:off x="3010155" y="3295408"/>
                <a:ext cx="356571" cy="530900"/>
              </a:xfrm>
              <a:custGeom>
                <a:avLst/>
                <a:gdLst/>
                <a:ahLst/>
                <a:cxnLst/>
                <a:rect l="l" t="t" r="r" b="b"/>
                <a:pathLst>
                  <a:path w="2569" h="3825" extrusionOk="0">
                    <a:moveTo>
                      <a:pt x="2569" y="3824"/>
                    </a:moveTo>
                    <a:lnTo>
                      <a:pt x="1" y="3824"/>
                    </a:lnTo>
                    <a:lnTo>
                      <a:pt x="1" y="0"/>
                    </a:lnTo>
                    <a:lnTo>
                      <a:pt x="256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15"/>
              <p:cNvSpPr/>
              <p:nvPr/>
            </p:nvSpPr>
            <p:spPr>
              <a:xfrm>
                <a:off x="3047768" y="3385209"/>
                <a:ext cx="285368" cy="25955"/>
              </a:xfrm>
              <a:custGeom>
                <a:avLst/>
                <a:gdLst/>
                <a:ahLst/>
                <a:cxnLst/>
                <a:rect l="l" t="t" r="r" b="b"/>
                <a:pathLst>
                  <a:path w="2056" h="187" extrusionOk="0">
                    <a:moveTo>
                      <a:pt x="1920" y="1"/>
                    </a:moveTo>
                    <a:lnTo>
                      <a:pt x="118" y="1"/>
                    </a:lnTo>
                    <a:cubicBezTo>
                      <a:pt x="0" y="1"/>
                      <a:pt x="17" y="187"/>
                      <a:pt x="135" y="187"/>
                    </a:cubicBezTo>
                    <a:lnTo>
                      <a:pt x="1937" y="187"/>
                    </a:lnTo>
                    <a:cubicBezTo>
                      <a:pt x="2056" y="187"/>
                      <a:pt x="2039" y="1"/>
                      <a:pt x="19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15"/>
              <p:cNvSpPr/>
              <p:nvPr/>
            </p:nvSpPr>
            <p:spPr>
              <a:xfrm>
                <a:off x="3047768" y="3454885"/>
                <a:ext cx="285368" cy="25816"/>
              </a:xfrm>
              <a:custGeom>
                <a:avLst/>
                <a:gdLst/>
                <a:ahLst/>
                <a:cxnLst/>
                <a:rect l="l" t="t" r="r" b="b"/>
                <a:pathLst>
                  <a:path w="2056" h="186" extrusionOk="0">
                    <a:moveTo>
                      <a:pt x="1920" y="0"/>
                    </a:moveTo>
                    <a:lnTo>
                      <a:pt x="118" y="0"/>
                    </a:lnTo>
                    <a:cubicBezTo>
                      <a:pt x="0" y="0"/>
                      <a:pt x="17" y="186"/>
                      <a:pt x="135" y="186"/>
                    </a:cubicBezTo>
                    <a:lnTo>
                      <a:pt x="1937" y="186"/>
                    </a:lnTo>
                    <a:cubicBezTo>
                      <a:pt x="2056" y="186"/>
                      <a:pt x="2039" y="0"/>
                      <a:pt x="19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15"/>
              <p:cNvSpPr/>
              <p:nvPr/>
            </p:nvSpPr>
            <p:spPr>
              <a:xfrm>
                <a:off x="3047768" y="3523589"/>
                <a:ext cx="285368" cy="25955"/>
              </a:xfrm>
              <a:custGeom>
                <a:avLst/>
                <a:gdLst/>
                <a:ahLst/>
                <a:cxnLst/>
                <a:rect l="l" t="t" r="r" b="b"/>
                <a:pathLst>
                  <a:path w="2056" h="187" extrusionOk="0">
                    <a:moveTo>
                      <a:pt x="1920" y="1"/>
                    </a:moveTo>
                    <a:lnTo>
                      <a:pt x="118" y="1"/>
                    </a:lnTo>
                    <a:cubicBezTo>
                      <a:pt x="0" y="1"/>
                      <a:pt x="17" y="187"/>
                      <a:pt x="135" y="187"/>
                    </a:cubicBezTo>
                    <a:lnTo>
                      <a:pt x="1937" y="187"/>
                    </a:lnTo>
                    <a:cubicBezTo>
                      <a:pt x="2056" y="187"/>
                      <a:pt x="2039" y="1"/>
                      <a:pt x="19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15"/>
              <p:cNvSpPr/>
              <p:nvPr/>
            </p:nvSpPr>
            <p:spPr>
              <a:xfrm>
                <a:off x="3047768" y="3593126"/>
                <a:ext cx="285368" cy="25955"/>
              </a:xfrm>
              <a:custGeom>
                <a:avLst/>
                <a:gdLst/>
                <a:ahLst/>
                <a:cxnLst/>
                <a:rect l="l" t="t" r="r" b="b"/>
                <a:pathLst>
                  <a:path w="2056" h="187" extrusionOk="0">
                    <a:moveTo>
                      <a:pt x="1920" y="1"/>
                    </a:moveTo>
                    <a:lnTo>
                      <a:pt x="118" y="1"/>
                    </a:lnTo>
                    <a:cubicBezTo>
                      <a:pt x="0" y="1"/>
                      <a:pt x="17" y="187"/>
                      <a:pt x="135" y="187"/>
                    </a:cubicBezTo>
                    <a:lnTo>
                      <a:pt x="1937" y="187"/>
                    </a:lnTo>
                    <a:cubicBezTo>
                      <a:pt x="2056" y="187"/>
                      <a:pt x="2039" y="1"/>
                      <a:pt x="19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15"/>
              <p:cNvSpPr/>
              <p:nvPr/>
            </p:nvSpPr>
            <p:spPr>
              <a:xfrm>
                <a:off x="3049295" y="3652531"/>
                <a:ext cx="286200" cy="25955"/>
              </a:xfrm>
              <a:custGeom>
                <a:avLst/>
                <a:gdLst/>
                <a:ahLst/>
                <a:cxnLst/>
                <a:rect l="l" t="t" r="r" b="b"/>
                <a:pathLst>
                  <a:path w="2062" h="187" extrusionOk="0">
                    <a:moveTo>
                      <a:pt x="1926" y="1"/>
                    </a:moveTo>
                    <a:lnTo>
                      <a:pt x="124" y="1"/>
                    </a:lnTo>
                    <a:cubicBezTo>
                      <a:pt x="0" y="1"/>
                      <a:pt x="17" y="187"/>
                      <a:pt x="141" y="187"/>
                    </a:cubicBezTo>
                    <a:lnTo>
                      <a:pt x="1938" y="187"/>
                    </a:lnTo>
                    <a:cubicBezTo>
                      <a:pt x="2061" y="187"/>
                      <a:pt x="2045" y="1"/>
                      <a:pt x="19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15"/>
              <p:cNvSpPr/>
              <p:nvPr/>
            </p:nvSpPr>
            <p:spPr>
              <a:xfrm>
                <a:off x="3059427" y="3722207"/>
                <a:ext cx="285506" cy="25816"/>
              </a:xfrm>
              <a:custGeom>
                <a:avLst/>
                <a:gdLst/>
                <a:ahLst/>
                <a:cxnLst/>
                <a:rect l="l" t="t" r="r" b="b"/>
                <a:pathLst>
                  <a:path w="2057" h="186" extrusionOk="0">
                    <a:moveTo>
                      <a:pt x="1921" y="0"/>
                    </a:moveTo>
                    <a:lnTo>
                      <a:pt x="119" y="0"/>
                    </a:lnTo>
                    <a:cubicBezTo>
                      <a:pt x="1" y="0"/>
                      <a:pt x="17" y="186"/>
                      <a:pt x="136" y="186"/>
                    </a:cubicBezTo>
                    <a:lnTo>
                      <a:pt x="1938" y="186"/>
                    </a:lnTo>
                    <a:cubicBezTo>
                      <a:pt x="2056" y="186"/>
                      <a:pt x="2039" y="0"/>
                      <a:pt x="19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9" name="مجموعة 8">
            <a:extLst>
              <a:ext uri="{FF2B5EF4-FFF2-40B4-BE49-F238E27FC236}">
                <a16:creationId xmlns:a16="http://schemas.microsoft.com/office/drawing/2014/main" id="{E2BE92AF-B871-F710-D5E2-124EE901A129}"/>
              </a:ext>
            </a:extLst>
          </p:cNvPr>
          <p:cNvGrpSpPr/>
          <p:nvPr/>
        </p:nvGrpSpPr>
        <p:grpSpPr>
          <a:xfrm>
            <a:off x="85060" y="4775125"/>
            <a:ext cx="8973880" cy="368915"/>
            <a:chOff x="85060" y="4775125"/>
            <a:chExt cx="8973880" cy="368915"/>
          </a:xfrm>
        </p:grpSpPr>
        <p:sp>
          <p:nvSpPr>
            <p:cNvPr id="10" name="Google Shape;1161;p24">
              <a:extLst>
                <a:ext uri="{FF2B5EF4-FFF2-40B4-BE49-F238E27FC236}">
                  <a16:creationId xmlns:a16="http://schemas.microsoft.com/office/drawing/2014/main" id="{10591D53-3269-3EF9-665F-BF1BB8866D0A}"/>
                </a:ext>
              </a:extLst>
            </p:cNvPr>
            <p:cNvSpPr/>
            <p:nvPr/>
          </p:nvSpPr>
          <p:spPr>
            <a:xfrm>
              <a:off x="85060" y="4775125"/>
              <a:ext cx="8973880" cy="368915"/>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مربع نص 10">
              <a:extLst>
                <a:ext uri="{FF2B5EF4-FFF2-40B4-BE49-F238E27FC236}">
                  <a16:creationId xmlns:a16="http://schemas.microsoft.com/office/drawing/2014/main" id="{25FAD7D1-9AA6-10DF-08FF-22B79EB1CB13}"/>
                </a:ext>
              </a:extLst>
            </p:cNvPr>
            <p:cNvSpPr txBox="1"/>
            <p:nvPr/>
          </p:nvSpPr>
          <p:spPr>
            <a:xfrm>
              <a:off x="3325928" y="4802823"/>
              <a:ext cx="2146143" cy="307777"/>
            </a:xfrm>
            <a:prstGeom prst="rect">
              <a:avLst/>
            </a:prstGeom>
            <a:noFill/>
          </p:spPr>
          <p:txBody>
            <a:bodyPr wrap="square">
              <a:spAutoFit/>
            </a:bodyPr>
            <a:lstStyle/>
            <a:p>
              <a:pPr algn="ctr" rtl="1"/>
              <a:r>
                <a:rPr lang="ar-SA" b="1" i="0" u="none" strike="noStrike" baseline="0" dirty="0">
                  <a:solidFill>
                    <a:schemeClr val="bg1"/>
                  </a:solidFill>
                  <a:latin typeface="Calibri" panose="020F0502020204030204" pitchFamily="34" charset="0"/>
                  <a:cs typeface="Calibri" panose="020F0502020204030204" pitchFamily="34" charset="0"/>
                </a:rPr>
                <a:t>إعداد المعلمة : منال الرحيلي</a:t>
              </a:r>
              <a:endParaRPr lang="ar-SA" b="1" dirty="0">
                <a:solidFill>
                  <a:schemeClr val="bg1"/>
                </a:solidFill>
              </a:endParaRPr>
            </a:p>
          </p:txBody>
        </p:sp>
      </p:grpSp>
      <p:pic>
        <p:nvPicPr>
          <p:cNvPr id="3" name="صورة 2">
            <a:extLst>
              <a:ext uri="{FF2B5EF4-FFF2-40B4-BE49-F238E27FC236}">
                <a16:creationId xmlns:a16="http://schemas.microsoft.com/office/drawing/2014/main" id="{9CEE2DBB-05B0-7D1F-94F0-39385A9B3F4A}"/>
              </a:ext>
            </a:extLst>
          </p:cNvPr>
          <p:cNvPicPr>
            <a:picLocks noChangeAspect="1"/>
          </p:cNvPicPr>
          <p:nvPr/>
        </p:nvPicPr>
        <p:blipFill rotWithShape="1">
          <a:blip r:embed="rId3"/>
          <a:srcRect l="4027" t="11690" b="12649"/>
          <a:stretch/>
        </p:blipFill>
        <p:spPr>
          <a:xfrm>
            <a:off x="2840901" y="558210"/>
            <a:ext cx="5667719" cy="612569"/>
          </a:xfrm>
          <a:prstGeom prst="rect">
            <a:avLst/>
          </a:prstGeom>
          <a:ln w="76200">
            <a:solidFill>
              <a:schemeClr val="accent2">
                <a:lumMod val="60000"/>
                <a:lumOff val="40000"/>
              </a:schemeClr>
            </a:solidFill>
          </a:ln>
        </p:spPr>
      </p:pic>
      <p:pic>
        <p:nvPicPr>
          <p:cNvPr id="5" name="صورة 4">
            <a:extLst>
              <a:ext uri="{FF2B5EF4-FFF2-40B4-BE49-F238E27FC236}">
                <a16:creationId xmlns:a16="http://schemas.microsoft.com/office/drawing/2014/main" id="{57E464CC-7461-440C-F02D-D38035374714}"/>
              </a:ext>
            </a:extLst>
          </p:cNvPr>
          <p:cNvPicPr>
            <a:picLocks noChangeAspect="1"/>
          </p:cNvPicPr>
          <p:nvPr/>
        </p:nvPicPr>
        <p:blipFill>
          <a:blip r:embed="rId4"/>
          <a:stretch>
            <a:fillRect/>
          </a:stretch>
        </p:blipFill>
        <p:spPr>
          <a:xfrm>
            <a:off x="2508369" y="1397124"/>
            <a:ext cx="6276975" cy="2524125"/>
          </a:xfrm>
          <a:prstGeom prst="rect">
            <a:avLst/>
          </a:prstGeom>
        </p:spPr>
      </p:pic>
      <p:pic>
        <p:nvPicPr>
          <p:cNvPr id="7" name="صورة 6">
            <a:extLst>
              <a:ext uri="{FF2B5EF4-FFF2-40B4-BE49-F238E27FC236}">
                <a16:creationId xmlns:a16="http://schemas.microsoft.com/office/drawing/2014/main" id="{C62552C6-2003-793D-A981-5B21BBD34E48}"/>
              </a:ext>
            </a:extLst>
          </p:cNvPr>
          <p:cNvPicPr>
            <a:picLocks noChangeAspect="1"/>
          </p:cNvPicPr>
          <p:nvPr/>
        </p:nvPicPr>
        <p:blipFill>
          <a:blip r:embed="rId5"/>
          <a:stretch>
            <a:fillRect/>
          </a:stretch>
        </p:blipFill>
        <p:spPr>
          <a:xfrm>
            <a:off x="2494454" y="3913923"/>
            <a:ext cx="6229350" cy="744833"/>
          </a:xfrm>
          <a:prstGeom prst="rect">
            <a:avLst/>
          </a:prstGeom>
        </p:spPr>
      </p:pic>
      <p:sp>
        <p:nvSpPr>
          <p:cNvPr id="12" name="مستطيل: زوايا مستديرة 11">
            <a:extLst>
              <a:ext uri="{FF2B5EF4-FFF2-40B4-BE49-F238E27FC236}">
                <a16:creationId xmlns:a16="http://schemas.microsoft.com/office/drawing/2014/main" id="{0BCFB80F-AB14-63B8-BE6F-D70915517BCC}"/>
              </a:ext>
            </a:extLst>
          </p:cNvPr>
          <p:cNvSpPr/>
          <p:nvPr/>
        </p:nvSpPr>
        <p:spPr>
          <a:xfrm>
            <a:off x="2647778" y="2286000"/>
            <a:ext cx="6111524" cy="820331"/>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Tree>
    <p:extLst>
      <p:ext uri="{BB962C8B-B14F-4D97-AF65-F5344CB8AC3E}">
        <p14:creationId xmlns:p14="http://schemas.microsoft.com/office/powerpoint/2010/main" val="1960052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grpSp>
        <p:nvGrpSpPr>
          <p:cNvPr id="2" name="Google Shape;60;p15">
            <a:extLst>
              <a:ext uri="{FF2B5EF4-FFF2-40B4-BE49-F238E27FC236}">
                <a16:creationId xmlns:a16="http://schemas.microsoft.com/office/drawing/2014/main" id="{5B89E479-445F-45B2-9D95-E2FBD31FD4E2}"/>
              </a:ext>
            </a:extLst>
          </p:cNvPr>
          <p:cNvGrpSpPr/>
          <p:nvPr/>
        </p:nvGrpSpPr>
        <p:grpSpPr>
          <a:xfrm>
            <a:off x="220567" y="1222251"/>
            <a:ext cx="2287802" cy="2220261"/>
            <a:chOff x="469913" y="410386"/>
            <a:chExt cx="4266884" cy="4170975"/>
          </a:xfrm>
        </p:grpSpPr>
        <p:sp>
          <p:nvSpPr>
            <p:cNvPr id="3" name="Google Shape;61;p15">
              <a:extLst>
                <a:ext uri="{FF2B5EF4-FFF2-40B4-BE49-F238E27FC236}">
                  <a16:creationId xmlns:a16="http://schemas.microsoft.com/office/drawing/2014/main" id="{68299F9F-78E8-4D37-95A5-5C8499D5708D}"/>
                </a:ext>
              </a:extLst>
            </p:cNvPr>
            <p:cNvSpPr/>
            <p:nvPr/>
          </p:nvSpPr>
          <p:spPr>
            <a:xfrm>
              <a:off x="3787006" y="1299861"/>
              <a:ext cx="949792" cy="1150771"/>
            </a:xfrm>
            <a:custGeom>
              <a:avLst/>
              <a:gdLst/>
              <a:ahLst/>
              <a:cxnLst/>
              <a:rect l="l" t="t" r="r" b="b"/>
              <a:pathLst>
                <a:path w="6843" h="8291" extrusionOk="0">
                  <a:moveTo>
                    <a:pt x="5862" y="2901"/>
                  </a:moveTo>
                  <a:cubicBezTo>
                    <a:pt x="5772" y="3357"/>
                    <a:pt x="6043" y="3768"/>
                    <a:pt x="6020" y="4219"/>
                  </a:cubicBezTo>
                  <a:cubicBezTo>
                    <a:pt x="6003" y="4613"/>
                    <a:pt x="5716" y="4900"/>
                    <a:pt x="5384" y="5069"/>
                  </a:cubicBezTo>
                  <a:cubicBezTo>
                    <a:pt x="4967" y="5272"/>
                    <a:pt x="4488" y="5266"/>
                    <a:pt x="4044" y="5368"/>
                  </a:cubicBezTo>
                  <a:cubicBezTo>
                    <a:pt x="3638" y="5464"/>
                    <a:pt x="3266" y="5666"/>
                    <a:pt x="3109" y="6072"/>
                  </a:cubicBezTo>
                  <a:cubicBezTo>
                    <a:pt x="3030" y="6280"/>
                    <a:pt x="3002" y="6500"/>
                    <a:pt x="2951" y="6714"/>
                  </a:cubicBezTo>
                  <a:cubicBezTo>
                    <a:pt x="2906" y="6911"/>
                    <a:pt x="2838" y="7102"/>
                    <a:pt x="2743" y="7283"/>
                  </a:cubicBezTo>
                  <a:cubicBezTo>
                    <a:pt x="2562" y="7620"/>
                    <a:pt x="2286" y="7919"/>
                    <a:pt x="1937" y="8088"/>
                  </a:cubicBezTo>
                  <a:cubicBezTo>
                    <a:pt x="1594" y="8257"/>
                    <a:pt x="1183" y="8291"/>
                    <a:pt x="817" y="8167"/>
                  </a:cubicBezTo>
                  <a:cubicBezTo>
                    <a:pt x="473" y="8048"/>
                    <a:pt x="197" y="7784"/>
                    <a:pt x="85" y="7429"/>
                  </a:cubicBezTo>
                  <a:cubicBezTo>
                    <a:pt x="0" y="7187"/>
                    <a:pt x="6" y="6916"/>
                    <a:pt x="96" y="6674"/>
                  </a:cubicBezTo>
                  <a:cubicBezTo>
                    <a:pt x="237" y="5920"/>
                    <a:pt x="1138" y="5644"/>
                    <a:pt x="1690" y="5221"/>
                  </a:cubicBezTo>
                  <a:cubicBezTo>
                    <a:pt x="1853" y="5092"/>
                    <a:pt x="1999" y="4945"/>
                    <a:pt x="2095" y="4760"/>
                  </a:cubicBezTo>
                  <a:cubicBezTo>
                    <a:pt x="2208" y="4551"/>
                    <a:pt x="2236" y="4309"/>
                    <a:pt x="2236" y="4073"/>
                  </a:cubicBezTo>
                  <a:cubicBezTo>
                    <a:pt x="2236" y="3661"/>
                    <a:pt x="2151" y="3250"/>
                    <a:pt x="2225" y="2839"/>
                  </a:cubicBezTo>
                  <a:cubicBezTo>
                    <a:pt x="2292" y="2484"/>
                    <a:pt x="2484" y="2163"/>
                    <a:pt x="2833" y="2028"/>
                  </a:cubicBezTo>
                  <a:cubicBezTo>
                    <a:pt x="3035" y="1949"/>
                    <a:pt x="3255" y="1938"/>
                    <a:pt x="3463" y="1882"/>
                  </a:cubicBezTo>
                  <a:cubicBezTo>
                    <a:pt x="3666" y="1831"/>
                    <a:pt x="3852" y="1730"/>
                    <a:pt x="4010" y="1595"/>
                  </a:cubicBezTo>
                  <a:cubicBezTo>
                    <a:pt x="4618" y="1082"/>
                    <a:pt x="4950" y="85"/>
                    <a:pt x="5857" y="23"/>
                  </a:cubicBezTo>
                  <a:cubicBezTo>
                    <a:pt x="6229" y="1"/>
                    <a:pt x="6578" y="181"/>
                    <a:pt x="6707" y="547"/>
                  </a:cubicBezTo>
                  <a:cubicBezTo>
                    <a:pt x="6842" y="936"/>
                    <a:pt x="6718" y="1341"/>
                    <a:pt x="6521" y="1685"/>
                  </a:cubicBezTo>
                  <a:cubicBezTo>
                    <a:pt x="6290" y="2079"/>
                    <a:pt x="5958" y="2439"/>
                    <a:pt x="5862" y="290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62;p15">
              <a:extLst>
                <a:ext uri="{FF2B5EF4-FFF2-40B4-BE49-F238E27FC236}">
                  <a16:creationId xmlns:a16="http://schemas.microsoft.com/office/drawing/2014/main" id="{B1453EC2-D3D4-4230-8C28-286238FD1DAF}"/>
                </a:ext>
              </a:extLst>
            </p:cNvPr>
            <p:cNvSpPr/>
            <p:nvPr/>
          </p:nvSpPr>
          <p:spPr>
            <a:xfrm>
              <a:off x="3858902" y="1374117"/>
              <a:ext cx="821543" cy="1026547"/>
            </a:xfrm>
            <a:custGeom>
              <a:avLst/>
              <a:gdLst/>
              <a:ahLst/>
              <a:cxnLst/>
              <a:rect l="l" t="t" r="r" b="b"/>
              <a:pathLst>
                <a:path w="5919" h="7396" extrusionOk="0">
                  <a:moveTo>
                    <a:pt x="5801" y="23"/>
                  </a:moveTo>
                  <a:cubicBezTo>
                    <a:pt x="5204" y="136"/>
                    <a:pt x="4680" y="558"/>
                    <a:pt x="4449" y="1122"/>
                  </a:cubicBezTo>
                  <a:cubicBezTo>
                    <a:pt x="4432" y="1172"/>
                    <a:pt x="4415" y="1217"/>
                    <a:pt x="4404" y="1268"/>
                  </a:cubicBezTo>
                  <a:cubicBezTo>
                    <a:pt x="4370" y="1161"/>
                    <a:pt x="4342" y="1054"/>
                    <a:pt x="4308" y="947"/>
                  </a:cubicBezTo>
                  <a:cubicBezTo>
                    <a:pt x="4297" y="902"/>
                    <a:pt x="4241" y="879"/>
                    <a:pt x="4196" y="896"/>
                  </a:cubicBezTo>
                  <a:cubicBezTo>
                    <a:pt x="4151" y="913"/>
                    <a:pt x="4134" y="964"/>
                    <a:pt x="4145" y="1003"/>
                  </a:cubicBezTo>
                  <a:lnTo>
                    <a:pt x="4331" y="1623"/>
                  </a:lnTo>
                  <a:cubicBezTo>
                    <a:pt x="4314" y="1769"/>
                    <a:pt x="4303" y="1921"/>
                    <a:pt x="4291" y="2068"/>
                  </a:cubicBezTo>
                  <a:cubicBezTo>
                    <a:pt x="4269" y="2389"/>
                    <a:pt x="4235" y="2738"/>
                    <a:pt x="4021" y="2997"/>
                  </a:cubicBezTo>
                  <a:cubicBezTo>
                    <a:pt x="3886" y="3160"/>
                    <a:pt x="3700" y="3262"/>
                    <a:pt x="3503" y="3340"/>
                  </a:cubicBezTo>
                  <a:cubicBezTo>
                    <a:pt x="3492" y="3318"/>
                    <a:pt x="3492" y="3284"/>
                    <a:pt x="3492" y="3262"/>
                  </a:cubicBezTo>
                  <a:cubicBezTo>
                    <a:pt x="3486" y="3217"/>
                    <a:pt x="3486" y="3177"/>
                    <a:pt x="3480" y="3132"/>
                  </a:cubicBezTo>
                  <a:lnTo>
                    <a:pt x="3469" y="2850"/>
                  </a:lnTo>
                  <a:cubicBezTo>
                    <a:pt x="3458" y="2665"/>
                    <a:pt x="3447" y="2484"/>
                    <a:pt x="3435" y="2304"/>
                  </a:cubicBezTo>
                  <a:cubicBezTo>
                    <a:pt x="3430" y="2192"/>
                    <a:pt x="3261" y="2208"/>
                    <a:pt x="3266" y="2315"/>
                  </a:cubicBezTo>
                  <a:cubicBezTo>
                    <a:pt x="3278" y="2524"/>
                    <a:pt x="3289" y="2732"/>
                    <a:pt x="3300" y="2935"/>
                  </a:cubicBezTo>
                  <a:cubicBezTo>
                    <a:pt x="3306" y="3036"/>
                    <a:pt x="3312" y="3143"/>
                    <a:pt x="3317" y="3245"/>
                  </a:cubicBezTo>
                  <a:cubicBezTo>
                    <a:pt x="3323" y="3295"/>
                    <a:pt x="3323" y="3352"/>
                    <a:pt x="3345" y="3402"/>
                  </a:cubicBezTo>
                  <a:cubicBezTo>
                    <a:pt x="3317" y="3408"/>
                    <a:pt x="3289" y="3419"/>
                    <a:pt x="3261" y="3431"/>
                  </a:cubicBezTo>
                  <a:cubicBezTo>
                    <a:pt x="2974" y="3526"/>
                    <a:pt x="2681" y="3622"/>
                    <a:pt x="2439" y="3813"/>
                  </a:cubicBezTo>
                  <a:cubicBezTo>
                    <a:pt x="2258" y="3954"/>
                    <a:pt x="2123" y="4129"/>
                    <a:pt x="2016" y="4320"/>
                  </a:cubicBezTo>
                  <a:cubicBezTo>
                    <a:pt x="2011" y="4275"/>
                    <a:pt x="1999" y="4230"/>
                    <a:pt x="1994" y="4185"/>
                  </a:cubicBezTo>
                  <a:cubicBezTo>
                    <a:pt x="1977" y="4095"/>
                    <a:pt x="1954" y="4005"/>
                    <a:pt x="1937" y="3915"/>
                  </a:cubicBezTo>
                  <a:lnTo>
                    <a:pt x="1830" y="3374"/>
                  </a:lnTo>
                  <a:cubicBezTo>
                    <a:pt x="1819" y="3329"/>
                    <a:pt x="1785" y="3290"/>
                    <a:pt x="1740" y="3295"/>
                  </a:cubicBezTo>
                  <a:cubicBezTo>
                    <a:pt x="1695" y="3301"/>
                    <a:pt x="1650" y="3346"/>
                    <a:pt x="1661" y="3391"/>
                  </a:cubicBezTo>
                  <a:lnTo>
                    <a:pt x="1780" y="3994"/>
                  </a:lnTo>
                  <a:cubicBezTo>
                    <a:pt x="1802" y="4095"/>
                    <a:pt x="1825" y="4202"/>
                    <a:pt x="1842" y="4309"/>
                  </a:cubicBezTo>
                  <a:cubicBezTo>
                    <a:pt x="1859" y="4388"/>
                    <a:pt x="1870" y="4472"/>
                    <a:pt x="1909" y="4546"/>
                  </a:cubicBezTo>
                  <a:cubicBezTo>
                    <a:pt x="1774" y="4878"/>
                    <a:pt x="1695" y="5244"/>
                    <a:pt x="1611" y="5587"/>
                  </a:cubicBezTo>
                  <a:cubicBezTo>
                    <a:pt x="1526" y="5948"/>
                    <a:pt x="1425" y="6325"/>
                    <a:pt x="1200" y="6635"/>
                  </a:cubicBezTo>
                  <a:lnTo>
                    <a:pt x="946" y="5655"/>
                  </a:lnTo>
                  <a:cubicBezTo>
                    <a:pt x="918" y="5554"/>
                    <a:pt x="755" y="5610"/>
                    <a:pt x="783" y="5717"/>
                  </a:cubicBezTo>
                  <a:cubicBezTo>
                    <a:pt x="879" y="6077"/>
                    <a:pt x="974" y="6438"/>
                    <a:pt x="1065" y="6793"/>
                  </a:cubicBezTo>
                  <a:cubicBezTo>
                    <a:pt x="828" y="7046"/>
                    <a:pt x="490" y="7215"/>
                    <a:pt x="135" y="7142"/>
                  </a:cubicBezTo>
                  <a:cubicBezTo>
                    <a:pt x="28" y="7119"/>
                    <a:pt x="0" y="7288"/>
                    <a:pt x="107" y="7311"/>
                  </a:cubicBezTo>
                  <a:cubicBezTo>
                    <a:pt x="535" y="7395"/>
                    <a:pt x="907" y="7204"/>
                    <a:pt x="1188" y="6905"/>
                  </a:cubicBezTo>
                  <a:cubicBezTo>
                    <a:pt x="1188" y="6905"/>
                    <a:pt x="1194" y="6905"/>
                    <a:pt x="1194" y="6905"/>
                  </a:cubicBezTo>
                  <a:cubicBezTo>
                    <a:pt x="1515" y="6826"/>
                    <a:pt x="1842" y="6748"/>
                    <a:pt x="2163" y="6669"/>
                  </a:cubicBezTo>
                  <a:cubicBezTo>
                    <a:pt x="2208" y="6657"/>
                    <a:pt x="2225" y="6595"/>
                    <a:pt x="2213" y="6556"/>
                  </a:cubicBezTo>
                  <a:cubicBezTo>
                    <a:pt x="2196" y="6511"/>
                    <a:pt x="2146" y="6494"/>
                    <a:pt x="2101" y="6505"/>
                  </a:cubicBezTo>
                  <a:lnTo>
                    <a:pt x="1363" y="6691"/>
                  </a:lnTo>
                  <a:cubicBezTo>
                    <a:pt x="1453" y="6562"/>
                    <a:pt x="1526" y="6427"/>
                    <a:pt x="1583" y="6286"/>
                  </a:cubicBezTo>
                  <a:cubicBezTo>
                    <a:pt x="1791" y="5762"/>
                    <a:pt x="1836" y="5171"/>
                    <a:pt x="2050" y="4653"/>
                  </a:cubicBezTo>
                  <a:cubicBezTo>
                    <a:pt x="2151" y="4686"/>
                    <a:pt x="2281" y="4664"/>
                    <a:pt x="2388" y="4653"/>
                  </a:cubicBezTo>
                  <a:cubicBezTo>
                    <a:pt x="2596" y="4641"/>
                    <a:pt x="2799" y="4624"/>
                    <a:pt x="3007" y="4608"/>
                  </a:cubicBezTo>
                  <a:cubicBezTo>
                    <a:pt x="3120" y="4602"/>
                    <a:pt x="3103" y="4433"/>
                    <a:pt x="2991" y="4439"/>
                  </a:cubicBezTo>
                  <a:lnTo>
                    <a:pt x="2456" y="4478"/>
                  </a:lnTo>
                  <a:cubicBezTo>
                    <a:pt x="2371" y="4484"/>
                    <a:pt x="2281" y="4495"/>
                    <a:pt x="2196" y="4495"/>
                  </a:cubicBezTo>
                  <a:cubicBezTo>
                    <a:pt x="2168" y="4501"/>
                    <a:pt x="2140" y="4501"/>
                    <a:pt x="2118" y="4495"/>
                  </a:cubicBezTo>
                  <a:cubicBezTo>
                    <a:pt x="2163" y="4410"/>
                    <a:pt x="2208" y="4332"/>
                    <a:pt x="2258" y="4253"/>
                  </a:cubicBezTo>
                  <a:cubicBezTo>
                    <a:pt x="2444" y="3982"/>
                    <a:pt x="2703" y="3819"/>
                    <a:pt x="3007" y="3701"/>
                  </a:cubicBezTo>
                  <a:cubicBezTo>
                    <a:pt x="3171" y="3639"/>
                    <a:pt x="3340" y="3588"/>
                    <a:pt x="3503" y="3526"/>
                  </a:cubicBezTo>
                  <a:cubicBezTo>
                    <a:pt x="3548" y="3532"/>
                    <a:pt x="3587" y="3532"/>
                    <a:pt x="3633" y="3532"/>
                  </a:cubicBezTo>
                  <a:cubicBezTo>
                    <a:pt x="3740" y="3532"/>
                    <a:pt x="3841" y="3526"/>
                    <a:pt x="3948" y="3526"/>
                  </a:cubicBezTo>
                  <a:lnTo>
                    <a:pt x="4579" y="3515"/>
                  </a:lnTo>
                  <a:cubicBezTo>
                    <a:pt x="4686" y="3515"/>
                    <a:pt x="4674" y="3346"/>
                    <a:pt x="4562" y="3346"/>
                  </a:cubicBezTo>
                  <a:cubicBezTo>
                    <a:pt x="4376" y="3352"/>
                    <a:pt x="4190" y="3352"/>
                    <a:pt x="4004" y="3357"/>
                  </a:cubicBezTo>
                  <a:cubicBezTo>
                    <a:pt x="3954" y="3357"/>
                    <a:pt x="3908" y="3357"/>
                    <a:pt x="3858" y="3357"/>
                  </a:cubicBezTo>
                  <a:cubicBezTo>
                    <a:pt x="4106" y="3205"/>
                    <a:pt x="4286" y="2974"/>
                    <a:pt x="4370" y="2693"/>
                  </a:cubicBezTo>
                  <a:cubicBezTo>
                    <a:pt x="4466" y="2372"/>
                    <a:pt x="4455" y="2034"/>
                    <a:pt x="4494" y="1702"/>
                  </a:cubicBezTo>
                  <a:cubicBezTo>
                    <a:pt x="4494" y="1696"/>
                    <a:pt x="4494" y="1690"/>
                    <a:pt x="4494" y="1685"/>
                  </a:cubicBezTo>
                  <a:lnTo>
                    <a:pt x="5142" y="1386"/>
                  </a:lnTo>
                  <a:cubicBezTo>
                    <a:pt x="5187" y="1369"/>
                    <a:pt x="5209" y="1324"/>
                    <a:pt x="5192" y="1279"/>
                  </a:cubicBezTo>
                  <a:cubicBezTo>
                    <a:pt x="5181" y="1234"/>
                    <a:pt x="5125" y="1206"/>
                    <a:pt x="5085" y="1229"/>
                  </a:cubicBezTo>
                  <a:lnTo>
                    <a:pt x="4528" y="1482"/>
                  </a:lnTo>
                  <a:cubicBezTo>
                    <a:pt x="4590" y="1206"/>
                    <a:pt x="4702" y="947"/>
                    <a:pt x="4900" y="727"/>
                  </a:cubicBezTo>
                  <a:cubicBezTo>
                    <a:pt x="5136" y="457"/>
                    <a:pt x="5457" y="260"/>
                    <a:pt x="5812" y="192"/>
                  </a:cubicBezTo>
                  <a:cubicBezTo>
                    <a:pt x="5919" y="176"/>
                    <a:pt x="5908" y="1"/>
                    <a:pt x="5801" y="2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63;p15">
              <a:extLst>
                <a:ext uri="{FF2B5EF4-FFF2-40B4-BE49-F238E27FC236}">
                  <a16:creationId xmlns:a16="http://schemas.microsoft.com/office/drawing/2014/main" id="{9DCA847E-67D6-4EF0-9202-0C3A0E3A2A86}"/>
                </a:ext>
              </a:extLst>
            </p:cNvPr>
            <p:cNvSpPr/>
            <p:nvPr/>
          </p:nvSpPr>
          <p:spPr>
            <a:xfrm>
              <a:off x="3604767" y="1199095"/>
              <a:ext cx="611403" cy="1185886"/>
            </a:xfrm>
            <a:custGeom>
              <a:avLst/>
              <a:gdLst/>
              <a:ahLst/>
              <a:cxnLst/>
              <a:rect l="l" t="t" r="r" b="b"/>
              <a:pathLst>
                <a:path w="4405" h="8544" extrusionOk="0">
                  <a:moveTo>
                    <a:pt x="3768" y="3813"/>
                  </a:moveTo>
                  <a:cubicBezTo>
                    <a:pt x="3701" y="4016"/>
                    <a:pt x="3701" y="4218"/>
                    <a:pt x="3746" y="4427"/>
                  </a:cubicBezTo>
                  <a:cubicBezTo>
                    <a:pt x="3825" y="4793"/>
                    <a:pt x="4005" y="5148"/>
                    <a:pt x="3977" y="5536"/>
                  </a:cubicBezTo>
                  <a:cubicBezTo>
                    <a:pt x="3954" y="5857"/>
                    <a:pt x="3752" y="6099"/>
                    <a:pt x="3492" y="6274"/>
                  </a:cubicBezTo>
                  <a:cubicBezTo>
                    <a:pt x="3245" y="6443"/>
                    <a:pt x="2952" y="6567"/>
                    <a:pt x="2727" y="6770"/>
                  </a:cubicBezTo>
                  <a:cubicBezTo>
                    <a:pt x="2597" y="6882"/>
                    <a:pt x="2507" y="7029"/>
                    <a:pt x="2462" y="7198"/>
                  </a:cubicBezTo>
                  <a:cubicBezTo>
                    <a:pt x="2411" y="7400"/>
                    <a:pt x="2411" y="7614"/>
                    <a:pt x="2349" y="7817"/>
                  </a:cubicBezTo>
                  <a:cubicBezTo>
                    <a:pt x="2248" y="8161"/>
                    <a:pt x="1961" y="8425"/>
                    <a:pt x="1606" y="8493"/>
                  </a:cubicBezTo>
                  <a:cubicBezTo>
                    <a:pt x="1319" y="8543"/>
                    <a:pt x="1015" y="8448"/>
                    <a:pt x="801" y="8251"/>
                  </a:cubicBezTo>
                  <a:cubicBezTo>
                    <a:pt x="558" y="8110"/>
                    <a:pt x="350" y="7902"/>
                    <a:pt x="221" y="7648"/>
                  </a:cubicBezTo>
                  <a:cubicBezTo>
                    <a:pt x="40" y="7299"/>
                    <a:pt x="1" y="6882"/>
                    <a:pt x="125" y="6511"/>
                  </a:cubicBezTo>
                  <a:cubicBezTo>
                    <a:pt x="243" y="6128"/>
                    <a:pt x="564" y="5801"/>
                    <a:pt x="587" y="5384"/>
                  </a:cubicBezTo>
                  <a:cubicBezTo>
                    <a:pt x="603" y="5013"/>
                    <a:pt x="395" y="4669"/>
                    <a:pt x="271" y="4325"/>
                  </a:cubicBezTo>
                  <a:cubicBezTo>
                    <a:pt x="159" y="4004"/>
                    <a:pt x="130" y="3667"/>
                    <a:pt x="328" y="3368"/>
                  </a:cubicBezTo>
                  <a:cubicBezTo>
                    <a:pt x="508" y="3092"/>
                    <a:pt x="806" y="2923"/>
                    <a:pt x="1015" y="2670"/>
                  </a:cubicBezTo>
                  <a:cubicBezTo>
                    <a:pt x="1127" y="2535"/>
                    <a:pt x="1200" y="2377"/>
                    <a:pt x="1212" y="2197"/>
                  </a:cubicBezTo>
                  <a:cubicBezTo>
                    <a:pt x="1229" y="1994"/>
                    <a:pt x="1178" y="1780"/>
                    <a:pt x="1133" y="1583"/>
                  </a:cubicBezTo>
                  <a:cubicBezTo>
                    <a:pt x="1048" y="1206"/>
                    <a:pt x="998" y="828"/>
                    <a:pt x="1217" y="490"/>
                  </a:cubicBezTo>
                  <a:cubicBezTo>
                    <a:pt x="1409" y="198"/>
                    <a:pt x="1741" y="0"/>
                    <a:pt x="2090" y="12"/>
                  </a:cubicBezTo>
                  <a:cubicBezTo>
                    <a:pt x="2434" y="23"/>
                    <a:pt x="2772" y="214"/>
                    <a:pt x="2952" y="507"/>
                  </a:cubicBezTo>
                  <a:cubicBezTo>
                    <a:pt x="3059" y="682"/>
                    <a:pt x="3087" y="879"/>
                    <a:pt x="3132" y="1076"/>
                  </a:cubicBezTo>
                  <a:cubicBezTo>
                    <a:pt x="3177" y="1256"/>
                    <a:pt x="3256" y="1403"/>
                    <a:pt x="3402" y="1527"/>
                  </a:cubicBezTo>
                  <a:cubicBezTo>
                    <a:pt x="3650" y="1735"/>
                    <a:pt x="3982" y="1848"/>
                    <a:pt x="4168" y="2124"/>
                  </a:cubicBezTo>
                  <a:cubicBezTo>
                    <a:pt x="4405" y="2484"/>
                    <a:pt x="4247" y="2918"/>
                    <a:pt x="4056" y="3255"/>
                  </a:cubicBezTo>
                  <a:cubicBezTo>
                    <a:pt x="3954" y="3441"/>
                    <a:pt x="3842" y="3616"/>
                    <a:pt x="3768" y="381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64;p15">
              <a:extLst>
                <a:ext uri="{FF2B5EF4-FFF2-40B4-BE49-F238E27FC236}">
                  <a16:creationId xmlns:a16="http://schemas.microsoft.com/office/drawing/2014/main" id="{10F4CC67-6B6F-4765-BFFA-4F8DBB8BD051}"/>
                </a:ext>
              </a:extLst>
            </p:cNvPr>
            <p:cNvSpPr/>
            <p:nvPr/>
          </p:nvSpPr>
          <p:spPr>
            <a:xfrm>
              <a:off x="3709557" y="1263913"/>
              <a:ext cx="345606" cy="1079706"/>
            </a:xfrm>
            <a:custGeom>
              <a:avLst/>
              <a:gdLst/>
              <a:ahLst/>
              <a:cxnLst/>
              <a:rect l="l" t="t" r="r" b="b"/>
              <a:pathLst>
                <a:path w="2490" h="7779" extrusionOk="0">
                  <a:moveTo>
                    <a:pt x="2326" y="1274"/>
                  </a:moveTo>
                  <a:lnTo>
                    <a:pt x="1673" y="1566"/>
                  </a:lnTo>
                  <a:cubicBezTo>
                    <a:pt x="1718" y="1493"/>
                    <a:pt x="1758" y="1426"/>
                    <a:pt x="1791" y="1352"/>
                  </a:cubicBezTo>
                  <a:cubicBezTo>
                    <a:pt x="1910" y="1105"/>
                    <a:pt x="1938" y="823"/>
                    <a:pt x="1831" y="564"/>
                  </a:cubicBezTo>
                  <a:cubicBezTo>
                    <a:pt x="1729" y="305"/>
                    <a:pt x="1521" y="97"/>
                    <a:pt x="1256" y="7"/>
                  </a:cubicBezTo>
                  <a:cubicBezTo>
                    <a:pt x="1245" y="7"/>
                    <a:pt x="1239" y="7"/>
                    <a:pt x="1228" y="7"/>
                  </a:cubicBezTo>
                  <a:cubicBezTo>
                    <a:pt x="1223" y="1"/>
                    <a:pt x="1211" y="1"/>
                    <a:pt x="1206" y="1"/>
                  </a:cubicBezTo>
                  <a:cubicBezTo>
                    <a:pt x="1138" y="1"/>
                    <a:pt x="1121" y="57"/>
                    <a:pt x="1132" y="108"/>
                  </a:cubicBezTo>
                  <a:cubicBezTo>
                    <a:pt x="1138" y="130"/>
                    <a:pt x="1149" y="153"/>
                    <a:pt x="1183" y="164"/>
                  </a:cubicBezTo>
                  <a:cubicBezTo>
                    <a:pt x="1183" y="164"/>
                    <a:pt x="1183" y="164"/>
                    <a:pt x="1183" y="164"/>
                  </a:cubicBezTo>
                  <a:cubicBezTo>
                    <a:pt x="1183" y="164"/>
                    <a:pt x="1183" y="164"/>
                    <a:pt x="1183" y="164"/>
                  </a:cubicBezTo>
                  <a:cubicBezTo>
                    <a:pt x="1431" y="249"/>
                    <a:pt x="1617" y="446"/>
                    <a:pt x="1696" y="694"/>
                  </a:cubicBezTo>
                  <a:cubicBezTo>
                    <a:pt x="1774" y="941"/>
                    <a:pt x="1696" y="1189"/>
                    <a:pt x="1572" y="1409"/>
                  </a:cubicBezTo>
                  <a:cubicBezTo>
                    <a:pt x="1527" y="1482"/>
                    <a:pt x="1482" y="1550"/>
                    <a:pt x="1437" y="1617"/>
                  </a:cubicBezTo>
                  <a:cubicBezTo>
                    <a:pt x="1352" y="1448"/>
                    <a:pt x="1268" y="1279"/>
                    <a:pt x="1189" y="1105"/>
                  </a:cubicBezTo>
                  <a:cubicBezTo>
                    <a:pt x="1138" y="1009"/>
                    <a:pt x="975" y="1065"/>
                    <a:pt x="1025" y="1167"/>
                  </a:cubicBezTo>
                  <a:lnTo>
                    <a:pt x="1324" y="1775"/>
                  </a:lnTo>
                  <a:cubicBezTo>
                    <a:pt x="1132" y="2051"/>
                    <a:pt x="947" y="2327"/>
                    <a:pt x="941" y="2681"/>
                  </a:cubicBezTo>
                  <a:cubicBezTo>
                    <a:pt x="935" y="2907"/>
                    <a:pt x="997" y="3121"/>
                    <a:pt x="1076" y="3323"/>
                  </a:cubicBezTo>
                  <a:cubicBezTo>
                    <a:pt x="1037" y="3284"/>
                    <a:pt x="992" y="3250"/>
                    <a:pt x="947" y="3211"/>
                  </a:cubicBezTo>
                  <a:cubicBezTo>
                    <a:pt x="800" y="3087"/>
                    <a:pt x="654" y="2957"/>
                    <a:pt x="507" y="2834"/>
                  </a:cubicBezTo>
                  <a:cubicBezTo>
                    <a:pt x="423" y="2766"/>
                    <a:pt x="316" y="2895"/>
                    <a:pt x="400" y="2969"/>
                  </a:cubicBezTo>
                  <a:cubicBezTo>
                    <a:pt x="564" y="3109"/>
                    <a:pt x="727" y="3250"/>
                    <a:pt x="896" y="3391"/>
                  </a:cubicBezTo>
                  <a:cubicBezTo>
                    <a:pt x="975" y="3459"/>
                    <a:pt x="1054" y="3537"/>
                    <a:pt x="1138" y="3599"/>
                  </a:cubicBezTo>
                  <a:cubicBezTo>
                    <a:pt x="1155" y="3611"/>
                    <a:pt x="1178" y="3622"/>
                    <a:pt x="1200" y="3628"/>
                  </a:cubicBezTo>
                  <a:cubicBezTo>
                    <a:pt x="1285" y="3830"/>
                    <a:pt x="1363" y="4039"/>
                    <a:pt x="1386" y="4253"/>
                  </a:cubicBezTo>
                  <a:cubicBezTo>
                    <a:pt x="1425" y="4619"/>
                    <a:pt x="1296" y="4957"/>
                    <a:pt x="1121" y="5272"/>
                  </a:cubicBezTo>
                  <a:cubicBezTo>
                    <a:pt x="918" y="4951"/>
                    <a:pt x="710" y="4630"/>
                    <a:pt x="502" y="4309"/>
                  </a:cubicBezTo>
                  <a:cubicBezTo>
                    <a:pt x="440" y="4219"/>
                    <a:pt x="305" y="4315"/>
                    <a:pt x="361" y="4410"/>
                  </a:cubicBezTo>
                  <a:cubicBezTo>
                    <a:pt x="586" y="4748"/>
                    <a:pt x="806" y="5092"/>
                    <a:pt x="1025" y="5435"/>
                  </a:cubicBezTo>
                  <a:cubicBezTo>
                    <a:pt x="918" y="5616"/>
                    <a:pt x="806" y="5784"/>
                    <a:pt x="710" y="5953"/>
                  </a:cubicBezTo>
                  <a:cubicBezTo>
                    <a:pt x="620" y="6100"/>
                    <a:pt x="541" y="6263"/>
                    <a:pt x="479" y="6432"/>
                  </a:cubicBezTo>
                  <a:lnTo>
                    <a:pt x="215" y="5897"/>
                  </a:lnTo>
                  <a:cubicBezTo>
                    <a:pt x="164" y="5801"/>
                    <a:pt x="1" y="5858"/>
                    <a:pt x="51" y="5959"/>
                  </a:cubicBezTo>
                  <a:cubicBezTo>
                    <a:pt x="169" y="6196"/>
                    <a:pt x="293" y="6432"/>
                    <a:pt x="412" y="6674"/>
                  </a:cubicBezTo>
                  <a:cubicBezTo>
                    <a:pt x="333" y="7023"/>
                    <a:pt x="350" y="7384"/>
                    <a:pt x="581" y="7694"/>
                  </a:cubicBezTo>
                  <a:cubicBezTo>
                    <a:pt x="648" y="7778"/>
                    <a:pt x="783" y="7682"/>
                    <a:pt x="721" y="7592"/>
                  </a:cubicBezTo>
                  <a:cubicBezTo>
                    <a:pt x="530" y="7333"/>
                    <a:pt x="507" y="7040"/>
                    <a:pt x="569" y="6747"/>
                  </a:cubicBezTo>
                  <a:lnTo>
                    <a:pt x="1425" y="6241"/>
                  </a:lnTo>
                  <a:cubicBezTo>
                    <a:pt x="1521" y="6184"/>
                    <a:pt x="1420" y="6049"/>
                    <a:pt x="1330" y="6100"/>
                  </a:cubicBezTo>
                  <a:cubicBezTo>
                    <a:pt x="1099" y="6241"/>
                    <a:pt x="868" y="6376"/>
                    <a:pt x="637" y="6511"/>
                  </a:cubicBezTo>
                  <a:cubicBezTo>
                    <a:pt x="704" y="6308"/>
                    <a:pt x="811" y="6117"/>
                    <a:pt x="913" y="5942"/>
                  </a:cubicBezTo>
                  <a:cubicBezTo>
                    <a:pt x="1003" y="5796"/>
                    <a:pt x="1099" y="5649"/>
                    <a:pt x="1189" y="5497"/>
                  </a:cubicBezTo>
                  <a:cubicBezTo>
                    <a:pt x="1549" y="5221"/>
                    <a:pt x="1915" y="4945"/>
                    <a:pt x="2276" y="4669"/>
                  </a:cubicBezTo>
                  <a:cubicBezTo>
                    <a:pt x="2366" y="4602"/>
                    <a:pt x="2270" y="4467"/>
                    <a:pt x="2180" y="4529"/>
                  </a:cubicBezTo>
                  <a:cubicBezTo>
                    <a:pt x="1915" y="4731"/>
                    <a:pt x="1645" y="4934"/>
                    <a:pt x="1380" y="5137"/>
                  </a:cubicBezTo>
                  <a:cubicBezTo>
                    <a:pt x="1510" y="4861"/>
                    <a:pt x="1589" y="4568"/>
                    <a:pt x="1560" y="4253"/>
                  </a:cubicBezTo>
                  <a:cubicBezTo>
                    <a:pt x="1538" y="4027"/>
                    <a:pt x="1453" y="3808"/>
                    <a:pt x="1363" y="3594"/>
                  </a:cubicBezTo>
                  <a:cubicBezTo>
                    <a:pt x="1425" y="3543"/>
                    <a:pt x="1470" y="3464"/>
                    <a:pt x="1521" y="3402"/>
                  </a:cubicBezTo>
                  <a:cubicBezTo>
                    <a:pt x="1583" y="3312"/>
                    <a:pt x="1645" y="3222"/>
                    <a:pt x="1713" y="3132"/>
                  </a:cubicBezTo>
                  <a:cubicBezTo>
                    <a:pt x="1842" y="2952"/>
                    <a:pt x="1972" y="2772"/>
                    <a:pt x="2107" y="2586"/>
                  </a:cubicBezTo>
                  <a:cubicBezTo>
                    <a:pt x="2169" y="2501"/>
                    <a:pt x="2039" y="2389"/>
                    <a:pt x="1972" y="2479"/>
                  </a:cubicBezTo>
                  <a:cubicBezTo>
                    <a:pt x="1752" y="2783"/>
                    <a:pt x="1538" y="3087"/>
                    <a:pt x="1313" y="3391"/>
                  </a:cubicBezTo>
                  <a:cubicBezTo>
                    <a:pt x="1313" y="3397"/>
                    <a:pt x="1301" y="3414"/>
                    <a:pt x="1296" y="3425"/>
                  </a:cubicBezTo>
                  <a:cubicBezTo>
                    <a:pt x="1194" y="3183"/>
                    <a:pt x="1104" y="2935"/>
                    <a:pt x="1110" y="2665"/>
                  </a:cubicBezTo>
                  <a:cubicBezTo>
                    <a:pt x="1121" y="2349"/>
                    <a:pt x="1301" y="2090"/>
                    <a:pt x="1482" y="1837"/>
                  </a:cubicBezTo>
                  <a:cubicBezTo>
                    <a:pt x="1786" y="1702"/>
                    <a:pt x="2084" y="1566"/>
                    <a:pt x="2388" y="1437"/>
                  </a:cubicBezTo>
                  <a:cubicBezTo>
                    <a:pt x="2490" y="1392"/>
                    <a:pt x="2428" y="1229"/>
                    <a:pt x="2326" y="127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65;p15">
              <a:extLst>
                <a:ext uri="{FF2B5EF4-FFF2-40B4-BE49-F238E27FC236}">
                  <a16:creationId xmlns:a16="http://schemas.microsoft.com/office/drawing/2014/main" id="{BBCB44B1-59EB-471C-BD76-CE497A87440D}"/>
                </a:ext>
              </a:extLst>
            </p:cNvPr>
            <p:cNvSpPr/>
            <p:nvPr/>
          </p:nvSpPr>
          <p:spPr>
            <a:xfrm>
              <a:off x="612179" y="1214711"/>
              <a:ext cx="1096778" cy="1329681"/>
            </a:xfrm>
            <a:custGeom>
              <a:avLst/>
              <a:gdLst/>
              <a:ahLst/>
              <a:cxnLst/>
              <a:rect l="l" t="t" r="r" b="b"/>
              <a:pathLst>
                <a:path w="7902" h="9580" extrusionOk="0">
                  <a:moveTo>
                    <a:pt x="1132" y="3357"/>
                  </a:moveTo>
                  <a:cubicBezTo>
                    <a:pt x="1239" y="3880"/>
                    <a:pt x="924" y="4359"/>
                    <a:pt x="946" y="4877"/>
                  </a:cubicBezTo>
                  <a:cubicBezTo>
                    <a:pt x="974" y="5333"/>
                    <a:pt x="1301" y="5671"/>
                    <a:pt x="1690" y="5857"/>
                  </a:cubicBezTo>
                  <a:cubicBezTo>
                    <a:pt x="2168" y="6093"/>
                    <a:pt x="2720" y="6088"/>
                    <a:pt x="3233" y="6206"/>
                  </a:cubicBezTo>
                  <a:cubicBezTo>
                    <a:pt x="3700" y="6319"/>
                    <a:pt x="4128" y="6550"/>
                    <a:pt x="4314" y="7017"/>
                  </a:cubicBezTo>
                  <a:cubicBezTo>
                    <a:pt x="4404" y="7259"/>
                    <a:pt x="4438" y="7513"/>
                    <a:pt x="4500" y="7760"/>
                  </a:cubicBezTo>
                  <a:cubicBezTo>
                    <a:pt x="4550" y="7986"/>
                    <a:pt x="4629" y="8205"/>
                    <a:pt x="4736" y="8414"/>
                  </a:cubicBezTo>
                  <a:cubicBezTo>
                    <a:pt x="4950" y="8808"/>
                    <a:pt x="5266" y="9151"/>
                    <a:pt x="5666" y="9349"/>
                  </a:cubicBezTo>
                  <a:cubicBezTo>
                    <a:pt x="6065" y="9546"/>
                    <a:pt x="6544" y="9579"/>
                    <a:pt x="6961" y="9439"/>
                  </a:cubicBezTo>
                  <a:cubicBezTo>
                    <a:pt x="7361" y="9303"/>
                    <a:pt x="7682" y="8994"/>
                    <a:pt x="7811" y="8588"/>
                  </a:cubicBezTo>
                  <a:cubicBezTo>
                    <a:pt x="7901" y="8307"/>
                    <a:pt x="7901" y="7991"/>
                    <a:pt x="7794" y="7715"/>
                  </a:cubicBezTo>
                  <a:cubicBezTo>
                    <a:pt x="7637" y="6842"/>
                    <a:pt x="6595" y="6527"/>
                    <a:pt x="5958" y="6032"/>
                  </a:cubicBezTo>
                  <a:cubicBezTo>
                    <a:pt x="5767" y="5891"/>
                    <a:pt x="5592" y="5716"/>
                    <a:pt x="5485" y="5502"/>
                  </a:cubicBezTo>
                  <a:cubicBezTo>
                    <a:pt x="5356" y="5260"/>
                    <a:pt x="5322" y="4984"/>
                    <a:pt x="5322" y="4708"/>
                  </a:cubicBezTo>
                  <a:cubicBezTo>
                    <a:pt x="5328" y="4235"/>
                    <a:pt x="5423" y="3762"/>
                    <a:pt x="5339" y="3283"/>
                  </a:cubicBezTo>
                  <a:cubicBezTo>
                    <a:pt x="5260" y="2872"/>
                    <a:pt x="5040" y="2501"/>
                    <a:pt x="4629" y="2349"/>
                  </a:cubicBezTo>
                  <a:cubicBezTo>
                    <a:pt x="4398" y="2258"/>
                    <a:pt x="4145" y="2242"/>
                    <a:pt x="3903" y="2180"/>
                  </a:cubicBezTo>
                  <a:cubicBezTo>
                    <a:pt x="3666" y="2118"/>
                    <a:pt x="3458" y="2005"/>
                    <a:pt x="3272" y="1847"/>
                  </a:cubicBezTo>
                  <a:cubicBezTo>
                    <a:pt x="2568" y="1250"/>
                    <a:pt x="2191" y="102"/>
                    <a:pt x="1138" y="28"/>
                  </a:cubicBezTo>
                  <a:cubicBezTo>
                    <a:pt x="704" y="0"/>
                    <a:pt x="304" y="214"/>
                    <a:pt x="158" y="631"/>
                  </a:cubicBezTo>
                  <a:cubicBezTo>
                    <a:pt x="0" y="1081"/>
                    <a:pt x="147" y="1554"/>
                    <a:pt x="372" y="1949"/>
                  </a:cubicBezTo>
                  <a:cubicBezTo>
                    <a:pt x="637" y="2405"/>
                    <a:pt x="1020" y="2822"/>
                    <a:pt x="1132" y="335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66;p15">
              <a:extLst>
                <a:ext uri="{FF2B5EF4-FFF2-40B4-BE49-F238E27FC236}">
                  <a16:creationId xmlns:a16="http://schemas.microsoft.com/office/drawing/2014/main" id="{880F0C78-FB9C-4ECE-B90D-F39B06E285CF}"/>
                </a:ext>
              </a:extLst>
            </p:cNvPr>
            <p:cNvSpPr/>
            <p:nvPr/>
          </p:nvSpPr>
          <p:spPr>
            <a:xfrm>
              <a:off x="676997" y="1301459"/>
              <a:ext cx="949792" cy="1185886"/>
            </a:xfrm>
            <a:custGeom>
              <a:avLst/>
              <a:gdLst/>
              <a:ahLst/>
              <a:cxnLst/>
              <a:rect l="l" t="t" r="r" b="b"/>
              <a:pathLst>
                <a:path w="6843" h="8544" extrusionOk="0">
                  <a:moveTo>
                    <a:pt x="141" y="23"/>
                  </a:moveTo>
                  <a:cubicBezTo>
                    <a:pt x="828" y="152"/>
                    <a:pt x="1437" y="642"/>
                    <a:pt x="1696" y="1296"/>
                  </a:cubicBezTo>
                  <a:cubicBezTo>
                    <a:pt x="1718" y="1346"/>
                    <a:pt x="1735" y="1403"/>
                    <a:pt x="1752" y="1459"/>
                  </a:cubicBezTo>
                  <a:cubicBezTo>
                    <a:pt x="1791" y="1335"/>
                    <a:pt x="1825" y="1211"/>
                    <a:pt x="1865" y="1087"/>
                  </a:cubicBezTo>
                  <a:cubicBezTo>
                    <a:pt x="1882" y="1036"/>
                    <a:pt x="1944" y="1014"/>
                    <a:pt x="1989" y="1031"/>
                  </a:cubicBezTo>
                  <a:cubicBezTo>
                    <a:pt x="2045" y="1048"/>
                    <a:pt x="2067" y="1104"/>
                    <a:pt x="2051" y="1160"/>
                  </a:cubicBezTo>
                  <a:lnTo>
                    <a:pt x="1837" y="1870"/>
                  </a:lnTo>
                  <a:cubicBezTo>
                    <a:pt x="1859" y="2045"/>
                    <a:pt x="1870" y="2213"/>
                    <a:pt x="1882" y="2388"/>
                  </a:cubicBezTo>
                  <a:cubicBezTo>
                    <a:pt x="1910" y="2760"/>
                    <a:pt x="1944" y="3160"/>
                    <a:pt x="2191" y="3458"/>
                  </a:cubicBezTo>
                  <a:cubicBezTo>
                    <a:pt x="2349" y="3650"/>
                    <a:pt x="2569" y="3762"/>
                    <a:pt x="2794" y="3852"/>
                  </a:cubicBezTo>
                  <a:cubicBezTo>
                    <a:pt x="2805" y="3830"/>
                    <a:pt x="2805" y="3790"/>
                    <a:pt x="2811" y="3762"/>
                  </a:cubicBezTo>
                  <a:cubicBezTo>
                    <a:pt x="2811" y="3717"/>
                    <a:pt x="2816" y="3666"/>
                    <a:pt x="2816" y="3616"/>
                  </a:cubicBezTo>
                  <a:lnTo>
                    <a:pt x="2833" y="3289"/>
                  </a:lnTo>
                  <a:cubicBezTo>
                    <a:pt x="2845" y="3075"/>
                    <a:pt x="2861" y="2867"/>
                    <a:pt x="2873" y="2658"/>
                  </a:cubicBezTo>
                  <a:cubicBezTo>
                    <a:pt x="2878" y="2529"/>
                    <a:pt x="3075" y="2546"/>
                    <a:pt x="3070" y="2675"/>
                  </a:cubicBezTo>
                  <a:cubicBezTo>
                    <a:pt x="3053" y="2912"/>
                    <a:pt x="3042" y="3148"/>
                    <a:pt x="3030" y="3390"/>
                  </a:cubicBezTo>
                  <a:cubicBezTo>
                    <a:pt x="3019" y="3509"/>
                    <a:pt x="3013" y="3627"/>
                    <a:pt x="3008" y="3745"/>
                  </a:cubicBezTo>
                  <a:cubicBezTo>
                    <a:pt x="3002" y="3807"/>
                    <a:pt x="2997" y="3869"/>
                    <a:pt x="2974" y="3925"/>
                  </a:cubicBezTo>
                  <a:cubicBezTo>
                    <a:pt x="3008" y="3937"/>
                    <a:pt x="3042" y="3948"/>
                    <a:pt x="3075" y="3959"/>
                  </a:cubicBezTo>
                  <a:cubicBezTo>
                    <a:pt x="3402" y="4072"/>
                    <a:pt x="3746" y="4179"/>
                    <a:pt x="4022" y="4399"/>
                  </a:cubicBezTo>
                  <a:cubicBezTo>
                    <a:pt x="4230" y="4567"/>
                    <a:pt x="4388" y="4770"/>
                    <a:pt x="4511" y="4990"/>
                  </a:cubicBezTo>
                  <a:cubicBezTo>
                    <a:pt x="4523" y="4939"/>
                    <a:pt x="4528" y="4883"/>
                    <a:pt x="4540" y="4832"/>
                  </a:cubicBezTo>
                  <a:cubicBezTo>
                    <a:pt x="4562" y="4725"/>
                    <a:pt x="4579" y="4624"/>
                    <a:pt x="4602" y="4522"/>
                  </a:cubicBezTo>
                  <a:lnTo>
                    <a:pt x="4725" y="3892"/>
                  </a:lnTo>
                  <a:cubicBezTo>
                    <a:pt x="4737" y="3841"/>
                    <a:pt x="4776" y="3802"/>
                    <a:pt x="4832" y="3807"/>
                  </a:cubicBezTo>
                  <a:cubicBezTo>
                    <a:pt x="4883" y="3807"/>
                    <a:pt x="4934" y="3858"/>
                    <a:pt x="4923" y="3914"/>
                  </a:cubicBezTo>
                  <a:lnTo>
                    <a:pt x="4782" y="4607"/>
                  </a:lnTo>
                  <a:cubicBezTo>
                    <a:pt x="4759" y="4731"/>
                    <a:pt x="4737" y="4849"/>
                    <a:pt x="4714" y="4973"/>
                  </a:cubicBezTo>
                  <a:cubicBezTo>
                    <a:pt x="4692" y="5063"/>
                    <a:pt x="4680" y="5164"/>
                    <a:pt x="4635" y="5243"/>
                  </a:cubicBezTo>
                  <a:cubicBezTo>
                    <a:pt x="4793" y="5632"/>
                    <a:pt x="4883" y="6054"/>
                    <a:pt x="4979" y="6448"/>
                  </a:cubicBezTo>
                  <a:cubicBezTo>
                    <a:pt x="5080" y="6871"/>
                    <a:pt x="5199" y="7310"/>
                    <a:pt x="5452" y="7659"/>
                  </a:cubicBezTo>
                  <a:cubicBezTo>
                    <a:pt x="5553" y="7287"/>
                    <a:pt x="5649" y="6910"/>
                    <a:pt x="5750" y="6533"/>
                  </a:cubicBezTo>
                  <a:cubicBezTo>
                    <a:pt x="5779" y="6409"/>
                    <a:pt x="5964" y="6482"/>
                    <a:pt x="5936" y="6600"/>
                  </a:cubicBezTo>
                  <a:cubicBezTo>
                    <a:pt x="5824" y="7017"/>
                    <a:pt x="5717" y="7434"/>
                    <a:pt x="5610" y="7845"/>
                  </a:cubicBezTo>
                  <a:cubicBezTo>
                    <a:pt x="5886" y="8138"/>
                    <a:pt x="6274" y="8329"/>
                    <a:pt x="6685" y="8250"/>
                  </a:cubicBezTo>
                  <a:cubicBezTo>
                    <a:pt x="6809" y="8222"/>
                    <a:pt x="6843" y="8419"/>
                    <a:pt x="6719" y="8442"/>
                  </a:cubicBezTo>
                  <a:cubicBezTo>
                    <a:pt x="6223" y="8543"/>
                    <a:pt x="5790" y="8318"/>
                    <a:pt x="5469" y="7975"/>
                  </a:cubicBezTo>
                  <a:cubicBezTo>
                    <a:pt x="5469" y="7975"/>
                    <a:pt x="5463" y="7975"/>
                    <a:pt x="5463" y="7975"/>
                  </a:cubicBezTo>
                  <a:lnTo>
                    <a:pt x="4343" y="7699"/>
                  </a:lnTo>
                  <a:cubicBezTo>
                    <a:pt x="4292" y="7687"/>
                    <a:pt x="4269" y="7620"/>
                    <a:pt x="4286" y="7575"/>
                  </a:cubicBezTo>
                  <a:cubicBezTo>
                    <a:pt x="4303" y="7518"/>
                    <a:pt x="4359" y="7501"/>
                    <a:pt x="4410" y="7518"/>
                  </a:cubicBezTo>
                  <a:lnTo>
                    <a:pt x="5266" y="7727"/>
                  </a:lnTo>
                  <a:cubicBezTo>
                    <a:pt x="5165" y="7580"/>
                    <a:pt x="5080" y="7417"/>
                    <a:pt x="5013" y="7259"/>
                  </a:cubicBezTo>
                  <a:cubicBezTo>
                    <a:pt x="4776" y="6657"/>
                    <a:pt x="4720" y="5975"/>
                    <a:pt x="4478" y="5373"/>
                  </a:cubicBezTo>
                  <a:cubicBezTo>
                    <a:pt x="4354" y="5412"/>
                    <a:pt x="4207" y="5384"/>
                    <a:pt x="4083" y="5373"/>
                  </a:cubicBezTo>
                  <a:cubicBezTo>
                    <a:pt x="3841" y="5356"/>
                    <a:pt x="3605" y="5339"/>
                    <a:pt x="3368" y="5322"/>
                  </a:cubicBezTo>
                  <a:cubicBezTo>
                    <a:pt x="3239" y="5311"/>
                    <a:pt x="3256" y="5114"/>
                    <a:pt x="3385" y="5125"/>
                  </a:cubicBezTo>
                  <a:lnTo>
                    <a:pt x="4005" y="5170"/>
                  </a:lnTo>
                  <a:cubicBezTo>
                    <a:pt x="4100" y="5176"/>
                    <a:pt x="4202" y="5187"/>
                    <a:pt x="4303" y="5193"/>
                  </a:cubicBezTo>
                  <a:cubicBezTo>
                    <a:pt x="4337" y="5193"/>
                    <a:pt x="4365" y="5193"/>
                    <a:pt x="4393" y="5187"/>
                  </a:cubicBezTo>
                  <a:cubicBezTo>
                    <a:pt x="4348" y="5097"/>
                    <a:pt x="4292" y="5001"/>
                    <a:pt x="4230" y="4911"/>
                  </a:cubicBezTo>
                  <a:cubicBezTo>
                    <a:pt x="4016" y="4601"/>
                    <a:pt x="3717" y="4410"/>
                    <a:pt x="3368" y="4275"/>
                  </a:cubicBezTo>
                  <a:cubicBezTo>
                    <a:pt x="3177" y="4201"/>
                    <a:pt x="2985" y="4139"/>
                    <a:pt x="2794" y="4066"/>
                  </a:cubicBezTo>
                  <a:cubicBezTo>
                    <a:pt x="2743" y="4078"/>
                    <a:pt x="2692" y="4078"/>
                    <a:pt x="2642" y="4078"/>
                  </a:cubicBezTo>
                  <a:cubicBezTo>
                    <a:pt x="2524" y="4072"/>
                    <a:pt x="2400" y="4072"/>
                    <a:pt x="2281" y="4072"/>
                  </a:cubicBezTo>
                  <a:lnTo>
                    <a:pt x="1549" y="4061"/>
                  </a:lnTo>
                  <a:cubicBezTo>
                    <a:pt x="1425" y="4061"/>
                    <a:pt x="1442" y="3864"/>
                    <a:pt x="1572" y="3864"/>
                  </a:cubicBezTo>
                  <a:cubicBezTo>
                    <a:pt x="1786" y="3864"/>
                    <a:pt x="2000" y="3869"/>
                    <a:pt x="2214" y="3875"/>
                  </a:cubicBezTo>
                  <a:cubicBezTo>
                    <a:pt x="2270" y="3875"/>
                    <a:pt x="2326" y="3875"/>
                    <a:pt x="2383" y="3875"/>
                  </a:cubicBezTo>
                  <a:cubicBezTo>
                    <a:pt x="2096" y="3700"/>
                    <a:pt x="1893" y="3436"/>
                    <a:pt x="1791" y="3109"/>
                  </a:cubicBezTo>
                  <a:cubicBezTo>
                    <a:pt x="1679" y="2737"/>
                    <a:pt x="1690" y="2343"/>
                    <a:pt x="1651" y="1960"/>
                  </a:cubicBezTo>
                  <a:cubicBezTo>
                    <a:pt x="1651" y="1954"/>
                    <a:pt x="1651" y="1949"/>
                    <a:pt x="1651" y="1943"/>
                  </a:cubicBezTo>
                  <a:cubicBezTo>
                    <a:pt x="1397" y="1831"/>
                    <a:pt x="1149" y="1712"/>
                    <a:pt x="896" y="1600"/>
                  </a:cubicBezTo>
                  <a:cubicBezTo>
                    <a:pt x="851" y="1577"/>
                    <a:pt x="817" y="1526"/>
                    <a:pt x="840" y="1470"/>
                  </a:cubicBezTo>
                  <a:cubicBezTo>
                    <a:pt x="857" y="1425"/>
                    <a:pt x="919" y="1391"/>
                    <a:pt x="964" y="1414"/>
                  </a:cubicBezTo>
                  <a:cubicBezTo>
                    <a:pt x="1178" y="1510"/>
                    <a:pt x="1397" y="1611"/>
                    <a:pt x="1611" y="1712"/>
                  </a:cubicBezTo>
                  <a:cubicBezTo>
                    <a:pt x="1544" y="1386"/>
                    <a:pt x="1409" y="1093"/>
                    <a:pt x="1183" y="834"/>
                  </a:cubicBezTo>
                  <a:cubicBezTo>
                    <a:pt x="907" y="518"/>
                    <a:pt x="530" y="299"/>
                    <a:pt x="125" y="220"/>
                  </a:cubicBezTo>
                  <a:cubicBezTo>
                    <a:pt x="1" y="197"/>
                    <a:pt x="18" y="0"/>
                    <a:pt x="141" y="2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67;p15">
              <a:extLst>
                <a:ext uri="{FF2B5EF4-FFF2-40B4-BE49-F238E27FC236}">
                  <a16:creationId xmlns:a16="http://schemas.microsoft.com/office/drawing/2014/main" id="{D68A251C-21BF-4669-A240-22109326992F}"/>
                </a:ext>
              </a:extLst>
            </p:cNvPr>
            <p:cNvSpPr/>
            <p:nvPr/>
          </p:nvSpPr>
          <p:spPr>
            <a:xfrm>
              <a:off x="1213165" y="1098955"/>
              <a:ext cx="706757" cy="1370348"/>
            </a:xfrm>
            <a:custGeom>
              <a:avLst/>
              <a:gdLst/>
              <a:ahLst/>
              <a:cxnLst/>
              <a:rect l="l" t="t" r="r" b="b"/>
              <a:pathLst>
                <a:path w="5092" h="9873" extrusionOk="0">
                  <a:moveTo>
                    <a:pt x="739" y="4405"/>
                  </a:moveTo>
                  <a:cubicBezTo>
                    <a:pt x="817" y="4641"/>
                    <a:pt x="817" y="4878"/>
                    <a:pt x="767" y="5114"/>
                  </a:cubicBezTo>
                  <a:cubicBezTo>
                    <a:pt x="677" y="5537"/>
                    <a:pt x="468" y="5948"/>
                    <a:pt x="496" y="6392"/>
                  </a:cubicBezTo>
                  <a:cubicBezTo>
                    <a:pt x="525" y="6764"/>
                    <a:pt x="761" y="7046"/>
                    <a:pt x="1060" y="7248"/>
                  </a:cubicBezTo>
                  <a:cubicBezTo>
                    <a:pt x="1347" y="7446"/>
                    <a:pt x="1679" y="7581"/>
                    <a:pt x="1944" y="7817"/>
                  </a:cubicBezTo>
                  <a:cubicBezTo>
                    <a:pt x="2096" y="7952"/>
                    <a:pt x="2203" y="8116"/>
                    <a:pt x="2248" y="8313"/>
                  </a:cubicBezTo>
                  <a:cubicBezTo>
                    <a:pt x="2310" y="8549"/>
                    <a:pt x="2310" y="8797"/>
                    <a:pt x="2377" y="9028"/>
                  </a:cubicBezTo>
                  <a:cubicBezTo>
                    <a:pt x="2496" y="9428"/>
                    <a:pt x="2828" y="9732"/>
                    <a:pt x="3239" y="9811"/>
                  </a:cubicBezTo>
                  <a:cubicBezTo>
                    <a:pt x="3571" y="9873"/>
                    <a:pt x="3920" y="9755"/>
                    <a:pt x="4168" y="9529"/>
                  </a:cubicBezTo>
                  <a:cubicBezTo>
                    <a:pt x="4450" y="9366"/>
                    <a:pt x="4692" y="9129"/>
                    <a:pt x="4838" y="8837"/>
                  </a:cubicBezTo>
                  <a:cubicBezTo>
                    <a:pt x="5047" y="8437"/>
                    <a:pt x="5092" y="7952"/>
                    <a:pt x="4951" y="7524"/>
                  </a:cubicBezTo>
                  <a:cubicBezTo>
                    <a:pt x="4810" y="7080"/>
                    <a:pt x="4439" y="6702"/>
                    <a:pt x="4416" y="6218"/>
                  </a:cubicBezTo>
                  <a:cubicBezTo>
                    <a:pt x="4399" y="5790"/>
                    <a:pt x="4641" y="5390"/>
                    <a:pt x="4776" y="4996"/>
                  </a:cubicBezTo>
                  <a:cubicBezTo>
                    <a:pt x="4912" y="4624"/>
                    <a:pt x="4945" y="4236"/>
                    <a:pt x="4714" y="3892"/>
                  </a:cubicBezTo>
                  <a:cubicBezTo>
                    <a:pt x="4506" y="3571"/>
                    <a:pt x="4163" y="3374"/>
                    <a:pt x="3926" y="3081"/>
                  </a:cubicBezTo>
                  <a:cubicBezTo>
                    <a:pt x="3791" y="2923"/>
                    <a:pt x="3706" y="2743"/>
                    <a:pt x="3690" y="2541"/>
                  </a:cubicBezTo>
                  <a:cubicBezTo>
                    <a:pt x="3673" y="2298"/>
                    <a:pt x="3735" y="2056"/>
                    <a:pt x="3785" y="1825"/>
                  </a:cubicBezTo>
                  <a:cubicBezTo>
                    <a:pt x="3881" y="1392"/>
                    <a:pt x="3943" y="952"/>
                    <a:pt x="3684" y="564"/>
                  </a:cubicBezTo>
                  <a:cubicBezTo>
                    <a:pt x="3470" y="226"/>
                    <a:pt x="3081" y="1"/>
                    <a:pt x="2676" y="12"/>
                  </a:cubicBezTo>
                  <a:cubicBezTo>
                    <a:pt x="2282" y="23"/>
                    <a:pt x="1893" y="249"/>
                    <a:pt x="1685" y="586"/>
                  </a:cubicBezTo>
                  <a:cubicBezTo>
                    <a:pt x="1561" y="789"/>
                    <a:pt x="1527" y="1014"/>
                    <a:pt x="1471" y="1240"/>
                  </a:cubicBezTo>
                  <a:cubicBezTo>
                    <a:pt x="1420" y="1448"/>
                    <a:pt x="1330" y="1623"/>
                    <a:pt x="1161" y="1763"/>
                  </a:cubicBezTo>
                  <a:cubicBezTo>
                    <a:pt x="879" y="2006"/>
                    <a:pt x="491" y="2135"/>
                    <a:pt x="277" y="2456"/>
                  </a:cubicBezTo>
                  <a:cubicBezTo>
                    <a:pt x="1" y="2867"/>
                    <a:pt x="187" y="3368"/>
                    <a:pt x="406" y="3763"/>
                  </a:cubicBezTo>
                  <a:cubicBezTo>
                    <a:pt x="525" y="3971"/>
                    <a:pt x="660" y="4179"/>
                    <a:pt x="739" y="440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68;p15">
              <a:extLst>
                <a:ext uri="{FF2B5EF4-FFF2-40B4-BE49-F238E27FC236}">
                  <a16:creationId xmlns:a16="http://schemas.microsoft.com/office/drawing/2014/main" id="{CE318BC4-1C95-4852-BAE0-8BDC91455C5D}"/>
                </a:ext>
              </a:extLst>
            </p:cNvPr>
            <p:cNvSpPr/>
            <p:nvPr/>
          </p:nvSpPr>
          <p:spPr>
            <a:xfrm>
              <a:off x="1399984" y="1173211"/>
              <a:ext cx="398765" cy="1248484"/>
            </a:xfrm>
            <a:custGeom>
              <a:avLst/>
              <a:gdLst/>
              <a:ahLst/>
              <a:cxnLst/>
              <a:rect l="l" t="t" r="r" b="b"/>
              <a:pathLst>
                <a:path w="2873" h="8995" extrusionOk="0">
                  <a:moveTo>
                    <a:pt x="187" y="1476"/>
                  </a:moveTo>
                  <a:lnTo>
                    <a:pt x="941" y="1808"/>
                  </a:lnTo>
                  <a:cubicBezTo>
                    <a:pt x="891" y="1730"/>
                    <a:pt x="846" y="1651"/>
                    <a:pt x="806" y="1566"/>
                  </a:cubicBezTo>
                  <a:cubicBezTo>
                    <a:pt x="671" y="1273"/>
                    <a:pt x="637" y="952"/>
                    <a:pt x="761" y="654"/>
                  </a:cubicBezTo>
                  <a:cubicBezTo>
                    <a:pt x="879" y="355"/>
                    <a:pt x="1121" y="113"/>
                    <a:pt x="1426" y="12"/>
                  </a:cubicBezTo>
                  <a:cubicBezTo>
                    <a:pt x="1437" y="6"/>
                    <a:pt x="1448" y="6"/>
                    <a:pt x="1454" y="6"/>
                  </a:cubicBezTo>
                  <a:cubicBezTo>
                    <a:pt x="1465" y="6"/>
                    <a:pt x="1476" y="1"/>
                    <a:pt x="1488" y="1"/>
                  </a:cubicBezTo>
                  <a:cubicBezTo>
                    <a:pt x="1561" y="1"/>
                    <a:pt x="1583" y="68"/>
                    <a:pt x="1566" y="125"/>
                  </a:cubicBezTo>
                  <a:cubicBezTo>
                    <a:pt x="1561" y="153"/>
                    <a:pt x="1544" y="175"/>
                    <a:pt x="1510" y="192"/>
                  </a:cubicBezTo>
                  <a:cubicBezTo>
                    <a:pt x="1510" y="192"/>
                    <a:pt x="1510" y="192"/>
                    <a:pt x="1510" y="192"/>
                  </a:cubicBezTo>
                  <a:cubicBezTo>
                    <a:pt x="1510" y="192"/>
                    <a:pt x="1510" y="192"/>
                    <a:pt x="1510" y="192"/>
                  </a:cubicBezTo>
                  <a:cubicBezTo>
                    <a:pt x="1223" y="288"/>
                    <a:pt x="1003" y="513"/>
                    <a:pt x="919" y="806"/>
                  </a:cubicBezTo>
                  <a:cubicBezTo>
                    <a:pt x="829" y="1093"/>
                    <a:pt x="913" y="1375"/>
                    <a:pt x="1060" y="1628"/>
                  </a:cubicBezTo>
                  <a:cubicBezTo>
                    <a:pt x="1110" y="1713"/>
                    <a:pt x="1161" y="1792"/>
                    <a:pt x="1217" y="1870"/>
                  </a:cubicBezTo>
                  <a:cubicBezTo>
                    <a:pt x="1313" y="1673"/>
                    <a:pt x="1409" y="1476"/>
                    <a:pt x="1504" y="1279"/>
                  </a:cubicBezTo>
                  <a:cubicBezTo>
                    <a:pt x="1561" y="1166"/>
                    <a:pt x="1747" y="1234"/>
                    <a:pt x="1690" y="1352"/>
                  </a:cubicBezTo>
                  <a:lnTo>
                    <a:pt x="1347" y="2056"/>
                  </a:lnTo>
                  <a:cubicBezTo>
                    <a:pt x="1566" y="2372"/>
                    <a:pt x="1780" y="2693"/>
                    <a:pt x="1792" y="3104"/>
                  </a:cubicBezTo>
                  <a:cubicBezTo>
                    <a:pt x="1792" y="3363"/>
                    <a:pt x="1718" y="3605"/>
                    <a:pt x="1628" y="3847"/>
                  </a:cubicBezTo>
                  <a:cubicBezTo>
                    <a:pt x="1679" y="3802"/>
                    <a:pt x="1730" y="3757"/>
                    <a:pt x="1786" y="3712"/>
                  </a:cubicBezTo>
                  <a:cubicBezTo>
                    <a:pt x="1949" y="3565"/>
                    <a:pt x="2118" y="3425"/>
                    <a:pt x="2287" y="3278"/>
                  </a:cubicBezTo>
                  <a:cubicBezTo>
                    <a:pt x="2383" y="3194"/>
                    <a:pt x="2512" y="3346"/>
                    <a:pt x="2417" y="3430"/>
                  </a:cubicBezTo>
                  <a:cubicBezTo>
                    <a:pt x="2225" y="3594"/>
                    <a:pt x="2034" y="3757"/>
                    <a:pt x="1842" y="3920"/>
                  </a:cubicBezTo>
                  <a:cubicBezTo>
                    <a:pt x="1752" y="3999"/>
                    <a:pt x="1662" y="4089"/>
                    <a:pt x="1561" y="4157"/>
                  </a:cubicBezTo>
                  <a:cubicBezTo>
                    <a:pt x="1538" y="4179"/>
                    <a:pt x="1510" y="4191"/>
                    <a:pt x="1488" y="4196"/>
                  </a:cubicBezTo>
                  <a:cubicBezTo>
                    <a:pt x="1392" y="4433"/>
                    <a:pt x="1302" y="4669"/>
                    <a:pt x="1274" y="4917"/>
                  </a:cubicBezTo>
                  <a:cubicBezTo>
                    <a:pt x="1228" y="5339"/>
                    <a:pt x="1375" y="5728"/>
                    <a:pt x="1578" y="6094"/>
                  </a:cubicBezTo>
                  <a:cubicBezTo>
                    <a:pt x="1820" y="5722"/>
                    <a:pt x="2056" y="5351"/>
                    <a:pt x="2298" y="4979"/>
                  </a:cubicBezTo>
                  <a:cubicBezTo>
                    <a:pt x="2366" y="4872"/>
                    <a:pt x="2529" y="4990"/>
                    <a:pt x="2456" y="5097"/>
                  </a:cubicBezTo>
                  <a:cubicBezTo>
                    <a:pt x="2203" y="5491"/>
                    <a:pt x="1944" y="5891"/>
                    <a:pt x="1690" y="6285"/>
                  </a:cubicBezTo>
                  <a:cubicBezTo>
                    <a:pt x="1814" y="6488"/>
                    <a:pt x="1944" y="6685"/>
                    <a:pt x="2056" y="6877"/>
                  </a:cubicBezTo>
                  <a:cubicBezTo>
                    <a:pt x="2158" y="7051"/>
                    <a:pt x="2248" y="7243"/>
                    <a:pt x="2321" y="7440"/>
                  </a:cubicBezTo>
                  <a:cubicBezTo>
                    <a:pt x="2422" y="7232"/>
                    <a:pt x="2529" y="7023"/>
                    <a:pt x="2631" y="6820"/>
                  </a:cubicBezTo>
                  <a:cubicBezTo>
                    <a:pt x="2687" y="6708"/>
                    <a:pt x="2873" y="6775"/>
                    <a:pt x="2817" y="6888"/>
                  </a:cubicBezTo>
                  <a:lnTo>
                    <a:pt x="2400" y="7716"/>
                  </a:lnTo>
                  <a:cubicBezTo>
                    <a:pt x="2496" y="8116"/>
                    <a:pt x="2467" y="8532"/>
                    <a:pt x="2208" y="8893"/>
                  </a:cubicBezTo>
                  <a:cubicBezTo>
                    <a:pt x="2130" y="8994"/>
                    <a:pt x="1966" y="8882"/>
                    <a:pt x="2045" y="8775"/>
                  </a:cubicBezTo>
                  <a:cubicBezTo>
                    <a:pt x="2265" y="8476"/>
                    <a:pt x="2293" y="8138"/>
                    <a:pt x="2220" y="7800"/>
                  </a:cubicBezTo>
                  <a:cubicBezTo>
                    <a:pt x="1887" y="7603"/>
                    <a:pt x="1561" y="7412"/>
                    <a:pt x="1228" y="7215"/>
                  </a:cubicBezTo>
                  <a:cubicBezTo>
                    <a:pt x="1116" y="7153"/>
                    <a:pt x="1234" y="6989"/>
                    <a:pt x="1341" y="7051"/>
                  </a:cubicBezTo>
                  <a:cubicBezTo>
                    <a:pt x="1611" y="7209"/>
                    <a:pt x="1876" y="7367"/>
                    <a:pt x="2141" y="7524"/>
                  </a:cubicBezTo>
                  <a:cubicBezTo>
                    <a:pt x="2056" y="7294"/>
                    <a:pt x="1944" y="7068"/>
                    <a:pt x="1820" y="6871"/>
                  </a:cubicBezTo>
                  <a:cubicBezTo>
                    <a:pt x="1718" y="6702"/>
                    <a:pt x="1606" y="6528"/>
                    <a:pt x="1504" y="6353"/>
                  </a:cubicBezTo>
                  <a:cubicBezTo>
                    <a:pt x="1082" y="6038"/>
                    <a:pt x="665" y="5717"/>
                    <a:pt x="243" y="5401"/>
                  </a:cubicBezTo>
                  <a:cubicBezTo>
                    <a:pt x="142" y="5323"/>
                    <a:pt x="254" y="5159"/>
                    <a:pt x="356" y="5238"/>
                  </a:cubicBezTo>
                  <a:cubicBezTo>
                    <a:pt x="665" y="5469"/>
                    <a:pt x="975" y="5705"/>
                    <a:pt x="1279" y="5936"/>
                  </a:cubicBezTo>
                  <a:cubicBezTo>
                    <a:pt x="1133" y="5615"/>
                    <a:pt x="1037" y="5283"/>
                    <a:pt x="1076" y="4917"/>
                  </a:cubicBezTo>
                  <a:cubicBezTo>
                    <a:pt x="1099" y="4652"/>
                    <a:pt x="1195" y="4405"/>
                    <a:pt x="1302" y="4157"/>
                  </a:cubicBezTo>
                  <a:cubicBezTo>
                    <a:pt x="1228" y="4100"/>
                    <a:pt x="1172" y="4005"/>
                    <a:pt x="1121" y="3932"/>
                  </a:cubicBezTo>
                  <a:cubicBezTo>
                    <a:pt x="1048" y="3830"/>
                    <a:pt x="969" y="3729"/>
                    <a:pt x="896" y="3622"/>
                  </a:cubicBezTo>
                  <a:lnTo>
                    <a:pt x="446" y="2991"/>
                  </a:lnTo>
                  <a:cubicBezTo>
                    <a:pt x="367" y="2890"/>
                    <a:pt x="519" y="2760"/>
                    <a:pt x="592" y="2867"/>
                  </a:cubicBezTo>
                  <a:cubicBezTo>
                    <a:pt x="851" y="3216"/>
                    <a:pt x="1099" y="3571"/>
                    <a:pt x="1358" y="3920"/>
                  </a:cubicBezTo>
                  <a:cubicBezTo>
                    <a:pt x="1364" y="3932"/>
                    <a:pt x="1369" y="3943"/>
                    <a:pt x="1381" y="3960"/>
                  </a:cubicBezTo>
                  <a:cubicBezTo>
                    <a:pt x="1499" y="3678"/>
                    <a:pt x="1600" y="3391"/>
                    <a:pt x="1595" y="3087"/>
                  </a:cubicBezTo>
                  <a:cubicBezTo>
                    <a:pt x="1583" y="2715"/>
                    <a:pt x="1375" y="2417"/>
                    <a:pt x="1161" y="2124"/>
                  </a:cubicBezTo>
                  <a:lnTo>
                    <a:pt x="119" y="1662"/>
                  </a:lnTo>
                  <a:cubicBezTo>
                    <a:pt x="1" y="1606"/>
                    <a:pt x="68" y="1420"/>
                    <a:pt x="187" y="147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69;p15">
              <a:extLst>
                <a:ext uri="{FF2B5EF4-FFF2-40B4-BE49-F238E27FC236}">
                  <a16:creationId xmlns:a16="http://schemas.microsoft.com/office/drawing/2014/main" id="{0149CBDE-541D-4355-8171-370064F348A8}"/>
                </a:ext>
              </a:extLst>
            </p:cNvPr>
            <p:cNvSpPr/>
            <p:nvPr/>
          </p:nvSpPr>
          <p:spPr>
            <a:xfrm>
              <a:off x="469913" y="1954080"/>
              <a:ext cx="1267916" cy="830287"/>
            </a:xfrm>
            <a:custGeom>
              <a:avLst/>
              <a:gdLst/>
              <a:ahLst/>
              <a:cxnLst/>
              <a:rect l="l" t="t" r="r" b="b"/>
              <a:pathLst>
                <a:path w="9135" h="5982" extrusionOk="0">
                  <a:moveTo>
                    <a:pt x="2912" y="4551"/>
                  </a:moveTo>
                  <a:cubicBezTo>
                    <a:pt x="3154" y="4602"/>
                    <a:pt x="3351" y="4731"/>
                    <a:pt x="3526" y="4900"/>
                  </a:cubicBezTo>
                  <a:cubicBezTo>
                    <a:pt x="3841" y="5199"/>
                    <a:pt x="4077" y="5598"/>
                    <a:pt x="4472" y="5807"/>
                  </a:cubicBezTo>
                  <a:cubicBezTo>
                    <a:pt x="4798" y="5981"/>
                    <a:pt x="5164" y="5931"/>
                    <a:pt x="5491" y="5784"/>
                  </a:cubicBezTo>
                  <a:cubicBezTo>
                    <a:pt x="5812" y="5643"/>
                    <a:pt x="6105" y="5435"/>
                    <a:pt x="6448" y="5334"/>
                  </a:cubicBezTo>
                  <a:cubicBezTo>
                    <a:pt x="6640" y="5283"/>
                    <a:pt x="6837" y="5277"/>
                    <a:pt x="7028" y="5339"/>
                  </a:cubicBezTo>
                  <a:cubicBezTo>
                    <a:pt x="7259" y="5412"/>
                    <a:pt x="7468" y="5548"/>
                    <a:pt x="7704" y="5610"/>
                  </a:cubicBezTo>
                  <a:cubicBezTo>
                    <a:pt x="8098" y="5722"/>
                    <a:pt x="8538" y="5604"/>
                    <a:pt x="8819" y="5300"/>
                  </a:cubicBezTo>
                  <a:cubicBezTo>
                    <a:pt x="9050" y="5046"/>
                    <a:pt x="9135" y="4692"/>
                    <a:pt x="9073" y="4359"/>
                  </a:cubicBezTo>
                  <a:cubicBezTo>
                    <a:pt x="9090" y="4033"/>
                    <a:pt x="9011" y="3706"/>
                    <a:pt x="8847" y="3419"/>
                  </a:cubicBezTo>
                  <a:cubicBezTo>
                    <a:pt x="8617" y="3030"/>
                    <a:pt x="8228" y="2743"/>
                    <a:pt x="7789" y="2631"/>
                  </a:cubicBezTo>
                  <a:cubicBezTo>
                    <a:pt x="7338" y="2512"/>
                    <a:pt x="6826" y="2631"/>
                    <a:pt x="6403" y="2394"/>
                  </a:cubicBezTo>
                  <a:cubicBezTo>
                    <a:pt x="6026" y="2180"/>
                    <a:pt x="5818" y="1763"/>
                    <a:pt x="5559" y="1437"/>
                  </a:cubicBezTo>
                  <a:cubicBezTo>
                    <a:pt x="5311" y="1127"/>
                    <a:pt x="5001" y="890"/>
                    <a:pt x="4584" y="902"/>
                  </a:cubicBezTo>
                  <a:cubicBezTo>
                    <a:pt x="4207" y="913"/>
                    <a:pt x="3858" y="1093"/>
                    <a:pt x="3481" y="1144"/>
                  </a:cubicBezTo>
                  <a:cubicBezTo>
                    <a:pt x="3278" y="1172"/>
                    <a:pt x="3081" y="1149"/>
                    <a:pt x="2901" y="1054"/>
                  </a:cubicBezTo>
                  <a:cubicBezTo>
                    <a:pt x="2687" y="947"/>
                    <a:pt x="2512" y="761"/>
                    <a:pt x="2343" y="598"/>
                  </a:cubicBezTo>
                  <a:cubicBezTo>
                    <a:pt x="2028" y="288"/>
                    <a:pt x="1690" y="1"/>
                    <a:pt x="1217" y="12"/>
                  </a:cubicBezTo>
                  <a:cubicBezTo>
                    <a:pt x="817" y="17"/>
                    <a:pt x="423" y="220"/>
                    <a:pt x="214" y="575"/>
                  </a:cubicBezTo>
                  <a:cubicBezTo>
                    <a:pt x="17" y="919"/>
                    <a:pt x="0" y="1363"/>
                    <a:pt x="175" y="1718"/>
                  </a:cubicBezTo>
                  <a:cubicBezTo>
                    <a:pt x="282" y="1932"/>
                    <a:pt x="456" y="2079"/>
                    <a:pt x="620" y="2248"/>
                  </a:cubicBezTo>
                  <a:cubicBezTo>
                    <a:pt x="766" y="2400"/>
                    <a:pt x="868" y="2569"/>
                    <a:pt x="896" y="2783"/>
                  </a:cubicBezTo>
                  <a:cubicBezTo>
                    <a:pt x="952" y="3154"/>
                    <a:pt x="856" y="3554"/>
                    <a:pt x="1014" y="3903"/>
                  </a:cubicBezTo>
                  <a:cubicBezTo>
                    <a:pt x="1217" y="4354"/>
                    <a:pt x="1746" y="4466"/>
                    <a:pt x="2191" y="4489"/>
                  </a:cubicBezTo>
                  <a:cubicBezTo>
                    <a:pt x="2433" y="4495"/>
                    <a:pt x="2675" y="4495"/>
                    <a:pt x="2912" y="455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70;p15">
              <a:extLst>
                <a:ext uri="{FF2B5EF4-FFF2-40B4-BE49-F238E27FC236}">
                  <a16:creationId xmlns:a16="http://schemas.microsoft.com/office/drawing/2014/main" id="{41A04826-03D3-4C5D-BCCC-DA3025289935}"/>
                </a:ext>
              </a:extLst>
            </p:cNvPr>
            <p:cNvSpPr/>
            <p:nvPr/>
          </p:nvSpPr>
          <p:spPr>
            <a:xfrm>
              <a:off x="559714" y="2045546"/>
              <a:ext cx="1118708" cy="605851"/>
            </a:xfrm>
            <a:custGeom>
              <a:avLst/>
              <a:gdLst/>
              <a:ahLst/>
              <a:cxnLst/>
              <a:rect l="l" t="t" r="r" b="b"/>
              <a:pathLst>
                <a:path w="8060" h="4365" extrusionOk="0">
                  <a:moveTo>
                    <a:pt x="654" y="1943"/>
                  </a:moveTo>
                  <a:lnTo>
                    <a:pt x="1341" y="1482"/>
                  </a:lnTo>
                  <a:cubicBezTo>
                    <a:pt x="1245" y="1482"/>
                    <a:pt x="1155" y="1482"/>
                    <a:pt x="1060" y="1470"/>
                  </a:cubicBezTo>
                  <a:cubicBezTo>
                    <a:pt x="744" y="1431"/>
                    <a:pt x="457" y="1284"/>
                    <a:pt x="266" y="1020"/>
                  </a:cubicBezTo>
                  <a:cubicBezTo>
                    <a:pt x="80" y="766"/>
                    <a:pt x="1" y="428"/>
                    <a:pt x="74" y="119"/>
                  </a:cubicBezTo>
                  <a:cubicBezTo>
                    <a:pt x="74" y="107"/>
                    <a:pt x="80" y="102"/>
                    <a:pt x="85" y="91"/>
                  </a:cubicBezTo>
                  <a:cubicBezTo>
                    <a:pt x="91" y="79"/>
                    <a:pt x="91" y="74"/>
                    <a:pt x="97" y="62"/>
                  </a:cubicBezTo>
                  <a:cubicBezTo>
                    <a:pt x="136" y="0"/>
                    <a:pt x="209" y="17"/>
                    <a:pt x="243" y="62"/>
                  </a:cubicBezTo>
                  <a:cubicBezTo>
                    <a:pt x="266" y="79"/>
                    <a:pt x="277" y="102"/>
                    <a:pt x="271" y="141"/>
                  </a:cubicBezTo>
                  <a:cubicBezTo>
                    <a:pt x="271" y="141"/>
                    <a:pt x="271" y="141"/>
                    <a:pt x="271" y="141"/>
                  </a:cubicBezTo>
                  <a:lnTo>
                    <a:pt x="271" y="141"/>
                  </a:lnTo>
                  <a:cubicBezTo>
                    <a:pt x="204" y="434"/>
                    <a:pt x="277" y="744"/>
                    <a:pt x="474" y="969"/>
                  </a:cubicBezTo>
                  <a:cubicBezTo>
                    <a:pt x="671" y="1200"/>
                    <a:pt x="958" y="1273"/>
                    <a:pt x="1251" y="1284"/>
                  </a:cubicBezTo>
                  <a:cubicBezTo>
                    <a:pt x="1347" y="1290"/>
                    <a:pt x="1443" y="1284"/>
                    <a:pt x="1538" y="1284"/>
                  </a:cubicBezTo>
                  <a:cubicBezTo>
                    <a:pt x="1426" y="1099"/>
                    <a:pt x="1307" y="907"/>
                    <a:pt x="1195" y="721"/>
                  </a:cubicBezTo>
                  <a:cubicBezTo>
                    <a:pt x="1127" y="614"/>
                    <a:pt x="1279" y="496"/>
                    <a:pt x="1347" y="603"/>
                  </a:cubicBezTo>
                  <a:lnTo>
                    <a:pt x="1764" y="1273"/>
                  </a:lnTo>
                  <a:cubicBezTo>
                    <a:pt x="2152" y="1251"/>
                    <a:pt x="2535" y="1239"/>
                    <a:pt x="2884" y="1448"/>
                  </a:cubicBezTo>
                  <a:cubicBezTo>
                    <a:pt x="3109" y="1583"/>
                    <a:pt x="3278" y="1774"/>
                    <a:pt x="3430" y="1977"/>
                  </a:cubicBezTo>
                  <a:cubicBezTo>
                    <a:pt x="3419" y="1910"/>
                    <a:pt x="3408" y="1842"/>
                    <a:pt x="3402" y="1780"/>
                  </a:cubicBezTo>
                  <a:cubicBezTo>
                    <a:pt x="3369" y="1560"/>
                    <a:pt x="3335" y="1341"/>
                    <a:pt x="3301" y="1121"/>
                  </a:cubicBezTo>
                  <a:cubicBezTo>
                    <a:pt x="3284" y="992"/>
                    <a:pt x="3476" y="969"/>
                    <a:pt x="3498" y="1093"/>
                  </a:cubicBezTo>
                  <a:cubicBezTo>
                    <a:pt x="3532" y="1341"/>
                    <a:pt x="3571" y="1589"/>
                    <a:pt x="3611" y="1836"/>
                  </a:cubicBezTo>
                  <a:cubicBezTo>
                    <a:pt x="3628" y="1960"/>
                    <a:pt x="3656" y="2079"/>
                    <a:pt x="3661" y="2202"/>
                  </a:cubicBezTo>
                  <a:cubicBezTo>
                    <a:pt x="3667" y="2231"/>
                    <a:pt x="3661" y="2259"/>
                    <a:pt x="3656" y="2287"/>
                  </a:cubicBezTo>
                  <a:cubicBezTo>
                    <a:pt x="3802" y="2495"/>
                    <a:pt x="3954" y="2692"/>
                    <a:pt x="4151" y="2850"/>
                  </a:cubicBezTo>
                  <a:cubicBezTo>
                    <a:pt x="4484" y="3115"/>
                    <a:pt x="4895" y="3194"/>
                    <a:pt x="5311" y="3216"/>
                  </a:cubicBezTo>
                  <a:cubicBezTo>
                    <a:pt x="5126" y="2816"/>
                    <a:pt x="4934" y="2416"/>
                    <a:pt x="4748" y="2017"/>
                  </a:cubicBezTo>
                  <a:cubicBezTo>
                    <a:pt x="4692" y="1904"/>
                    <a:pt x="4878" y="1825"/>
                    <a:pt x="4928" y="1943"/>
                  </a:cubicBezTo>
                  <a:cubicBezTo>
                    <a:pt x="5131" y="2366"/>
                    <a:pt x="5334" y="2794"/>
                    <a:pt x="5531" y="3222"/>
                  </a:cubicBezTo>
                  <a:cubicBezTo>
                    <a:pt x="5768" y="3227"/>
                    <a:pt x="6004" y="3222"/>
                    <a:pt x="6229" y="3227"/>
                  </a:cubicBezTo>
                  <a:cubicBezTo>
                    <a:pt x="6432" y="3233"/>
                    <a:pt x="6640" y="3256"/>
                    <a:pt x="6843" y="3301"/>
                  </a:cubicBezTo>
                  <a:lnTo>
                    <a:pt x="6483" y="2709"/>
                  </a:lnTo>
                  <a:cubicBezTo>
                    <a:pt x="6415" y="2602"/>
                    <a:pt x="6573" y="2478"/>
                    <a:pt x="6640" y="2585"/>
                  </a:cubicBezTo>
                  <a:cubicBezTo>
                    <a:pt x="6798" y="2850"/>
                    <a:pt x="6961" y="3115"/>
                    <a:pt x="7119" y="3379"/>
                  </a:cubicBezTo>
                  <a:cubicBezTo>
                    <a:pt x="7513" y="3515"/>
                    <a:pt x="7851" y="3757"/>
                    <a:pt x="8015" y="4168"/>
                  </a:cubicBezTo>
                  <a:cubicBezTo>
                    <a:pt x="8060" y="4286"/>
                    <a:pt x="7879" y="4365"/>
                    <a:pt x="7834" y="4247"/>
                  </a:cubicBezTo>
                  <a:cubicBezTo>
                    <a:pt x="7694" y="3898"/>
                    <a:pt x="7423" y="3695"/>
                    <a:pt x="7097" y="3577"/>
                  </a:cubicBezTo>
                  <a:cubicBezTo>
                    <a:pt x="6759" y="3751"/>
                    <a:pt x="6415" y="3931"/>
                    <a:pt x="6077" y="4106"/>
                  </a:cubicBezTo>
                  <a:cubicBezTo>
                    <a:pt x="5965" y="4168"/>
                    <a:pt x="5886" y="3982"/>
                    <a:pt x="5998" y="3926"/>
                  </a:cubicBezTo>
                  <a:cubicBezTo>
                    <a:pt x="6274" y="3785"/>
                    <a:pt x="6550" y="3638"/>
                    <a:pt x="6821" y="3498"/>
                  </a:cubicBezTo>
                  <a:cubicBezTo>
                    <a:pt x="6579" y="3441"/>
                    <a:pt x="6331" y="3424"/>
                    <a:pt x="6100" y="3419"/>
                  </a:cubicBezTo>
                  <a:cubicBezTo>
                    <a:pt x="5897" y="3419"/>
                    <a:pt x="5694" y="3419"/>
                    <a:pt x="5492" y="3413"/>
                  </a:cubicBezTo>
                  <a:cubicBezTo>
                    <a:pt x="4996" y="3605"/>
                    <a:pt x="4506" y="3791"/>
                    <a:pt x="4016" y="3976"/>
                  </a:cubicBezTo>
                  <a:cubicBezTo>
                    <a:pt x="3898" y="4021"/>
                    <a:pt x="3819" y="3841"/>
                    <a:pt x="3937" y="3796"/>
                  </a:cubicBezTo>
                  <a:cubicBezTo>
                    <a:pt x="4298" y="3661"/>
                    <a:pt x="4658" y="3520"/>
                    <a:pt x="5019" y="3385"/>
                  </a:cubicBezTo>
                  <a:cubicBezTo>
                    <a:pt x="4669" y="3340"/>
                    <a:pt x="4337" y="3244"/>
                    <a:pt x="4050" y="3019"/>
                  </a:cubicBezTo>
                  <a:cubicBezTo>
                    <a:pt x="3836" y="2856"/>
                    <a:pt x="3678" y="2642"/>
                    <a:pt x="3521" y="2422"/>
                  </a:cubicBezTo>
                  <a:cubicBezTo>
                    <a:pt x="3430" y="2456"/>
                    <a:pt x="3329" y="2450"/>
                    <a:pt x="3233" y="2456"/>
                  </a:cubicBezTo>
                  <a:lnTo>
                    <a:pt x="2856" y="2484"/>
                  </a:lnTo>
                  <a:cubicBezTo>
                    <a:pt x="2597" y="2501"/>
                    <a:pt x="2338" y="2518"/>
                    <a:pt x="2079" y="2535"/>
                  </a:cubicBezTo>
                  <a:cubicBezTo>
                    <a:pt x="1955" y="2540"/>
                    <a:pt x="1927" y="2343"/>
                    <a:pt x="2051" y="2338"/>
                  </a:cubicBezTo>
                  <a:cubicBezTo>
                    <a:pt x="2484" y="2309"/>
                    <a:pt x="2918" y="2281"/>
                    <a:pt x="3352" y="2253"/>
                  </a:cubicBezTo>
                  <a:cubicBezTo>
                    <a:pt x="3363" y="2253"/>
                    <a:pt x="3380" y="2253"/>
                    <a:pt x="3397" y="2253"/>
                  </a:cubicBezTo>
                  <a:cubicBezTo>
                    <a:pt x="3222" y="2000"/>
                    <a:pt x="3031" y="1763"/>
                    <a:pt x="2766" y="1605"/>
                  </a:cubicBezTo>
                  <a:cubicBezTo>
                    <a:pt x="2451" y="1420"/>
                    <a:pt x="2085" y="1437"/>
                    <a:pt x="1724" y="1459"/>
                  </a:cubicBezTo>
                  <a:cubicBezTo>
                    <a:pt x="1409" y="1673"/>
                    <a:pt x="1093" y="1887"/>
                    <a:pt x="778" y="2101"/>
                  </a:cubicBezTo>
                  <a:cubicBezTo>
                    <a:pt x="671" y="2174"/>
                    <a:pt x="553" y="2017"/>
                    <a:pt x="654" y="194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71;p15">
              <a:extLst>
                <a:ext uri="{FF2B5EF4-FFF2-40B4-BE49-F238E27FC236}">
                  <a16:creationId xmlns:a16="http://schemas.microsoft.com/office/drawing/2014/main" id="{02D6716E-D0BE-4FBC-8EA3-5305DB492603}"/>
                </a:ext>
              </a:extLst>
            </p:cNvPr>
            <p:cNvSpPr/>
            <p:nvPr/>
          </p:nvSpPr>
          <p:spPr>
            <a:xfrm>
              <a:off x="1246892" y="1958799"/>
              <a:ext cx="2947644" cy="2107363"/>
            </a:xfrm>
            <a:custGeom>
              <a:avLst/>
              <a:gdLst/>
              <a:ahLst/>
              <a:cxnLst/>
              <a:rect l="l" t="t" r="r" b="b"/>
              <a:pathLst>
                <a:path w="21237" h="15183" extrusionOk="0">
                  <a:moveTo>
                    <a:pt x="21237" y="15183"/>
                  </a:moveTo>
                  <a:lnTo>
                    <a:pt x="0" y="15183"/>
                  </a:lnTo>
                  <a:lnTo>
                    <a:pt x="0" y="0"/>
                  </a:lnTo>
                  <a:lnTo>
                    <a:pt x="2123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72;p15">
              <a:extLst>
                <a:ext uri="{FF2B5EF4-FFF2-40B4-BE49-F238E27FC236}">
                  <a16:creationId xmlns:a16="http://schemas.microsoft.com/office/drawing/2014/main" id="{D156EFA6-84EB-4A15-835B-D9E71F0785E9}"/>
                </a:ext>
              </a:extLst>
            </p:cNvPr>
            <p:cNvSpPr/>
            <p:nvPr/>
          </p:nvSpPr>
          <p:spPr>
            <a:xfrm>
              <a:off x="1320315" y="1959631"/>
              <a:ext cx="2874219" cy="2106530"/>
            </a:xfrm>
            <a:custGeom>
              <a:avLst/>
              <a:gdLst/>
              <a:ahLst/>
              <a:cxnLst/>
              <a:rect l="l" t="t" r="r" b="b"/>
              <a:pathLst>
                <a:path w="20708" h="15177" extrusionOk="0">
                  <a:moveTo>
                    <a:pt x="20708" y="15177"/>
                  </a:moveTo>
                  <a:lnTo>
                    <a:pt x="0" y="15177"/>
                  </a:lnTo>
                  <a:lnTo>
                    <a:pt x="0" y="0"/>
                  </a:lnTo>
                  <a:lnTo>
                    <a:pt x="2070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73;p15">
              <a:extLst>
                <a:ext uri="{FF2B5EF4-FFF2-40B4-BE49-F238E27FC236}">
                  <a16:creationId xmlns:a16="http://schemas.microsoft.com/office/drawing/2014/main" id="{81BBD992-0221-4C91-9043-F58A21C3EC42}"/>
                </a:ext>
              </a:extLst>
            </p:cNvPr>
            <p:cNvSpPr/>
            <p:nvPr/>
          </p:nvSpPr>
          <p:spPr>
            <a:xfrm>
              <a:off x="1370282" y="2072889"/>
              <a:ext cx="2774286" cy="1931646"/>
            </a:xfrm>
            <a:custGeom>
              <a:avLst/>
              <a:gdLst/>
              <a:ahLst/>
              <a:cxnLst/>
              <a:rect l="l" t="t" r="r" b="b"/>
              <a:pathLst>
                <a:path w="19988" h="13917" extrusionOk="0">
                  <a:moveTo>
                    <a:pt x="19987" y="13916"/>
                  </a:moveTo>
                  <a:lnTo>
                    <a:pt x="1" y="13916"/>
                  </a:lnTo>
                  <a:lnTo>
                    <a:pt x="1" y="1"/>
                  </a:lnTo>
                  <a:lnTo>
                    <a:pt x="1998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74;p15">
              <a:extLst>
                <a:ext uri="{FF2B5EF4-FFF2-40B4-BE49-F238E27FC236}">
                  <a16:creationId xmlns:a16="http://schemas.microsoft.com/office/drawing/2014/main" id="{E05E1C3B-DA1E-4381-9154-EA7322BA7949}"/>
                </a:ext>
              </a:extLst>
            </p:cNvPr>
            <p:cNvSpPr/>
            <p:nvPr/>
          </p:nvSpPr>
          <p:spPr>
            <a:xfrm>
              <a:off x="2112840" y="4066005"/>
              <a:ext cx="1727613" cy="515355"/>
            </a:xfrm>
            <a:custGeom>
              <a:avLst/>
              <a:gdLst/>
              <a:ahLst/>
              <a:cxnLst/>
              <a:rect l="l" t="t" r="r" b="b"/>
              <a:pathLst>
                <a:path w="12447" h="3713" extrusionOk="0">
                  <a:moveTo>
                    <a:pt x="1043" y="1"/>
                  </a:moveTo>
                  <a:cubicBezTo>
                    <a:pt x="1043" y="1"/>
                    <a:pt x="1" y="575"/>
                    <a:pt x="1" y="3712"/>
                  </a:cubicBezTo>
                  <a:lnTo>
                    <a:pt x="12446" y="3712"/>
                  </a:lnTo>
                  <a:lnTo>
                    <a:pt x="12446" y="2800"/>
                  </a:lnTo>
                  <a:lnTo>
                    <a:pt x="5666" y="2800"/>
                  </a:lnTo>
                  <a:cubicBezTo>
                    <a:pt x="5666" y="2800"/>
                    <a:pt x="5469" y="1448"/>
                    <a:pt x="64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75;p15">
              <a:extLst>
                <a:ext uri="{FF2B5EF4-FFF2-40B4-BE49-F238E27FC236}">
                  <a16:creationId xmlns:a16="http://schemas.microsoft.com/office/drawing/2014/main" id="{A58E3DB4-0E40-4709-B270-EFBD2971BBE4}"/>
                </a:ext>
              </a:extLst>
            </p:cNvPr>
            <p:cNvSpPr/>
            <p:nvPr/>
          </p:nvSpPr>
          <p:spPr>
            <a:xfrm>
              <a:off x="2128524" y="4066005"/>
              <a:ext cx="885667" cy="287866"/>
            </a:xfrm>
            <a:custGeom>
              <a:avLst/>
              <a:gdLst/>
              <a:ahLst/>
              <a:cxnLst/>
              <a:rect l="l" t="t" r="r" b="b"/>
              <a:pathLst>
                <a:path w="6381" h="2074" extrusionOk="0">
                  <a:moveTo>
                    <a:pt x="6381" y="1"/>
                  </a:moveTo>
                  <a:lnTo>
                    <a:pt x="0" y="2073"/>
                  </a:lnTo>
                  <a:cubicBezTo>
                    <a:pt x="0" y="2073"/>
                    <a:pt x="192" y="536"/>
                    <a:pt x="9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76;p15">
              <a:extLst>
                <a:ext uri="{FF2B5EF4-FFF2-40B4-BE49-F238E27FC236}">
                  <a16:creationId xmlns:a16="http://schemas.microsoft.com/office/drawing/2014/main" id="{BB5642BC-8CBD-4B6B-AC20-1A2A349D8D4F}"/>
                </a:ext>
              </a:extLst>
            </p:cNvPr>
            <p:cNvSpPr/>
            <p:nvPr/>
          </p:nvSpPr>
          <p:spPr>
            <a:xfrm>
              <a:off x="2115199" y="4454496"/>
              <a:ext cx="1725254" cy="36087"/>
            </a:xfrm>
            <a:custGeom>
              <a:avLst/>
              <a:gdLst/>
              <a:ahLst/>
              <a:cxnLst/>
              <a:rect l="l" t="t" r="r" b="b"/>
              <a:pathLst>
                <a:path w="12430" h="260" extrusionOk="0">
                  <a:moveTo>
                    <a:pt x="1" y="260"/>
                  </a:moveTo>
                  <a:lnTo>
                    <a:pt x="12429" y="260"/>
                  </a:lnTo>
                  <a:lnTo>
                    <a:pt x="12429" y="1"/>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77;p15">
              <a:extLst>
                <a:ext uri="{FF2B5EF4-FFF2-40B4-BE49-F238E27FC236}">
                  <a16:creationId xmlns:a16="http://schemas.microsoft.com/office/drawing/2014/main" id="{D7AAFECE-7165-4A7E-BE00-84EF3AFBE967}"/>
                </a:ext>
              </a:extLst>
            </p:cNvPr>
            <p:cNvSpPr/>
            <p:nvPr/>
          </p:nvSpPr>
          <p:spPr>
            <a:xfrm>
              <a:off x="2664692" y="1979063"/>
              <a:ext cx="78282" cy="77588"/>
            </a:xfrm>
            <a:custGeom>
              <a:avLst/>
              <a:gdLst/>
              <a:ahLst/>
              <a:cxnLst/>
              <a:rect l="l" t="t" r="r" b="b"/>
              <a:pathLst>
                <a:path w="564" h="559" extrusionOk="0">
                  <a:moveTo>
                    <a:pt x="564" y="282"/>
                  </a:moveTo>
                  <a:cubicBezTo>
                    <a:pt x="564" y="434"/>
                    <a:pt x="440" y="558"/>
                    <a:pt x="282" y="558"/>
                  </a:cubicBezTo>
                  <a:cubicBezTo>
                    <a:pt x="130" y="558"/>
                    <a:pt x="1" y="434"/>
                    <a:pt x="1" y="282"/>
                  </a:cubicBezTo>
                  <a:cubicBezTo>
                    <a:pt x="1" y="125"/>
                    <a:pt x="130" y="1"/>
                    <a:pt x="282" y="1"/>
                  </a:cubicBezTo>
                  <a:cubicBezTo>
                    <a:pt x="440" y="1"/>
                    <a:pt x="564" y="125"/>
                    <a:pt x="564" y="282"/>
                  </a:cubicBezTo>
                  <a:close/>
                </a:path>
              </a:pathLst>
            </a:custGeom>
            <a:solidFill>
              <a:srgbClr val="8E8E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78;p15">
              <a:extLst>
                <a:ext uri="{FF2B5EF4-FFF2-40B4-BE49-F238E27FC236}">
                  <a16:creationId xmlns:a16="http://schemas.microsoft.com/office/drawing/2014/main" id="{8BC90047-77A2-437B-83B3-A8FB39D86B08}"/>
                </a:ext>
              </a:extLst>
            </p:cNvPr>
            <p:cNvSpPr/>
            <p:nvPr/>
          </p:nvSpPr>
          <p:spPr>
            <a:xfrm>
              <a:off x="1481319" y="2258182"/>
              <a:ext cx="583227" cy="518270"/>
            </a:xfrm>
            <a:custGeom>
              <a:avLst/>
              <a:gdLst/>
              <a:ahLst/>
              <a:cxnLst/>
              <a:rect l="l" t="t" r="r" b="b"/>
              <a:pathLst>
                <a:path w="4202" h="3734" extrusionOk="0">
                  <a:moveTo>
                    <a:pt x="4202" y="0"/>
                  </a:moveTo>
                  <a:lnTo>
                    <a:pt x="4202" y="3734"/>
                  </a:lnTo>
                  <a:lnTo>
                    <a:pt x="0" y="3734"/>
                  </a:lnTo>
                  <a:lnTo>
                    <a:pt x="0" y="648"/>
                  </a:lnTo>
                  <a:lnTo>
                    <a:pt x="1639" y="648"/>
                  </a:lnTo>
                  <a:lnTo>
                    <a:pt x="1791" y="0"/>
                  </a:lnTo>
                  <a:close/>
                </a:path>
              </a:pathLst>
            </a:custGeom>
            <a:solidFill>
              <a:srgbClr val="DFAF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79;p15">
              <a:extLst>
                <a:ext uri="{FF2B5EF4-FFF2-40B4-BE49-F238E27FC236}">
                  <a16:creationId xmlns:a16="http://schemas.microsoft.com/office/drawing/2014/main" id="{EF3FD84A-579F-45B2-B56B-84D175328E19}"/>
                </a:ext>
              </a:extLst>
            </p:cNvPr>
            <p:cNvSpPr/>
            <p:nvPr/>
          </p:nvSpPr>
          <p:spPr>
            <a:xfrm>
              <a:off x="1481319" y="2347984"/>
              <a:ext cx="645825" cy="428468"/>
            </a:xfrm>
            <a:custGeom>
              <a:avLst/>
              <a:gdLst/>
              <a:ahLst/>
              <a:cxnLst/>
              <a:rect l="l" t="t" r="r" b="b"/>
              <a:pathLst>
                <a:path w="4653" h="3087" extrusionOk="0">
                  <a:moveTo>
                    <a:pt x="4202" y="3087"/>
                  </a:moveTo>
                  <a:lnTo>
                    <a:pt x="0" y="3087"/>
                  </a:lnTo>
                  <a:lnTo>
                    <a:pt x="451" y="1"/>
                  </a:lnTo>
                  <a:lnTo>
                    <a:pt x="465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80;p15">
              <a:extLst>
                <a:ext uri="{FF2B5EF4-FFF2-40B4-BE49-F238E27FC236}">
                  <a16:creationId xmlns:a16="http://schemas.microsoft.com/office/drawing/2014/main" id="{3EB24322-2B57-45B4-9951-209AE0F8EBED}"/>
                </a:ext>
              </a:extLst>
            </p:cNvPr>
            <p:cNvSpPr/>
            <p:nvPr/>
          </p:nvSpPr>
          <p:spPr>
            <a:xfrm>
              <a:off x="1481319" y="2831134"/>
              <a:ext cx="583227" cy="518270"/>
            </a:xfrm>
            <a:custGeom>
              <a:avLst/>
              <a:gdLst/>
              <a:ahLst/>
              <a:cxnLst/>
              <a:rect l="l" t="t" r="r" b="b"/>
              <a:pathLst>
                <a:path w="4202" h="3734" extrusionOk="0">
                  <a:moveTo>
                    <a:pt x="4202" y="0"/>
                  </a:moveTo>
                  <a:lnTo>
                    <a:pt x="4202" y="3734"/>
                  </a:lnTo>
                  <a:lnTo>
                    <a:pt x="0" y="3734"/>
                  </a:lnTo>
                  <a:lnTo>
                    <a:pt x="0" y="648"/>
                  </a:lnTo>
                  <a:lnTo>
                    <a:pt x="1639" y="648"/>
                  </a:lnTo>
                  <a:lnTo>
                    <a:pt x="1791" y="0"/>
                  </a:lnTo>
                  <a:close/>
                </a:path>
              </a:pathLst>
            </a:custGeom>
            <a:solidFill>
              <a:srgbClr val="DFAF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81;p15">
              <a:extLst>
                <a:ext uri="{FF2B5EF4-FFF2-40B4-BE49-F238E27FC236}">
                  <a16:creationId xmlns:a16="http://schemas.microsoft.com/office/drawing/2014/main" id="{3F3AAA69-6135-4A33-BADD-81B929C8A113}"/>
                </a:ext>
              </a:extLst>
            </p:cNvPr>
            <p:cNvSpPr/>
            <p:nvPr/>
          </p:nvSpPr>
          <p:spPr>
            <a:xfrm>
              <a:off x="1481319" y="2920935"/>
              <a:ext cx="645825" cy="428468"/>
            </a:xfrm>
            <a:custGeom>
              <a:avLst/>
              <a:gdLst/>
              <a:ahLst/>
              <a:cxnLst/>
              <a:rect l="l" t="t" r="r" b="b"/>
              <a:pathLst>
                <a:path w="4653" h="3087" extrusionOk="0">
                  <a:moveTo>
                    <a:pt x="4202" y="3087"/>
                  </a:moveTo>
                  <a:lnTo>
                    <a:pt x="0" y="3087"/>
                  </a:lnTo>
                  <a:lnTo>
                    <a:pt x="451" y="1"/>
                  </a:lnTo>
                  <a:lnTo>
                    <a:pt x="465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82;p15">
              <a:extLst>
                <a:ext uri="{FF2B5EF4-FFF2-40B4-BE49-F238E27FC236}">
                  <a16:creationId xmlns:a16="http://schemas.microsoft.com/office/drawing/2014/main" id="{C9ECE0C1-8BAA-4DD2-9D6E-16CA4F856169}"/>
                </a:ext>
              </a:extLst>
            </p:cNvPr>
            <p:cNvSpPr/>
            <p:nvPr/>
          </p:nvSpPr>
          <p:spPr>
            <a:xfrm>
              <a:off x="1500056" y="3424350"/>
              <a:ext cx="583227" cy="518409"/>
            </a:xfrm>
            <a:custGeom>
              <a:avLst/>
              <a:gdLst/>
              <a:ahLst/>
              <a:cxnLst/>
              <a:rect l="l" t="t" r="r" b="b"/>
              <a:pathLst>
                <a:path w="4202" h="3735" extrusionOk="0">
                  <a:moveTo>
                    <a:pt x="4202" y="1"/>
                  </a:moveTo>
                  <a:lnTo>
                    <a:pt x="4202" y="3734"/>
                  </a:lnTo>
                  <a:lnTo>
                    <a:pt x="1" y="3734"/>
                  </a:lnTo>
                  <a:lnTo>
                    <a:pt x="1" y="648"/>
                  </a:lnTo>
                  <a:lnTo>
                    <a:pt x="1634" y="648"/>
                  </a:lnTo>
                  <a:lnTo>
                    <a:pt x="1791" y="1"/>
                  </a:lnTo>
                  <a:close/>
                </a:path>
              </a:pathLst>
            </a:custGeom>
            <a:solidFill>
              <a:srgbClr val="DFAF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83;p15">
              <a:extLst>
                <a:ext uri="{FF2B5EF4-FFF2-40B4-BE49-F238E27FC236}">
                  <a16:creationId xmlns:a16="http://schemas.microsoft.com/office/drawing/2014/main" id="{A52B4D1F-B150-41E0-9116-B691E2F49162}"/>
                </a:ext>
              </a:extLst>
            </p:cNvPr>
            <p:cNvSpPr/>
            <p:nvPr/>
          </p:nvSpPr>
          <p:spPr>
            <a:xfrm>
              <a:off x="1500056" y="3514290"/>
              <a:ext cx="645825" cy="428468"/>
            </a:xfrm>
            <a:custGeom>
              <a:avLst/>
              <a:gdLst/>
              <a:ahLst/>
              <a:cxnLst/>
              <a:rect l="l" t="t" r="r" b="b"/>
              <a:pathLst>
                <a:path w="4653" h="3087" extrusionOk="0">
                  <a:moveTo>
                    <a:pt x="4202" y="3086"/>
                  </a:moveTo>
                  <a:lnTo>
                    <a:pt x="1" y="3086"/>
                  </a:lnTo>
                  <a:lnTo>
                    <a:pt x="451" y="0"/>
                  </a:lnTo>
                  <a:lnTo>
                    <a:pt x="465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84;p15">
              <a:extLst>
                <a:ext uri="{FF2B5EF4-FFF2-40B4-BE49-F238E27FC236}">
                  <a16:creationId xmlns:a16="http://schemas.microsoft.com/office/drawing/2014/main" id="{18DAB200-7662-40F1-981C-57C4F909B97D}"/>
                </a:ext>
              </a:extLst>
            </p:cNvPr>
            <p:cNvSpPr/>
            <p:nvPr/>
          </p:nvSpPr>
          <p:spPr>
            <a:xfrm>
              <a:off x="2382520" y="3358699"/>
              <a:ext cx="356571" cy="530068"/>
            </a:xfrm>
            <a:custGeom>
              <a:avLst/>
              <a:gdLst/>
              <a:ahLst/>
              <a:cxnLst/>
              <a:rect l="l" t="t" r="r" b="b"/>
              <a:pathLst>
                <a:path w="2569" h="3819" extrusionOk="0">
                  <a:moveTo>
                    <a:pt x="2569" y="3819"/>
                  </a:moveTo>
                  <a:lnTo>
                    <a:pt x="1" y="3819"/>
                  </a:lnTo>
                  <a:lnTo>
                    <a:pt x="1" y="0"/>
                  </a:lnTo>
                  <a:lnTo>
                    <a:pt x="256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85;p15">
              <a:extLst>
                <a:ext uri="{FF2B5EF4-FFF2-40B4-BE49-F238E27FC236}">
                  <a16:creationId xmlns:a16="http://schemas.microsoft.com/office/drawing/2014/main" id="{70641AF0-46D5-4A49-91F4-64206E5E621B}"/>
                </a:ext>
              </a:extLst>
            </p:cNvPr>
            <p:cNvSpPr/>
            <p:nvPr/>
          </p:nvSpPr>
          <p:spPr>
            <a:xfrm>
              <a:off x="2414582" y="3330523"/>
              <a:ext cx="357404" cy="530068"/>
            </a:xfrm>
            <a:custGeom>
              <a:avLst/>
              <a:gdLst/>
              <a:ahLst/>
              <a:cxnLst/>
              <a:rect l="l" t="t" r="r" b="b"/>
              <a:pathLst>
                <a:path w="2575" h="3819" extrusionOk="0">
                  <a:moveTo>
                    <a:pt x="2574" y="3819"/>
                  </a:moveTo>
                  <a:lnTo>
                    <a:pt x="1" y="3819"/>
                  </a:lnTo>
                  <a:lnTo>
                    <a:pt x="1" y="1"/>
                  </a:lnTo>
                  <a:lnTo>
                    <a:pt x="2574"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86;p15">
              <a:extLst>
                <a:ext uri="{FF2B5EF4-FFF2-40B4-BE49-F238E27FC236}">
                  <a16:creationId xmlns:a16="http://schemas.microsoft.com/office/drawing/2014/main" id="{15F11BA2-2B4F-4C77-8E9E-EB4B0AE63859}"/>
                </a:ext>
              </a:extLst>
            </p:cNvPr>
            <p:cNvSpPr/>
            <p:nvPr/>
          </p:nvSpPr>
          <p:spPr>
            <a:xfrm>
              <a:off x="2456082" y="3295408"/>
              <a:ext cx="357265" cy="530901"/>
            </a:xfrm>
            <a:custGeom>
              <a:avLst/>
              <a:gdLst/>
              <a:ahLst/>
              <a:cxnLst/>
              <a:rect l="l" t="t" r="r" b="b"/>
              <a:pathLst>
                <a:path w="2574" h="3825" extrusionOk="0">
                  <a:moveTo>
                    <a:pt x="2574" y="3824"/>
                  </a:moveTo>
                  <a:lnTo>
                    <a:pt x="0" y="3824"/>
                  </a:lnTo>
                  <a:lnTo>
                    <a:pt x="0" y="0"/>
                  </a:lnTo>
                  <a:lnTo>
                    <a:pt x="25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87;p15">
              <a:extLst>
                <a:ext uri="{FF2B5EF4-FFF2-40B4-BE49-F238E27FC236}">
                  <a16:creationId xmlns:a16="http://schemas.microsoft.com/office/drawing/2014/main" id="{B52DD6C0-42F3-42A6-A857-DFD2F2CC8415}"/>
                </a:ext>
              </a:extLst>
            </p:cNvPr>
            <p:cNvSpPr/>
            <p:nvPr/>
          </p:nvSpPr>
          <p:spPr>
            <a:xfrm>
              <a:off x="2494251" y="3385209"/>
              <a:ext cx="285507" cy="25955"/>
            </a:xfrm>
            <a:custGeom>
              <a:avLst/>
              <a:gdLst/>
              <a:ahLst/>
              <a:cxnLst/>
              <a:rect l="l" t="t" r="r" b="b"/>
              <a:pathLst>
                <a:path w="2057" h="187" extrusionOk="0">
                  <a:moveTo>
                    <a:pt x="1921" y="1"/>
                  </a:moveTo>
                  <a:lnTo>
                    <a:pt x="119" y="1"/>
                  </a:lnTo>
                  <a:cubicBezTo>
                    <a:pt x="1" y="1"/>
                    <a:pt x="18" y="187"/>
                    <a:pt x="136" y="187"/>
                  </a:cubicBezTo>
                  <a:lnTo>
                    <a:pt x="1938" y="187"/>
                  </a:lnTo>
                  <a:cubicBezTo>
                    <a:pt x="2056" y="187"/>
                    <a:pt x="2040" y="1"/>
                    <a:pt x="19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88;p15">
              <a:extLst>
                <a:ext uri="{FF2B5EF4-FFF2-40B4-BE49-F238E27FC236}">
                  <a16:creationId xmlns:a16="http://schemas.microsoft.com/office/drawing/2014/main" id="{07C3DE0A-6A15-4BFB-BB40-D0D1B20510BA}"/>
                </a:ext>
              </a:extLst>
            </p:cNvPr>
            <p:cNvSpPr/>
            <p:nvPr/>
          </p:nvSpPr>
          <p:spPr>
            <a:xfrm>
              <a:off x="2494251" y="3454885"/>
              <a:ext cx="285507" cy="25816"/>
            </a:xfrm>
            <a:custGeom>
              <a:avLst/>
              <a:gdLst/>
              <a:ahLst/>
              <a:cxnLst/>
              <a:rect l="l" t="t" r="r" b="b"/>
              <a:pathLst>
                <a:path w="2057" h="186" extrusionOk="0">
                  <a:moveTo>
                    <a:pt x="1921" y="0"/>
                  </a:moveTo>
                  <a:lnTo>
                    <a:pt x="119" y="0"/>
                  </a:lnTo>
                  <a:cubicBezTo>
                    <a:pt x="1" y="0"/>
                    <a:pt x="18" y="186"/>
                    <a:pt x="136" y="186"/>
                  </a:cubicBezTo>
                  <a:lnTo>
                    <a:pt x="1938" y="186"/>
                  </a:lnTo>
                  <a:cubicBezTo>
                    <a:pt x="2056" y="186"/>
                    <a:pt x="2040" y="0"/>
                    <a:pt x="19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89;p15">
              <a:extLst>
                <a:ext uri="{FF2B5EF4-FFF2-40B4-BE49-F238E27FC236}">
                  <a16:creationId xmlns:a16="http://schemas.microsoft.com/office/drawing/2014/main" id="{C9F24628-49D0-4C82-998F-755A341189C1}"/>
                </a:ext>
              </a:extLst>
            </p:cNvPr>
            <p:cNvSpPr/>
            <p:nvPr/>
          </p:nvSpPr>
          <p:spPr>
            <a:xfrm>
              <a:off x="2494251" y="3523589"/>
              <a:ext cx="285507" cy="25955"/>
            </a:xfrm>
            <a:custGeom>
              <a:avLst/>
              <a:gdLst/>
              <a:ahLst/>
              <a:cxnLst/>
              <a:rect l="l" t="t" r="r" b="b"/>
              <a:pathLst>
                <a:path w="2057" h="187" extrusionOk="0">
                  <a:moveTo>
                    <a:pt x="1921" y="1"/>
                  </a:moveTo>
                  <a:lnTo>
                    <a:pt x="119" y="1"/>
                  </a:lnTo>
                  <a:cubicBezTo>
                    <a:pt x="1" y="1"/>
                    <a:pt x="18" y="187"/>
                    <a:pt x="136" y="187"/>
                  </a:cubicBezTo>
                  <a:lnTo>
                    <a:pt x="1938" y="187"/>
                  </a:lnTo>
                  <a:cubicBezTo>
                    <a:pt x="2056" y="187"/>
                    <a:pt x="2040" y="1"/>
                    <a:pt x="19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90;p15">
              <a:extLst>
                <a:ext uri="{FF2B5EF4-FFF2-40B4-BE49-F238E27FC236}">
                  <a16:creationId xmlns:a16="http://schemas.microsoft.com/office/drawing/2014/main" id="{E4889127-624D-4A0B-9836-7BC43AA5DD0E}"/>
                </a:ext>
              </a:extLst>
            </p:cNvPr>
            <p:cNvSpPr/>
            <p:nvPr/>
          </p:nvSpPr>
          <p:spPr>
            <a:xfrm>
              <a:off x="2494251" y="3593126"/>
              <a:ext cx="285507" cy="25955"/>
            </a:xfrm>
            <a:custGeom>
              <a:avLst/>
              <a:gdLst/>
              <a:ahLst/>
              <a:cxnLst/>
              <a:rect l="l" t="t" r="r" b="b"/>
              <a:pathLst>
                <a:path w="2057" h="187" extrusionOk="0">
                  <a:moveTo>
                    <a:pt x="1921" y="1"/>
                  </a:moveTo>
                  <a:lnTo>
                    <a:pt x="119" y="1"/>
                  </a:lnTo>
                  <a:cubicBezTo>
                    <a:pt x="1" y="1"/>
                    <a:pt x="18" y="187"/>
                    <a:pt x="136" y="187"/>
                  </a:cubicBezTo>
                  <a:lnTo>
                    <a:pt x="1938" y="187"/>
                  </a:lnTo>
                  <a:cubicBezTo>
                    <a:pt x="2056" y="187"/>
                    <a:pt x="2040" y="1"/>
                    <a:pt x="19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91;p15">
              <a:extLst>
                <a:ext uri="{FF2B5EF4-FFF2-40B4-BE49-F238E27FC236}">
                  <a16:creationId xmlns:a16="http://schemas.microsoft.com/office/drawing/2014/main" id="{3B4408D8-6639-4C69-92E0-9E1519A58631}"/>
                </a:ext>
              </a:extLst>
            </p:cNvPr>
            <p:cNvSpPr/>
            <p:nvPr/>
          </p:nvSpPr>
          <p:spPr>
            <a:xfrm>
              <a:off x="2495916" y="3652531"/>
              <a:ext cx="286201" cy="25955"/>
            </a:xfrm>
            <a:custGeom>
              <a:avLst/>
              <a:gdLst/>
              <a:ahLst/>
              <a:cxnLst/>
              <a:rect l="l" t="t" r="r" b="b"/>
              <a:pathLst>
                <a:path w="2062" h="187" extrusionOk="0">
                  <a:moveTo>
                    <a:pt x="1921" y="1"/>
                  </a:moveTo>
                  <a:lnTo>
                    <a:pt x="124" y="1"/>
                  </a:lnTo>
                  <a:cubicBezTo>
                    <a:pt x="0" y="1"/>
                    <a:pt x="17" y="187"/>
                    <a:pt x="135" y="187"/>
                  </a:cubicBezTo>
                  <a:lnTo>
                    <a:pt x="1937" y="187"/>
                  </a:lnTo>
                  <a:cubicBezTo>
                    <a:pt x="2061" y="187"/>
                    <a:pt x="2044" y="1"/>
                    <a:pt x="19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92;p15">
              <a:extLst>
                <a:ext uri="{FF2B5EF4-FFF2-40B4-BE49-F238E27FC236}">
                  <a16:creationId xmlns:a16="http://schemas.microsoft.com/office/drawing/2014/main" id="{D3112A77-C751-4BD6-8988-83F32C8EAF0A}"/>
                </a:ext>
              </a:extLst>
            </p:cNvPr>
            <p:cNvSpPr/>
            <p:nvPr/>
          </p:nvSpPr>
          <p:spPr>
            <a:xfrm>
              <a:off x="2505215" y="3722207"/>
              <a:ext cx="286201" cy="25816"/>
            </a:xfrm>
            <a:custGeom>
              <a:avLst/>
              <a:gdLst/>
              <a:ahLst/>
              <a:cxnLst/>
              <a:rect l="l" t="t" r="r" b="b"/>
              <a:pathLst>
                <a:path w="2062" h="186" extrusionOk="0">
                  <a:moveTo>
                    <a:pt x="1921" y="0"/>
                  </a:moveTo>
                  <a:lnTo>
                    <a:pt x="125" y="0"/>
                  </a:lnTo>
                  <a:cubicBezTo>
                    <a:pt x="1" y="0"/>
                    <a:pt x="18" y="186"/>
                    <a:pt x="142" y="186"/>
                  </a:cubicBezTo>
                  <a:lnTo>
                    <a:pt x="1938" y="186"/>
                  </a:lnTo>
                  <a:cubicBezTo>
                    <a:pt x="2062" y="186"/>
                    <a:pt x="2045" y="0"/>
                    <a:pt x="19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5" name="Google Shape;93;p15">
              <a:extLst>
                <a:ext uri="{FF2B5EF4-FFF2-40B4-BE49-F238E27FC236}">
                  <a16:creationId xmlns:a16="http://schemas.microsoft.com/office/drawing/2014/main" id="{77696A6F-5860-40BB-AE12-4F4832DE0BB5}"/>
                </a:ext>
              </a:extLst>
            </p:cNvPr>
            <p:cNvGrpSpPr/>
            <p:nvPr/>
          </p:nvGrpSpPr>
          <p:grpSpPr>
            <a:xfrm>
              <a:off x="2935899" y="3295408"/>
              <a:ext cx="430827" cy="593359"/>
              <a:chOff x="2935899" y="3295408"/>
              <a:chExt cx="430827" cy="593359"/>
            </a:xfrm>
          </p:grpSpPr>
          <p:sp>
            <p:nvSpPr>
              <p:cNvPr id="79" name="Google Shape;94;p15">
                <a:extLst>
                  <a:ext uri="{FF2B5EF4-FFF2-40B4-BE49-F238E27FC236}">
                    <a16:creationId xmlns:a16="http://schemas.microsoft.com/office/drawing/2014/main" id="{163B62D3-5B67-40A3-9B8C-A5ACD59E6B58}"/>
                  </a:ext>
                </a:extLst>
              </p:cNvPr>
              <p:cNvSpPr/>
              <p:nvPr/>
            </p:nvSpPr>
            <p:spPr>
              <a:xfrm>
                <a:off x="2935899" y="3358699"/>
                <a:ext cx="357404" cy="530068"/>
              </a:xfrm>
              <a:custGeom>
                <a:avLst/>
                <a:gdLst/>
                <a:ahLst/>
                <a:cxnLst/>
                <a:rect l="l" t="t" r="r" b="b"/>
                <a:pathLst>
                  <a:path w="2575" h="3819" extrusionOk="0">
                    <a:moveTo>
                      <a:pt x="2574" y="3819"/>
                    </a:moveTo>
                    <a:lnTo>
                      <a:pt x="1" y="3819"/>
                    </a:lnTo>
                    <a:lnTo>
                      <a:pt x="1" y="0"/>
                    </a:lnTo>
                    <a:lnTo>
                      <a:pt x="257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95;p15">
                <a:extLst>
                  <a:ext uri="{FF2B5EF4-FFF2-40B4-BE49-F238E27FC236}">
                    <a16:creationId xmlns:a16="http://schemas.microsoft.com/office/drawing/2014/main" id="{C0B78FD6-2ECA-4755-A4F4-411CD50179B1}"/>
                  </a:ext>
                </a:extLst>
              </p:cNvPr>
              <p:cNvSpPr/>
              <p:nvPr/>
            </p:nvSpPr>
            <p:spPr>
              <a:xfrm>
                <a:off x="2967961" y="3330523"/>
                <a:ext cx="357404" cy="530068"/>
              </a:xfrm>
              <a:custGeom>
                <a:avLst/>
                <a:gdLst/>
                <a:ahLst/>
                <a:cxnLst/>
                <a:rect l="l" t="t" r="r" b="b"/>
                <a:pathLst>
                  <a:path w="2575" h="3819" extrusionOk="0">
                    <a:moveTo>
                      <a:pt x="2574" y="3819"/>
                    </a:moveTo>
                    <a:lnTo>
                      <a:pt x="1" y="3819"/>
                    </a:lnTo>
                    <a:lnTo>
                      <a:pt x="1" y="1"/>
                    </a:lnTo>
                    <a:lnTo>
                      <a:pt x="2574"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96;p15">
                <a:extLst>
                  <a:ext uri="{FF2B5EF4-FFF2-40B4-BE49-F238E27FC236}">
                    <a16:creationId xmlns:a16="http://schemas.microsoft.com/office/drawing/2014/main" id="{DE270EE3-3FD2-4ADA-A90E-D5221CC81DD3}"/>
                  </a:ext>
                </a:extLst>
              </p:cNvPr>
              <p:cNvSpPr/>
              <p:nvPr/>
            </p:nvSpPr>
            <p:spPr>
              <a:xfrm>
                <a:off x="3010155" y="3295408"/>
                <a:ext cx="356571" cy="530901"/>
              </a:xfrm>
              <a:custGeom>
                <a:avLst/>
                <a:gdLst/>
                <a:ahLst/>
                <a:cxnLst/>
                <a:rect l="l" t="t" r="r" b="b"/>
                <a:pathLst>
                  <a:path w="2569" h="3825" extrusionOk="0">
                    <a:moveTo>
                      <a:pt x="2569" y="3824"/>
                    </a:moveTo>
                    <a:lnTo>
                      <a:pt x="1" y="3824"/>
                    </a:lnTo>
                    <a:lnTo>
                      <a:pt x="1" y="0"/>
                    </a:lnTo>
                    <a:lnTo>
                      <a:pt x="256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97;p15">
                <a:extLst>
                  <a:ext uri="{FF2B5EF4-FFF2-40B4-BE49-F238E27FC236}">
                    <a16:creationId xmlns:a16="http://schemas.microsoft.com/office/drawing/2014/main" id="{48664549-79CA-41EC-8034-74F2F031AA97}"/>
                  </a:ext>
                </a:extLst>
              </p:cNvPr>
              <p:cNvSpPr/>
              <p:nvPr/>
            </p:nvSpPr>
            <p:spPr>
              <a:xfrm>
                <a:off x="3047768" y="3385209"/>
                <a:ext cx="285368" cy="25955"/>
              </a:xfrm>
              <a:custGeom>
                <a:avLst/>
                <a:gdLst/>
                <a:ahLst/>
                <a:cxnLst/>
                <a:rect l="l" t="t" r="r" b="b"/>
                <a:pathLst>
                  <a:path w="2056" h="187" extrusionOk="0">
                    <a:moveTo>
                      <a:pt x="1920" y="1"/>
                    </a:moveTo>
                    <a:lnTo>
                      <a:pt x="118" y="1"/>
                    </a:lnTo>
                    <a:cubicBezTo>
                      <a:pt x="0" y="1"/>
                      <a:pt x="17" y="187"/>
                      <a:pt x="135" y="187"/>
                    </a:cubicBezTo>
                    <a:lnTo>
                      <a:pt x="1937" y="187"/>
                    </a:lnTo>
                    <a:cubicBezTo>
                      <a:pt x="2056" y="187"/>
                      <a:pt x="2039" y="1"/>
                      <a:pt x="19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98;p15">
                <a:extLst>
                  <a:ext uri="{FF2B5EF4-FFF2-40B4-BE49-F238E27FC236}">
                    <a16:creationId xmlns:a16="http://schemas.microsoft.com/office/drawing/2014/main" id="{35923F57-D0F2-4B6C-AC74-BF24A3DAE053}"/>
                  </a:ext>
                </a:extLst>
              </p:cNvPr>
              <p:cNvSpPr/>
              <p:nvPr/>
            </p:nvSpPr>
            <p:spPr>
              <a:xfrm>
                <a:off x="3047768" y="3454885"/>
                <a:ext cx="285368" cy="25816"/>
              </a:xfrm>
              <a:custGeom>
                <a:avLst/>
                <a:gdLst/>
                <a:ahLst/>
                <a:cxnLst/>
                <a:rect l="l" t="t" r="r" b="b"/>
                <a:pathLst>
                  <a:path w="2056" h="186" extrusionOk="0">
                    <a:moveTo>
                      <a:pt x="1920" y="0"/>
                    </a:moveTo>
                    <a:lnTo>
                      <a:pt x="118" y="0"/>
                    </a:lnTo>
                    <a:cubicBezTo>
                      <a:pt x="0" y="0"/>
                      <a:pt x="17" y="186"/>
                      <a:pt x="135" y="186"/>
                    </a:cubicBezTo>
                    <a:lnTo>
                      <a:pt x="1937" y="186"/>
                    </a:lnTo>
                    <a:cubicBezTo>
                      <a:pt x="2056" y="186"/>
                      <a:pt x="2039" y="0"/>
                      <a:pt x="19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99;p15">
                <a:extLst>
                  <a:ext uri="{FF2B5EF4-FFF2-40B4-BE49-F238E27FC236}">
                    <a16:creationId xmlns:a16="http://schemas.microsoft.com/office/drawing/2014/main" id="{C24F2C25-D6D1-4026-9782-DACD7D14B146}"/>
                  </a:ext>
                </a:extLst>
              </p:cNvPr>
              <p:cNvSpPr/>
              <p:nvPr/>
            </p:nvSpPr>
            <p:spPr>
              <a:xfrm>
                <a:off x="3047768" y="3523589"/>
                <a:ext cx="285368" cy="25955"/>
              </a:xfrm>
              <a:custGeom>
                <a:avLst/>
                <a:gdLst/>
                <a:ahLst/>
                <a:cxnLst/>
                <a:rect l="l" t="t" r="r" b="b"/>
                <a:pathLst>
                  <a:path w="2056" h="187" extrusionOk="0">
                    <a:moveTo>
                      <a:pt x="1920" y="1"/>
                    </a:moveTo>
                    <a:lnTo>
                      <a:pt x="118" y="1"/>
                    </a:lnTo>
                    <a:cubicBezTo>
                      <a:pt x="0" y="1"/>
                      <a:pt x="17" y="187"/>
                      <a:pt x="135" y="187"/>
                    </a:cubicBezTo>
                    <a:lnTo>
                      <a:pt x="1937" y="187"/>
                    </a:lnTo>
                    <a:cubicBezTo>
                      <a:pt x="2056" y="187"/>
                      <a:pt x="2039" y="1"/>
                      <a:pt x="19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0;p15">
                <a:extLst>
                  <a:ext uri="{FF2B5EF4-FFF2-40B4-BE49-F238E27FC236}">
                    <a16:creationId xmlns:a16="http://schemas.microsoft.com/office/drawing/2014/main" id="{BC9B91A1-2CB7-4A44-8FB0-6E05C4F681F1}"/>
                  </a:ext>
                </a:extLst>
              </p:cNvPr>
              <p:cNvSpPr/>
              <p:nvPr/>
            </p:nvSpPr>
            <p:spPr>
              <a:xfrm>
                <a:off x="3047768" y="3593126"/>
                <a:ext cx="285368" cy="25955"/>
              </a:xfrm>
              <a:custGeom>
                <a:avLst/>
                <a:gdLst/>
                <a:ahLst/>
                <a:cxnLst/>
                <a:rect l="l" t="t" r="r" b="b"/>
                <a:pathLst>
                  <a:path w="2056" h="187" extrusionOk="0">
                    <a:moveTo>
                      <a:pt x="1920" y="1"/>
                    </a:moveTo>
                    <a:lnTo>
                      <a:pt x="118" y="1"/>
                    </a:lnTo>
                    <a:cubicBezTo>
                      <a:pt x="0" y="1"/>
                      <a:pt x="17" y="187"/>
                      <a:pt x="135" y="187"/>
                    </a:cubicBezTo>
                    <a:lnTo>
                      <a:pt x="1937" y="187"/>
                    </a:lnTo>
                    <a:cubicBezTo>
                      <a:pt x="2056" y="187"/>
                      <a:pt x="2039" y="1"/>
                      <a:pt x="19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1;p15">
                <a:extLst>
                  <a:ext uri="{FF2B5EF4-FFF2-40B4-BE49-F238E27FC236}">
                    <a16:creationId xmlns:a16="http://schemas.microsoft.com/office/drawing/2014/main" id="{0FE1AD1F-6440-4F0E-B0B3-8FC14FBEC163}"/>
                  </a:ext>
                </a:extLst>
              </p:cNvPr>
              <p:cNvSpPr/>
              <p:nvPr/>
            </p:nvSpPr>
            <p:spPr>
              <a:xfrm>
                <a:off x="3049295" y="3652531"/>
                <a:ext cx="286201" cy="25955"/>
              </a:xfrm>
              <a:custGeom>
                <a:avLst/>
                <a:gdLst/>
                <a:ahLst/>
                <a:cxnLst/>
                <a:rect l="l" t="t" r="r" b="b"/>
                <a:pathLst>
                  <a:path w="2062" h="187" extrusionOk="0">
                    <a:moveTo>
                      <a:pt x="1926" y="1"/>
                    </a:moveTo>
                    <a:lnTo>
                      <a:pt x="124" y="1"/>
                    </a:lnTo>
                    <a:cubicBezTo>
                      <a:pt x="0" y="1"/>
                      <a:pt x="17" y="187"/>
                      <a:pt x="141" y="187"/>
                    </a:cubicBezTo>
                    <a:lnTo>
                      <a:pt x="1938" y="187"/>
                    </a:lnTo>
                    <a:cubicBezTo>
                      <a:pt x="2061" y="187"/>
                      <a:pt x="2045" y="1"/>
                      <a:pt x="19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2;p15">
                <a:extLst>
                  <a:ext uri="{FF2B5EF4-FFF2-40B4-BE49-F238E27FC236}">
                    <a16:creationId xmlns:a16="http://schemas.microsoft.com/office/drawing/2014/main" id="{D0322110-23EA-41C4-8106-243AC7D88EB2}"/>
                  </a:ext>
                </a:extLst>
              </p:cNvPr>
              <p:cNvSpPr/>
              <p:nvPr/>
            </p:nvSpPr>
            <p:spPr>
              <a:xfrm>
                <a:off x="3059427" y="3722207"/>
                <a:ext cx="285507" cy="25816"/>
              </a:xfrm>
              <a:custGeom>
                <a:avLst/>
                <a:gdLst/>
                <a:ahLst/>
                <a:cxnLst/>
                <a:rect l="l" t="t" r="r" b="b"/>
                <a:pathLst>
                  <a:path w="2057" h="186" extrusionOk="0">
                    <a:moveTo>
                      <a:pt x="1921" y="0"/>
                    </a:moveTo>
                    <a:lnTo>
                      <a:pt x="119" y="0"/>
                    </a:lnTo>
                    <a:cubicBezTo>
                      <a:pt x="1" y="0"/>
                      <a:pt x="17" y="186"/>
                      <a:pt x="136" y="186"/>
                    </a:cubicBezTo>
                    <a:lnTo>
                      <a:pt x="1938" y="186"/>
                    </a:lnTo>
                    <a:cubicBezTo>
                      <a:pt x="2056" y="186"/>
                      <a:pt x="2039" y="0"/>
                      <a:pt x="19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 name="Google Shape;103;p15">
              <a:extLst>
                <a:ext uri="{FF2B5EF4-FFF2-40B4-BE49-F238E27FC236}">
                  <a16:creationId xmlns:a16="http://schemas.microsoft.com/office/drawing/2014/main" id="{8D94A42B-E366-4771-9B34-351FB208A579}"/>
                </a:ext>
              </a:extLst>
            </p:cNvPr>
            <p:cNvSpPr/>
            <p:nvPr/>
          </p:nvSpPr>
          <p:spPr>
            <a:xfrm>
              <a:off x="2377801" y="2741194"/>
              <a:ext cx="357404" cy="530901"/>
            </a:xfrm>
            <a:custGeom>
              <a:avLst/>
              <a:gdLst/>
              <a:ahLst/>
              <a:cxnLst/>
              <a:rect l="l" t="t" r="r" b="b"/>
              <a:pathLst>
                <a:path w="2575" h="3825" extrusionOk="0">
                  <a:moveTo>
                    <a:pt x="2574" y="3824"/>
                  </a:moveTo>
                  <a:lnTo>
                    <a:pt x="1" y="3824"/>
                  </a:lnTo>
                  <a:lnTo>
                    <a:pt x="1" y="1"/>
                  </a:lnTo>
                  <a:lnTo>
                    <a:pt x="257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4;p15">
              <a:extLst>
                <a:ext uri="{FF2B5EF4-FFF2-40B4-BE49-F238E27FC236}">
                  <a16:creationId xmlns:a16="http://schemas.microsoft.com/office/drawing/2014/main" id="{D2DEB931-2DB3-4F83-B286-A7BC5852879C}"/>
                </a:ext>
              </a:extLst>
            </p:cNvPr>
            <p:cNvSpPr/>
            <p:nvPr/>
          </p:nvSpPr>
          <p:spPr>
            <a:xfrm>
              <a:off x="2409863" y="2713018"/>
              <a:ext cx="357404" cy="530901"/>
            </a:xfrm>
            <a:custGeom>
              <a:avLst/>
              <a:gdLst/>
              <a:ahLst/>
              <a:cxnLst/>
              <a:rect l="l" t="t" r="r" b="b"/>
              <a:pathLst>
                <a:path w="2575" h="3825" extrusionOk="0">
                  <a:moveTo>
                    <a:pt x="2574" y="3825"/>
                  </a:moveTo>
                  <a:lnTo>
                    <a:pt x="1" y="3825"/>
                  </a:lnTo>
                  <a:lnTo>
                    <a:pt x="1" y="1"/>
                  </a:lnTo>
                  <a:lnTo>
                    <a:pt x="2574"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5;p15">
              <a:extLst>
                <a:ext uri="{FF2B5EF4-FFF2-40B4-BE49-F238E27FC236}">
                  <a16:creationId xmlns:a16="http://schemas.microsoft.com/office/drawing/2014/main" id="{D83555E3-0445-4337-98C8-ADA6F1C56E18}"/>
                </a:ext>
              </a:extLst>
            </p:cNvPr>
            <p:cNvSpPr/>
            <p:nvPr/>
          </p:nvSpPr>
          <p:spPr>
            <a:xfrm>
              <a:off x="2451363" y="2678736"/>
              <a:ext cx="357265" cy="530068"/>
            </a:xfrm>
            <a:custGeom>
              <a:avLst/>
              <a:gdLst/>
              <a:ahLst/>
              <a:cxnLst/>
              <a:rect l="l" t="t" r="r" b="b"/>
              <a:pathLst>
                <a:path w="2574" h="3819" extrusionOk="0">
                  <a:moveTo>
                    <a:pt x="2574" y="3818"/>
                  </a:moveTo>
                  <a:lnTo>
                    <a:pt x="0" y="3818"/>
                  </a:lnTo>
                  <a:lnTo>
                    <a:pt x="0" y="0"/>
                  </a:lnTo>
                  <a:lnTo>
                    <a:pt x="25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6;p15">
              <a:extLst>
                <a:ext uri="{FF2B5EF4-FFF2-40B4-BE49-F238E27FC236}">
                  <a16:creationId xmlns:a16="http://schemas.microsoft.com/office/drawing/2014/main" id="{09CC2DC3-A969-4F2E-889C-05BEFD7982E4}"/>
                </a:ext>
              </a:extLst>
            </p:cNvPr>
            <p:cNvSpPr/>
            <p:nvPr/>
          </p:nvSpPr>
          <p:spPr>
            <a:xfrm>
              <a:off x="2489670" y="2767843"/>
              <a:ext cx="285368" cy="25816"/>
            </a:xfrm>
            <a:custGeom>
              <a:avLst/>
              <a:gdLst/>
              <a:ahLst/>
              <a:cxnLst/>
              <a:rect l="l" t="t" r="r" b="b"/>
              <a:pathLst>
                <a:path w="2056" h="186" extrusionOk="0">
                  <a:moveTo>
                    <a:pt x="1921" y="0"/>
                  </a:moveTo>
                  <a:lnTo>
                    <a:pt x="118" y="0"/>
                  </a:lnTo>
                  <a:cubicBezTo>
                    <a:pt x="0" y="0"/>
                    <a:pt x="17" y="186"/>
                    <a:pt x="135" y="186"/>
                  </a:cubicBezTo>
                  <a:lnTo>
                    <a:pt x="1937" y="186"/>
                  </a:lnTo>
                  <a:cubicBezTo>
                    <a:pt x="2056" y="186"/>
                    <a:pt x="2039" y="0"/>
                    <a:pt x="19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7;p15">
              <a:extLst>
                <a:ext uri="{FF2B5EF4-FFF2-40B4-BE49-F238E27FC236}">
                  <a16:creationId xmlns:a16="http://schemas.microsoft.com/office/drawing/2014/main" id="{F99BBD5C-277D-4908-B5C2-BDB3D21CC549}"/>
                </a:ext>
              </a:extLst>
            </p:cNvPr>
            <p:cNvSpPr/>
            <p:nvPr/>
          </p:nvSpPr>
          <p:spPr>
            <a:xfrm>
              <a:off x="2489670" y="2837380"/>
              <a:ext cx="285368" cy="25955"/>
            </a:xfrm>
            <a:custGeom>
              <a:avLst/>
              <a:gdLst/>
              <a:ahLst/>
              <a:cxnLst/>
              <a:rect l="l" t="t" r="r" b="b"/>
              <a:pathLst>
                <a:path w="2056" h="187" extrusionOk="0">
                  <a:moveTo>
                    <a:pt x="1921" y="0"/>
                  </a:moveTo>
                  <a:lnTo>
                    <a:pt x="118" y="0"/>
                  </a:lnTo>
                  <a:cubicBezTo>
                    <a:pt x="0" y="0"/>
                    <a:pt x="17" y="186"/>
                    <a:pt x="135" y="186"/>
                  </a:cubicBezTo>
                  <a:lnTo>
                    <a:pt x="1937" y="186"/>
                  </a:lnTo>
                  <a:cubicBezTo>
                    <a:pt x="2056" y="186"/>
                    <a:pt x="2039" y="0"/>
                    <a:pt x="19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8;p15">
              <a:extLst>
                <a:ext uri="{FF2B5EF4-FFF2-40B4-BE49-F238E27FC236}">
                  <a16:creationId xmlns:a16="http://schemas.microsoft.com/office/drawing/2014/main" id="{A212061C-1B1E-479F-A38A-527BFEDD6E63}"/>
                </a:ext>
              </a:extLst>
            </p:cNvPr>
            <p:cNvSpPr/>
            <p:nvPr/>
          </p:nvSpPr>
          <p:spPr>
            <a:xfrm>
              <a:off x="2489670" y="2906084"/>
              <a:ext cx="285368" cy="26788"/>
            </a:xfrm>
            <a:custGeom>
              <a:avLst/>
              <a:gdLst/>
              <a:ahLst/>
              <a:cxnLst/>
              <a:rect l="l" t="t" r="r" b="b"/>
              <a:pathLst>
                <a:path w="2056" h="193" extrusionOk="0">
                  <a:moveTo>
                    <a:pt x="1921" y="1"/>
                  </a:moveTo>
                  <a:lnTo>
                    <a:pt x="118" y="1"/>
                  </a:lnTo>
                  <a:cubicBezTo>
                    <a:pt x="0" y="1"/>
                    <a:pt x="17" y="192"/>
                    <a:pt x="135" y="192"/>
                  </a:cubicBezTo>
                  <a:lnTo>
                    <a:pt x="1937" y="192"/>
                  </a:lnTo>
                  <a:cubicBezTo>
                    <a:pt x="2056" y="192"/>
                    <a:pt x="2039" y="1"/>
                    <a:pt x="19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9;p15">
              <a:extLst>
                <a:ext uri="{FF2B5EF4-FFF2-40B4-BE49-F238E27FC236}">
                  <a16:creationId xmlns:a16="http://schemas.microsoft.com/office/drawing/2014/main" id="{0C2F6BB7-4F78-451D-B4D1-0FF9D54A0F2D}"/>
                </a:ext>
              </a:extLst>
            </p:cNvPr>
            <p:cNvSpPr/>
            <p:nvPr/>
          </p:nvSpPr>
          <p:spPr>
            <a:xfrm>
              <a:off x="2489670" y="2975760"/>
              <a:ext cx="285368" cy="25816"/>
            </a:xfrm>
            <a:custGeom>
              <a:avLst/>
              <a:gdLst/>
              <a:ahLst/>
              <a:cxnLst/>
              <a:rect l="l" t="t" r="r" b="b"/>
              <a:pathLst>
                <a:path w="2056" h="186" extrusionOk="0">
                  <a:moveTo>
                    <a:pt x="1921" y="0"/>
                  </a:moveTo>
                  <a:lnTo>
                    <a:pt x="118" y="0"/>
                  </a:lnTo>
                  <a:cubicBezTo>
                    <a:pt x="0" y="0"/>
                    <a:pt x="17" y="186"/>
                    <a:pt x="135" y="186"/>
                  </a:cubicBezTo>
                  <a:lnTo>
                    <a:pt x="1937" y="186"/>
                  </a:lnTo>
                  <a:cubicBezTo>
                    <a:pt x="2056" y="186"/>
                    <a:pt x="2039" y="0"/>
                    <a:pt x="19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10;p15">
              <a:extLst>
                <a:ext uri="{FF2B5EF4-FFF2-40B4-BE49-F238E27FC236}">
                  <a16:creationId xmlns:a16="http://schemas.microsoft.com/office/drawing/2014/main" id="{B91B4B10-2850-4D77-B5F8-4780C1179636}"/>
                </a:ext>
              </a:extLst>
            </p:cNvPr>
            <p:cNvSpPr/>
            <p:nvPr/>
          </p:nvSpPr>
          <p:spPr>
            <a:xfrm>
              <a:off x="2491197" y="3035165"/>
              <a:ext cx="286201" cy="25816"/>
            </a:xfrm>
            <a:custGeom>
              <a:avLst/>
              <a:gdLst/>
              <a:ahLst/>
              <a:cxnLst/>
              <a:rect l="l" t="t" r="r" b="b"/>
              <a:pathLst>
                <a:path w="2062" h="186" extrusionOk="0">
                  <a:moveTo>
                    <a:pt x="1921" y="0"/>
                  </a:moveTo>
                  <a:lnTo>
                    <a:pt x="124" y="0"/>
                  </a:lnTo>
                  <a:cubicBezTo>
                    <a:pt x="0" y="0"/>
                    <a:pt x="17" y="186"/>
                    <a:pt x="141" y="186"/>
                  </a:cubicBezTo>
                  <a:lnTo>
                    <a:pt x="1938" y="186"/>
                  </a:lnTo>
                  <a:cubicBezTo>
                    <a:pt x="2062" y="186"/>
                    <a:pt x="2045" y="0"/>
                    <a:pt x="19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11;p15">
              <a:extLst>
                <a:ext uri="{FF2B5EF4-FFF2-40B4-BE49-F238E27FC236}">
                  <a16:creationId xmlns:a16="http://schemas.microsoft.com/office/drawing/2014/main" id="{06ACC6C8-0A8B-4967-B731-631A64EC9EC5}"/>
                </a:ext>
              </a:extLst>
            </p:cNvPr>
            <p:cNvSpPr/>
            <p:nvPr/>
          </p:nvSpPr>
          <p:spPr>
            <a:xfrm>
              <a:off x="2500635" y="3104702"/>
              <a:ext cx="286201" cy="25955"/>
            </a:xfrm>
            <a:custGeom>
              <a:avLst/>
              <a:gdLst/>
              <a:ahLst/>
              <a:cxnLst/>
              <a:rect l="l" t="t" r="r" b="b"/>
              <a:pathLst>
                <a:path w="2062" h="187" extrusionOk="0">
                  <a:moveTo>
                    <a:pt x="1926" y="0"/>
                  </a:moveTo>
                  <a:lnTo>
                    <a:pt x="124" y="0"/>
                  </a:lnTo>
                  <a:cubicBezTo>
                    <a:pt x="0" y="0"/>
                    <a:pt x="17" y="186"/>
                    <a:pt x="141" y="186"/>
                  </a:cubicBezTo>
                  <a:lnTo>
                    <a:pt x="1943" y="186"/>
                  </a:lnTo>
                  <a:cubicBezTo>
                    <a:pt x="2061" y="186"/>
                    <a:pt x="2044" y="0"/>
                    <a:pt x="19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12;p15">
              <a:extLst>
                <a:ext uri="{FF2B5EF4-FFF2-40B4-BE49-F238E27FC236}">
                  <a16:creationId xmlns:a16="http://schemas.microsoft.com/office/drawing/2014/main" id="{A41E25AD-8C86-46C9-BFF4-60458A919E47}"/>
                </a:ext>
              </a:extLst>
            </p:cNvPr>
            <p:cNvSpPr/>
            <p:nvPr/>
          </p:nvSpPr>
          <p:spPr>
            <a:xfrm>
              <a:off x="2244140" y="410386"/>
              <a:ext cx="1093725" cy="1230440"/>
            </a:xfrm>
            <a:custGeom>
              <a:avLst/>
              <a:gdLst/>
              <a:ahLst/>
              <a:cxnLst/>
              <a:rect l="l" t="t" r="r" b="b"/>
              <a:pathLst>
                <a:path w="7880" h="8865" extrusionOk="0">
                  <a:moveTo>
                    <a:pt x="7879" y="3942"/>
                  </a:moveTo>
                  <a:lnTo>
                    <a:pt x="7879" y="8864"/>
                  </a:lnTo>
                  <a:lnTo>
                    <a:pt x="7068" y="8436"/>
                  </a:lnTo>
                  <a:lnTo>
                    <a:pt x="6500" y="8138"/>
                  </a:lnTo>
                  <a:lnTo>
                    <a:pt x="6500" y="3942"/>
                  </a:lnTo>
                  <a:cubicBezTo>
                    <a:pt x="6500" y="2529"/>
                    <a:pt x="5351" y="1380"/>
                    <a:pt x="3937" y="1380"/>
                  </a:cubicBezTo>
                  <a:cubicBezTo>
                    <a:pt x="3802" y="1380"/>
                    <a:pt x="3667" y="1391"/>
                    <a:pt x="3532" y="1414"/>
                  </a:cubicBezTo>
                  <a:cubicBezTo>
                    <a:pt x="2315" y="1605"/>
                    <a:pt x="1381" y="2664"/>
                    <a:pt x="1381" y="3942"/>
                  </a:cubicBezTo>
                  <a:lnTo>
                    <a:pt x="1381" y="7941"/>
                  </a:lnTo>
                  <a:lnTo>
                    <a:pt x="570" y="8363"/>
                  </a:lnTo>
                  <a:lnTo>
                    <a:pt x="1" y="8662"/>
                  </a:lnTo>
                  <a:lnTo>
                    <a:pt x="1" y="3942"/>
                  </a:lnTo>
                  <a:cubicBezTo>
                    <a:pt x="1" y="1904"/>
                    <a:pt x="1550" y="226"/>
                    <a:pt x="3532" y="23"/>
                  </a:cubicBezTo>
                  <a:cubicBezTo>
                    <a:pt x="3667" y="6"/>
                    <a:pt x="3802" y="0"/>
                    <a:pt x="3937" y="0"/>
                  </a:cubicBezTo>
                  <a:cubicBezTo>
                    <a:pt x="6111" y="0"/>
                    <a:pt x="7879" y="1769"/>
                    <a:pt x="7879" y="394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13;p15">
              <a:extLst>
                <a:ext uri="{FF2B5EF4-FFF2-40B4-BE49-F238E27FC236}">
                  <a16:creationId xmlns:a16="http://schemas.microsoft.com/office/drawing/2014/main" id="{4F284601-DE60-49E2-A9C0-21E9FB56BAB0}"/>
                </a:ext>
              </a:extLst>
            </p:cNvPr>
            <p:cNvSpPr/>
            <p:nvPr/>
          </p:nvSpPr>
          <p:spPr>
            <a:xfrm>
              <a:off x="2205139" y="1145868"/>
              <a:ext cx="1202264" cy="1395332"/>
            </a:xfrm>
            <a:custGeom>
              <a:avLst/>
              <a:gdLst/>
              <a:ahLst/>
              <a:cxnLst/>
              <a:rect l="l" t="t" r="r" b="b"/>
              <a:pathLst>
                <a:path w="8662" h="10053" extrusionOk="0">
                  <a:moveTo>
                    <a:pt x="8662" y="2270"/>
                  </a:moveTo>
                  <a:lnTo>
                    <a:pt x="8662" y="5880"/>
                  </a:lnTo>
                  <a:cubicBezTo>
                    <a:pt x="8662" y="7705"/>
                    <a:pt x="6978" y="9371"/>
                    <a:pt x="4466" y="10019"/>
                  </a:cubicBezTo>
                  <a:cubicBezTo>
                    <a:pt x="4421" y="10030"/>
                    <a:pt x="4376" y="10042"/>
                    <a:pt x="4331" y="10053"/>
                  </a:cubicBezTo>
                  <a:cubicBezTo>
                    <a:pt x="4286" y="10042"/>
                    <a:pt x="4246" y="10030"/>
                    <a:pt x="4201" y="10019"/>
                  </a:cubicBezTo>
                  <a:cubicBezTo>
                    <a:pt x="4151" y="10008"/>
                    <a:pt x="4100" y="9997"/>
                    <a:pt x="4049" y="9980"/>
                  </a:cubicBezTo>
                  <a:cubicBezTo>
                    <a:pt x="1622" y="9304"/>
                    <a:pt x="0" y="7671"/>
                    <a:pt x="0" y="5880"/>
                  </a:cubicBezTo>
                  <a:lnTo>
                    <a:pt x="0" y="2270"/>
                  </a:lnTo>
                  <a:lnTo>
                    <a:pt x="4049" y="147"/>
                  </a:lnTo>
                  <a:lnTo>
                    <a:pt x="433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14;p15">
              <a:extLst>
                <a:ext uri="{FF2B5EF4-FFF2-40B4-BE49-F238E27FC236}">
                  <a16:creationId xmlns:a16="http://schemas.microsoft.com/office/drawing/2014/main" id="{7AD2C3CB-97A2-4088-A14B-9043157BFB57}"/>
                </a:ext>
              </a:extLst>
            </p:cNvPr>
            <p:cNvSpPr/>
            <p:nvPr/>
          </p:nvSpPr>
          <p:spPr>
            <a:xfrm>
              <a:off x="2635843" y="1391324"/>
              <a:ext cx="340887" cy="867068"/>
            </a:xfrm>
            <a:custGeom>
              <a:avLst/>
              <a:gdLst/>
              <a:ahLst/>
              <a:cxnLst/>
              <a:rect l="l" t="t" r="r" b="b"/>
              <a:pathLst>
                <a:path w="2456" h="6247" extrusionOk="0">
                  <a:moveTo>
                    <a:pt x="1025" y="1"/>
                  </a:moveTo>
                  <a:cubicBezTo>
                    <a:pt x="1679" y="74"/>
                    <a:pt x="2185" y="632"/>
                    <a:pt x="2185" y="1307"/>
                  </a:cubicBezTo>
                  <a:cubicBezTo>
                    <a:pt x="2185" y="1696"/>
                    <a:pt x="2016" y="2045"/>
                    <a:pt x="1746" y="2287"/>
                  </a:cubicBezTo>
                  <a:cubicBezTo>
                    <a:pt x="1684" y="2344"/>
                    <a:pt x="1617" y="2394"/>
                    <a:pt x="1543" y="2434"/>
                  </a:cubicBezTo>
                  <a:lnTo>
                    <a:pt x="2456" y="6246"/>
                  </a:lnTo>
                  <a:lnTo>
                    <a:pt x="0" y="6246"/>
                  </a:lnTo>
                  <a:lnTo>
                    <a:pt x="839" y="2507"/>
                  </a:lnTo>
                  <a:cubicBezTo>
                    <a:pt x="349" y="2321"/>
                    <a:pt x="0" y="1842"/>
                    <a:pt x="0" y="1285"/>
                  </a:cubicBezTo>
                  <a:cubicBezTo>
                    <a:pt x="0" y="654"/>
                    <a:pt x="440" y="136"/>
                    <a:pt x="10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15;p15">
              <a:extLst>
                <a:ext uri="{FF2B5EF4-FFF2-40B4-BE49-F238E27FC236}">
                  <a16:creationId xmlns:a16="http://schemas.microsoft.com/office/drawing/2014/main" id="{B0E0783B-8670-430A-ADA8-DC0DAC44DC21}"/>
                </a:ext>
              </a:extLst>
            </p:cNvPr>
            <p:cNvSpPr/>
            <p:nvPr/>
          </p:nvSpPr>
          <p:spPr>
            <a:xfrm>
              <a:off x="2087856" y="1013734"/>
              <a:ext cx="1436832" cy="1648637"/>
            </a:xfrm>
            <a:custGeom>
              <a:avLst/>
              <a:gdLst/>
              <a:ahLst/>
              <a:cxnLst/>
              <a:rect l="l" t="t" r="r" b="b"/>
              <a:pathLst>
                <a:path w="10352" h="11878" extrusionOk="0">
                  <a:moveTo>
                    <a:pt x="9507" y="6832"/>
                  </a:moveTo>
                  <a:cubicBezTo>
                    <a:pt x="9507" y="8657"/>
                    <a:pt x="7823" y="10323"/>
                    <a:pt x="5311" y="10971"/>
                  </a:cubicBezTo>
                  <a:cubicBezTo>
                    <a:pt x="5266" y="10982"/>
                    <a:pt x="5221" y="10994"/>
                    <a:pt x="5176" y="11005"/>
                  </a:cubicBezTo>
                  <a:cubicBezTo>
                    <a:pt x="5131" y="10994"/>
                    <a:pt x="5091" y="10982"/>
                    <a:pt x="5046" y="10971"/>
                  </a:cubicBezTo>
                  <a:cubicBezTo>
                    <a:pt x="4996" y="10960"/>
                    <a:pt x="4945" y="10949"/>
                    <a:pt x="4894" y="10932"/>
                  </a:cubicBezTo>
                  <a:cubicBezTo>
                    <a:pt x="2467" y="10256"/>
                    <a:pt x="845" y="8623"/>
                    <a:pt x="845" y="6832"/>
                  </a:cubicBezTo>
                  <a:lnTo>
                    <a:pt x="845" y="3228"/>
                  </a:lnTo>
                  <a:lnTo>
                    <a:pt x="2157" y="2541"/>
                  </a:lnTo>
                  <a:lnTo>
                    <a:pt x="4894" y="1105"/>
                  </a:lnTo>
                  <a:lnTo>
                    <a:pt x="5176" y="953"/>
                  </a:lnTo>
                  <a:lnTo>
                    <a:pt x="8076" y="2473"/>
                  </a:lnTo>
                  <a:lnTo>
                    <a:pt x="9507" y="3228"/>
                  </a:lnTo>
                  <a:close/>
                  <a:moveTo>
                    <a:pt x="9670" y="2355"/>
                  </a:moveTo>
                  <a:lnTo>
                    <a:pt x="8076" y="1521"/>
                  </a:lnTo>
                  <a:lnTo>
                    <a:pt x="5176" y="1"/>
                  </a:lnTo>
                  <a:lnTo>
                    <a:pt x="4894" y="147"/>
                  </a:lnTo>
                  <a:lnTo>
                    <a:pt x="2157" y="1583"/>
                  </a:lnTo>
                  <a:lnTo>
                    <a:pt x="558" y="2422"/>
                  </a:lnTo>
                  <a:lnTo>
                    <a:pt x="1" y="2715"/>
                  </a:lnTo>
                  <a:lnTo>
                    <a:pt x="1" y="6832"/>
                  </a:lnTo>
                  <a:cubicBezTo>
                    <a:pt x="1" y="9051"/>
                    <a:pt x="1943" y="11044"/>
                    <a:pt x="4832" y="11793"/>
                  </a:cubicBezTo>
                  <a:cubicBezTo>
                    <a:pt x="4855" y="11799"/>
                    <a:pt x="4877" y="11799"/>
                    <a:pt x="4894" y="11805"/>
                  </a:cubicBezTo>
                  <a:cubicBezTo>
                    <a:pt x="4956" y="11821"/>
                    <a:pt x="5018" y="11838"/>
                    <a:pt x="5075" y="11850"/>
                  </a:cubicBezTo>
                  <a:lnTo>
                    <a:pt x="5176" y="11878"/>
                  </a:lnTo>
                  <a:lnTo>
                    <a:pt x="5277" y="11850"/>
                  </a:lnTo>
                  <a:cubicBezTo>
                    <a:pt x="5362" y="11833"/>
                    <a:pt x="5441" y="11810"/>
                    <a:pt x="5525" y="11793"/>
                  </a:cubicBezTo>
                  <a:cubicBezTo>
                    <a:pt x="8414" y="11044"/>
                    <a:pt x="10351" y="9051"/>
                    <a:pt x="10351" y="6832"/>
                  </a:cubicBezTo>
                  <a:lnTo>
                    <a:pt x="10351" y="2715"/>
                  </a:lnTo>
                  <a:close/>
                </a:path>
              </a:pathLst>
            </a:custGeom>
            <a:solidFill>
              <a:srgbClr val="DFAF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116;p15">
              <a:extLst>
                <a:ext uri="{FF2B5EF4-FFF2-40B4-BE49-F238E27FC236}">
                  <a16:creationId xmlns:a16="http://schemas.microsoft.com/office/drawing/2014/main" id="{78B58500-AEB0-452A-B7CF-E3E8742290F2}"/>
                </a:ext>
              </a:extLst>
            </p:cNvPr>
            <p:cNvGrpSpPr/>
            <p:nvPr/>
          </p:nvGrpSpPr>
          <p:grpSpPr>
            <a:xfrm>
              <a:off x="2935899" y="2682208"/>
              <a:ext cx="430827" cy="593359"/>
              <a:chOff x="2935899" y="3295408"/>
              <a:chExt cx="430827" cy="593359"/>
            </a:xfrm>
          </p:grpSpPr>
          <p:sp>
            <p:nvSpPr>
              <p:cNvPr id="70" name="Google Shape;117;p15">
                <a:extLst>
                  <a:ext uri="{FF2B5EF4-FFF2-40B4-BE49-F238E27FC236}">
                    <a16:creationId xmlns:a16="http://schemas.microsoft.com/office/drawing/2014/main" id="{1EE51ADB-C42A-4944-BBC2-0DCA57A7A085}"/>
                  </a:ext>
                </a:extLst>
              </p:cNvPr>
              <p:cNvSpPr/>
              <p:nvPr/>
            </p:nvSpPr>
            <p:spPr>
              <a:xfrm>
                <a:off x="2935899" y="3358699"/>
                <a:ext cx="357404" cy="530068"/>
              </a:xfrm>
              <a:custGeom>
                <a:avLst/>
                <a:gdLst/>
                <a:ahLst/>
                <a:cxnLst/>
                <a:rect l="l" t="t" r="r" b="b"/>
                <a:pathLst>
                  <a:path w="2575" h="3819" extrusionOk="0">
                    <a:moveTo>
                      <a:pt x="2574" y="3819"/>
                    </a:moveTo>
                    <a:lnTo>
                      <a:pt x="1" y="3819"/>
                    </a:lnTo>
                    <a:lnTo>
                      <a:pt x="1" y="0"/>
                    </a:lnTo>
                    <a:lnTo>
                      <a:pt x="257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18;p15">
                <a:extLst>
                  <a:ext uri="{FF2B5EF4-FFF2-40B4-BE49-F238E27FC236}">
                    <a16:creationId xmlns:a16="http://schemas.microsoft.com/office/drawing/2014/main" id="{9366BA44-70A9-4AD6-A0F6-D647E04BACAE}"/>
                  </a:ext>
                </a:extLst>
              </p:cNvPr>
              <p:cNvSpPr/>
              <p:nvPr/>
            </p:nvSpPr>
            <p:spPr>
              <a:xfrm>
                <a:off x="2967961" y="3330523"/>
                <a:ext cx="357404" cy="530068"/>
              </a:xfrm>
              <a:custGeom>
                <a:avLst/>
                <a:gdLst/>
                <a:ahLst/>
                <a:cxnLst/>
                <a:rect l="l" t="t" r="r" b="b"/>
                <a:pathLst>
                  <a:path w="2575" h="3819" extrusionOk="0">
                    <a:moveTo>
                      <a:pt x="2574" y="3819"/>
                    </a:moveTo>
                    <a:lnTo>
                      <a:pt x="1" y="3819"/>
                    </a:lnTo>
                    <a:lnTo>
                      <a:pt x="1" y="1"/>
                    </a:lnTo>
                    <a:lnTo>
                      <a:pt x="2574"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19;p15">
                <a:extLst>
                  <a:ext uri="{FF2B5EF4-FFF2-40B4-BE49-F238E27FC236}">
                    <a16:creationId xmlns:a16="http://schemas.microsoft.com/office/drawing/2014/main" id="{8785B368-989A-4374-96BB-B44188AC4499}"/>
                  </a:ext>
                </a:extLst>
              </p:cNvPr>
              <p:cNvSpPr/>
              <p:nvPr/>
            </p:nvSpPr>
            <p:spPr>
              <a:xfrm>
                <a:off x="3010155" y="3295408"/>
                <a:ext cx="356571" cy="530900"/>
              </a:xfrm>
              <a:custGeom>
                <a:avLst/>
                <a:gdLst/>
                <a:ahLst/>
                <a:cxnLst/>
                <a:rect l="l" t="t" r="r" b="b"/>
                <a:pathLst>
                  <a:path w="2569" h="3825" extrusionOk="0">
                    <a:moveTo>
                      <a:pt x="2569" y="3824"/>
                    </a:moveTo>
                    <a:lnTo>
                      <a:pt x="1" y="3824"/>
                    </a:lnTo>
                    <a:lnTo>
                      <a:pt x="1" y="0"/>
                    </a:lnTo>
                    <a:lnTo>
                      <a:pt x="256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20;p15">
                <a:extLst>
                  <a:ext uri="{FF2B5EF4-FFF2-40B4-BE49-F238E27FC236}">
                    <a16:creationId xmlns:a16="http://schemas.microsoft.com/office/drawing/2014/main" id="{93E565D9-AA1C-4AE0-A612-1A82E9EAC1A7}"/>
                  </a:ext>
                </a:extLst>
              </p:cNvPr>
              <p:cNvSpPr/>
              <p:nvPr/>
            </p:nvSpPr>
            <p:spPr>
              <a:xfrm>
                <a:off x="3047768" y="3385209"/>
                <a:ext cx="285368" cy="25955"/>
              </a:xfrm>
              <a:custGeom>
                <a:avLst/>
                <a:gdLst/>
                <a:ahLst/>
                <a:cxnLst/>
                <a:rect l="l" t="t" r="r" b="b"/>
                <a:pathLst>
                  <a:path w="2056" h="187" extrusionOk="0">
                    <a:moveTo>
                      <a:pt x="1920" y="1"/>
                    </a:moveTo>
                    <a:lnTo>
                      <a:pt x="118" y="1"/>
                    </a:lnTo>
                    <a:cubicBezTo>
                      <a:pt x="0" y="1"/>
                      <a:pt x="17" y="187"/>
                      <a:pt x="135" y="187"/>
                    </a:cubicBezTo>
                    <a:lnTo>
                      <a:pt x="1937" y="187"/>
                    </a:lnTo>
                    <a:cubicBezTo>
                      <a:pt x="2056" y="187"/>
                      <a:pt x="2039" y="1"/>
                      <a:pt x="19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21;p15">
                <a:extLst>
                  <a:ext uri="{FF2B5EF4-FFF2-40B4-BE49-F238E27FC236}">
                    <a16:creationId xmlns:a16="http://schemas.microsoft.com/office/drawing/2014/main" id="{1C1642EC-F653-463A-925B-8E45753FCDD7}"/>
                  </a:ext>
                </a:extLst>
              </p:cNvPr>
              <p:cNvSpPr/>
              <p:nvPr/>
            </p:nvSpPr>
            <p:spPr>
              <a:xfrm>
                <a:off x="3047768" y="3454885"/>
                <a:ext cx="285368" cy="25816"/>
              </a:xfrm>
              <a:custGeom>
                <a:avLst/>
                <a:gdLst/>
                <a:ahLst/>
                <a:cxnLst/>
                <a:rect l="l" t="t" r="r" b="b"/>
                <a:pathLst>
                  <a:path w="2056" h="186" extrusionOk="0">
                    <a:moveTo>
                      <a:pt x="1920" y="0"/>
                    </a:moveTo>
                    <a:lnTo>
                      <a:pt x="118" y="0"/>
                    </a:lnTo>
                    <a:cubicBezTo>
                      <a:pt x="0" y="0"/>
                      <a:pt x="17" y="186"/>
                      <a:pt x="135" y="186"/>
                    </a:cubicBezTo>
                    <a:lnTo>
                      <a:pt x="1937" y="186"/>
                    </a:lnTo>
                    <a:cubicBezTo>
                      <a:pt x="2056" y="186"/>
                      <a:pt x="2039" y="0"/>
                      <a:pt x="19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22;p15">
                <a:extLst>
                  <a:ext uri="{FF2B5EF4-FFF2-40B4-BE49-F238E27FC236}">
                    <a16:creationId xmlns:a16="http://schemas.microsoft.com/office/drawing/2014/main" id="{2BCF0F49-D879-4E84-A43C-0B2A89AA8AF0}"/>
                  </a:ext>
                </a:extLst>
              </p:cNvPr>
              <p:cNvSpPr/>
              <p:nvPr/>
            </p:nvSpPr>
            <p:spPr>
              <a:xfrm>
                <a:off x="3047768" y="3523589"/>
                <a:ext cx="285368" cy="25955"/>
              </a:xfrm>
              <a:custGeom>
                <a:avLst/>
                <a:gdLst/>
                <a:ahLst/>
                <a:cxnLst/>
                <a:rect l="l" t="t" r="r" b="b"/>
                <a:pathLst>
                  <a:path w="2056" h="187" extrusionOk="0">
                    <a:moveTo>
                      <a:pt x="1920" y="1"/>
                    </a:moveTo>
                    <a:lnTo>
                      <a:pt x="118" y="1"/>
                    </a:lnTo>
                    <a:cubicBezTo>
                      <a:pt x="0" y="1"/>
                      <a:pt x="17" y="187"/>
                      <a:pt x="135" y="187"/>
                    </a:cubicBezTo>
                    <a:lnTo>
                      <a:pt x="1937" y="187"/>
                    </a:lnTo>
                    <a:cubicBezTo>
                      <a:pt x="2056" y="187"/>
                      <a:pt x="2039" y="1"/>
                      <a:pt x="19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23;p15">
                <a:extLst>
                  <a:ext uri="{FF2B5EF4-FFF2-40B4-BE49-F238E27FC236}">
                    <a16:creationId xmlns:a16="http://schemas.microsoft.com/office/drawing/2014/main" id="{280E5AFA-A465-4BCA-8BE4-905A39A53761}"/>
                  </a:ext>
                </a:extLst>
              </p:cNvPr>
              <p:cNvSpPr/>
              <p:nvPr/>
            </p:nvSpPr>
            <p:spPr>
              <a:xfrm>
                <a:off x="3047768" y="3593126"/>
                <a:ext cx="285368" cy="25955"/>
              </a:xfrm>
              <a:custGeom>
                <a:avLst/>
                <a:gdLst/>
                <a:ahLst/>
                <a:cxnLst/>
                <a:rect l="l" t="t" r="r" b="b"/>
                <a:pathLst>
                  <a:path w="2056" h="187" extrusionOk="0">
                    <a:moveTo>
                      <a:pt x="1920" y="1"/>
                    </a:moveTo>
                    <a:lnTo>
                      <a:pt x="118" y="1"/>
                    </a:lnTo>
                    <a:cubicBezTo>
                      <a:pt x="0" y="1"/>
                      <a:pt x="17" y="187"/>
                      <a:pt x="135" y="187"/>
                    </a:cubicBezTo>
                    <a:lnTo>
                      <a:pt x="1937" y="187"/>
                    </a:lnTo>
                    <a:cubicBezTo>
                      <a:pt x="2056" y="187"/>
                      <a:pt x="2039" y="1"/>
                      <a:pt x="19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24;p15">
                <a:extLst>
                  <a:ext uri="{FF2B5EF4-FFF2-40B4-BE49-F238E27FC236}">
                    <a16:creationId xmlns:a16="http://schemas.microsoft.com/office/drawing/2014/main" id="{47F3F5C6-2DBF-4E8A-A1B3-43D4CC7824C6}"/>
                  </a:ext>
                </a:extLst>
              </p:cNvPr>
              <p:cNvSpPr/>
              <p:nvPr/>
            </p:nvSpPr>
            <p:spPr>
              <a:xfrm>
                <a:off x="3049295" y="3652531"/>
                <a:ext cx="286200" cy="25955"/>
              </a:xfrm>
              <a:custGeom>
                <a:avLst/>
                <a:gdLst/>
                <a:ahLst/>
                <a:cxnLst/>
                <a:rect l="l" t="t" r="r" b="b"/>
                <a:pathLst>
                  <a:path w="2062" h="187" extrusionOk="0">
                    <a:moveTo>
                      <a:pt x="1926" y="1"/>
                    </a:moveTo>
                    <a:lnTo>
                      <a:pt x="124" y="1"/>
                    </a:lnTo>
                    <a:cubicBezTo>
                      <a:pt x="0" y="1"/>
                      <a:pt x="17" y="187"/>
                      <a:pt x="141" y="187"/>
                    </a:cubicBezTo>
                    <a:lnTo>
                      <a:pt x="1938" y="187"/>
                    </a:lnTo>
                    <a:cubicBezTo>
                      <a:pt x="2061" y="187"/>
                      <a:pt x="2045" y="1"/>
                      <a:pt x="19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25;p15">
                <a:extLst>
                  <a:ext uri="{FF2B5EF4-FFF2-40B4-BE49-F238E27FC236}">
                    <a16:creationId xmlns:a16="http://schemas.microsoft.com/office/drawing/2014/main" id="{0EE30E0F-5AF1-4151-8D41-93999C2BB6FC}"/>
                  </a:ext>
                </a:extLst>
              </p:cNvPr>
              <p:cNvSpPr/>
              <p:nvPr/>
            </p:nvSpPr>
            <p:spPr>
              <a:xfrm>
                <a:off x="3059427" y="3722207"/>
                <a:ext cx="285506" cy="25816"/>
              </a:xfrm>
              <a:custGeom>
                <a:avLst/>
                <a:gdLst/>
                <a:ahLst/>
                <a:cxnLst/>
                <a:rect l="l" t="t" r="r" b="b"/>
                <a:pathLst>
                  <a:path w="2057" h="186" extrusionOk="0">
                    <a:moveTo>
                      <a:pt x="1921" y="0"/>
                    </a:moveTo>
                    <a:lnTo>
                      <a:pt x="119" y="0"/>
                    </a:lnTo>
                    <a:cubicBezTo>
                      <a:pt x="1" y="0"/>
                      <a:pt x="17" y="186"/>
                      <a:pt x="136" y="186"/>
                    </a:cubicBezTo>
                    <a:lnTo>
                      <a:pt x="1938" y="186"/>
                    </a:lnTo>
                    <a:cubicBezTo>
                      <a:pt x="2056" y="186"/>
                      <a:pt x="2039" y="0"/>
                      <a:pt x="19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 name="Google Shape;126;p15">
              <a:extLst>
                <a:ext uri="{FF2B5EF4-FFF2-40B4-BE49-F238E27FC236}">
                  <a16:creationId xmlns:a16="http://schemas.microsoft.com/office/drawing/2014/main" id="{7E3DEBA0-EEFD-4FBF-A5B5-BE81DEE49BD7}"/>
                </a:ext>
              </a:extLst>
            </p:cNvPr>
            <p:cNvGrpSpPr/>
            <p:nvPr/>
          </p:nvGrpSpPr>
          <p:grpSpPr>
            <a:xfrm>
              <a:off x="3493999" y="2682208"/>
              <a:ext cx="430827" cy="593359"/>
              <a:chOff x="2935899" y="3295408"/>
              <a:chExt cx="430827" cy="593359"/>
            </a:xfrm>
          </p:grpSpPr>
          <p:sp>
            <p:nvSpPr>
              <p:cNvPr id="61" name="Google Shape;127;p15">
                <a:extLst>
                  <a:ext uri="{FF2B5EF4-FFF2-40B4-BE49-F238E27FC236}">
                    <a16:creationId xmlns:a16="http://schemas.microsoft.com/office/drawing/2014/main" id="{2E0DF6FD-CD6E-4F42-B966-28143504EFED}"/>
                  </a:ext>
                </a:extLst>
              </p:cNvPr>
              <p:cNvSpPr/>
              <p:nvPr/>
            </p:nvSpPr>
            <p:spPr>
              <a:xfrm>
                <a:off x="2935899" y="3358699"/>
                <a:ext cx="357404" cy="530068"/>
              </a:xfrm>
              <a:custGeom>
                <a:avLst/>
                <a:gdLst/>
                <a:ahLst/>
                <a:cxnLst/>
                <a:rect l="l" t="t" r="r" b="b"/>
                <a:pathLst>
                  <a:path w="2575" h="3819" extrusionOk="0">
                    <a:moveTo>
                      <a:pt x="2574" y="3819"/>
                    </a:moveTo>
                    <a:lnTo>
                      <a:pt x="1" y="3819"/>
                    </a:lnTo>
                    <a:lnTo>
                      <a:pt x="1" y="0"/>
                    </a:lnTo>
                    <a:lnTo>
                      <a:pt x="257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28;p15">
                <a:extLst>
                  <a:ext uri="{FF2B5EF4-FFF2-40B4-BE49-F238E27FC236}">
                    <a16:creationId xmlns:a16="http://schemas.microsoft.com/office/drawing/2014/main" id="{7164DD70-EE84-45EA-AE01-10793851C151}"/>
                  </a:ext>
                </a:extLst>
              </p:cNvPr>
              <p:cNvSpPr/>
              <p:nvPr/>
            </p:nvSpPr>
            <p:spPr>
              <a:xfrm>
                <a:off x="2967961" y="3330523"/>
                <a:ext cx="357404" cy="530068"/>
              </a:xfrm>
              <a:custGeom>
                <a:avLst/>
                <a:gdLst/>
                <a:ahLst/>
                <a:cxnLst/>
                <a:rect l="l" t="t" r="r" b="b"/>
                <a:pathLst>
                  <a:path w="2575" h="3819" extrusionOk="0">
                    <a:moveTo>
                      <a:pt x="2574" y="3819"/>
                    </a:moveTo>
                    <a:lnTo>
                      <a:pt x="1" y="3819"/>
                    </a:lnTo>
                    <a:lnTo>
                      <a:pt x="1" y="1"/>
                    </a:lnTo>
                    <a:lnTo>
                      <a:pt x="2574"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29;p15">
                <a:extLst>
                  <a:ext uri="{FF2B5EF4-FFF2-40B4-BE49-F238E27FC236}">
                    <a16:creationId xmlns:a16="http://schemas.microsoft.com/office/drawing/2014/main" id="{5AC54342-4FFA-4933-88E6-FF29EA50063D}"/>
                  </a:ext>
                </a:extLst>
              </p:cNvPr>
              <p:cNvSpPr/>
              <p:nvPr/>
            </p:nvSpPr>
            <p:spPr>
              <a:xfrm>
                <a:off x="3010155" y="3295408"/>
                <a:ext cx="356571" cy="530900"/>
              </a:xfrm>
              <a:custGeom>
                <a:avLst/>
                <a:gdLst/>
                <a:ahLst/>
                <a:cxnLst/>
                <a:rect l="l" t="t" r="r" b="b"/>
                <a:pathLst>
                  <a:path w="2569" h="3825" extrusionOk="0">
                    <a:moveTo>
                      <a:pt x="2569" y="3824"/>
                    </a:moveTo>
                    <a:lnTo>
                      <a:pt x="1" y="3824"/>
                    </a:lnTo>
                    <a:lnTo>
                      <a:pt x="1" y="0"/>
                    </a:lnTo>
                    <a:lnTo>
                      <a:pt x="256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30;p15">
                <a:extLst>
                  <a:ext uri="{FF2B5EF4-FFF2-40B4-BE49-F238E27FC236}">
                    <a16:creationId xmlns:a16="http://schemas.microsoft.com/office/drawing/2014/main" id="{56DE0C52-3F34-46C7-ABD2-7B7E66885D72}"/>
                  </a:ext>
                </a:extLst>
              </p:cNvPr>
              <p:cNvSpPr/>
              <p:nvPr/>
            </p:nvSpPr>
            <p:spPr>
              <a:xfrm>
                <a:off x="3047768" y="3385209"/>
                <a:ext cx="285368" cy="25955"/>
              </a:xfrm>
              <a:custGeom>
                <a:avLst/>
                <a:gdLst/>
                <a:ahLst/>
                <a:cxnLst/>
                <a:rect l="l" t="t" r="r" b="b"/>
                <a:pathLst>
                  <a:path w="2056" h="187" extrusionOk="0">
                    <a:moveTo>
                      <a:pt x="1920" y="1"/>
                    </a:moveTo>
                    <a:lnTo>
                      <a:pt x="118" y="1"/>
                    </a:lnTo>
                    <a:cubicBezTo>
                      <a:pt x="0" y="1"/>
                      <a:pt x="17" y="187"/>
                      <a:pt x="135" y="187"/>
                    </a:cubicBezTo>
                    <a:lnTo>
                      <a:pt x="1937" y="187"/>
                    </a:lnTo>
                    <a:cubicBezTo>
                      <a:pt x="2056" y="187"/>
                      <a:pt x="2039" y="1"/>
                      <a:pt x="19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31;p15">
                <a:extLst>
                  <a:ext uri="{FF2B5EF4-FFF2-40B4-BE49-F238E27FC236}">
                    <a16:creationId xmlns:a16="http://schemas.microsoft.com/office/drawing/2014/main" id="{D3E60414-2201-4EEA-8F8E-473622C1356F}"/>
                  </a:ext>
                </a:extLst>
              </p:cNvPr>
              <p:cNvSpPr/>
              <p:nvPr/>
            </p:nvSpPr>
            <p:spPr>
              <a:xfrm>
                <a:off x="3047768" y="3454885"/>
                <a:ext cx="285368" cy="25816"/>
              </a:xfrm>
              <a:custGeom>
                <a:avLst/>
                <a:gdLst/>
                <a:ahLst/>
                <a:cxnLst/>
                <a:rect l="l" t="t" r="r" b="b"/>
                <a:pathLst>
                  <a:path w="2056" h="186" extrusionOk="0">
                    <a:moveTo>
                      <a:pt x="1920" y="0"/>
                    </a:moveTo>
                    <a:lnTo>
                      <a:pt x="118" y="0"/>
                    </a:lnTo>
                    <a:cubicBezTo>
                      <a:pt x="0" y="0"/>
                      <a:pt x="17" y="186"/>
                      <a:pt x="135" y="186"/>
                    </a:cubicBezTo>
                    <a:lnTo>
                      <a:pt x="1937" y="186"/>
                    </a:lnTo>
                    <a:cubicBezTo>
                      <a:pt x="2056" y="186"/>
                      <a:pt x="2039" y="0"/>
                      <a:pt x="19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32;p15">
                <a:extLst>
                  <a:ext uri="{FF2B5EF4-FFF2-40B4-BE49-F238E27FC236}">
                    <a16:creationId xmlns:a16="http://schemas.microsoft.com/office/drawing/2014/main" id="{81A4872C-6CB9-4DAE-895F-A4C80A239F5A}"/>
                  </a:ext>
                </a:extLst>
              </p:cNvPr>
              <p:cNvSpPr/>
              <p:nvPr/>
            </p:nvSpPr>
            <p:spPr>
              <a:xfrm>
                <a:off x="3047768" y="3523589"/>
                <a:ext cx="285368" cy="25955"/>
              </a:xfrm>
              <a:custGeom>
                <a:avLst/>
                <a:gdLst/>
                <a:ahLst/>
                <a:cxnLst/>
                <a:rect l="l" t="t" r="r" b="b"/>
                <a:pathLst>
                  <a:path w="2056" h="187" extrusionOk="0">
                    <a:moveTo>
                      <a:pt x="1920" y="1"/>
                    </a:moveTo>
                    <a:lnTo>
                      <a:pt x="118" y="1"/>
                    </a:lnTo>
                    <a:cubicBezTo>
                      <a:pt x="0" y="1"/>
                      <a:pt x="17" y="187"/>
                      <a:pt x="135" y="187"/>
                    </a:cubicBezTo>
                    <a:lnTo>
                      <a:pt x="1937" y="187"/>
                    </a:lnTo>
                    <a:cubicBezTo>
                      <a:pt x="2056" y="187"/>
                      <a:pt x="2039" y="1"/>
                      <a:pt x="19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33;p15">
                <a:extLst>
                  <a:ext uri="{FF2B5EF4-FFF2-40B4-BE49-F238E27FC236}">
                    <a16:creationId xmlns:a16="http://schemas.microsoft.com/office/drawing/2014/main" id="{B46C5E85-EAF2-40A9-86D7-32C297A78524}"/>
                  </a:ext>
                </a:extLst>
              </p:cNvPr>
              <p:cNvSpPr/>
              <p:nvPr/>
            </p:nvSpPr>
            <p:spPr>
              <a:xfrm>
                <a:off x="3047768" y="3593126"/>
                <a:ext cx="285368" cy="25955"/>
              </a:xfrm>
              <a:custGeom>
                <a:avLst/>
                <a:gdLst/>
                <a:ahLst/>
                <a:cxnLst/>
                <a:rect l="l" t="t" r="r" b="b"/>
                <a:pathLst>
                  <a:path w="2056" h="187" extrusionOk="0">
                    <a:moveTo>
                      <a:pt x="1920" y="1"/>
                    </a:moveTo>
                    <a:lnTo>
                      <a:pt x="118" y="1"/>
                    </a:lnTo>
                    <a:cubicBezTo>
                      <a:pt x="0" y="1"/>
                      <a:pt x="17" y="187"/>
                      <a:pt x="135" y="187"/>
                    </a:cubicBezTo>
                    <a:lnTo>
                      <a:pt x="1937" y="187"/>
                    </a:lnTo>
                    <a:cubicBezTo>
                      <a:pt x="2056" y="187"/>
                      <a:pt x="2039" y="1"/>
                      <a:pt x="19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34;p15">
                <a:extLst>
                  <a:ext uri="{FF2B5EF4-FFF2-40B4-BE49-F238E27FC236}">
                    <a16:creationId xmlns:a16="http://schemas.microsoft.com/office/drawing/2014/main" id="{3DC6F72B-40E4-40B8-B4D0-4F3B6FBAB74D}"/>
                  </a:ext>
                </a:extLst>
              </p:cNvPr>
              <p:cNvSpPr/>
              <p:nvPr/>
            </p:nvSpPr>
            <p:spPr>
              <a:xfrm>
                <a:off x="3049295" y="3652531"/>
                <a:ext cx="286200" cy="25955"/>
              </a:xfrm>
              <a:custGeom>
                <a:avLst/>
                <a:gdLst/>
                <a:ahLst/>
                <a:cxnLst/>
                <a:rect l="l" t="t" r="r" b="b"/>
                <a:pathLst>
                  <a:path w="2062" h="187" extrusionOk="0">
                    <a:moveTo>
                      <a:pt x="1926" y="1"/>
                    </a:moveTo>
                    <a:lnTo>
                      <a:pt x="124" y="1"/>
                    </a:lnTo>
                    <a:cubicBezTo>
                      <a:pt x="0" y="1"/>
                      <a:pt x="17" y="187"/>
                      <a:pt x="141" y="187"/>
                    </a:cubicBezTo>
                    <a:lnTo>
                      <a:pt x="1938" y="187"/>
                    </a:lnTo>
                    <a:cubicBezTo>
                      <a:pt x="2061" y="187"/>
                      <a:pt x="2045" y="1"/>
                      <a:pt x="19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35;p15">
                <a:extLst>
                  <a:ext uri="{FF2B5EF4-FFF2-40B4-BE49-F238E27FC236}">
                    <a16:creationId xmlns:a16="http://schemas.microsoft.com/office/drawing/2014/main" id="{3C2F804D-83AC-4E2F-A841-C113BAAC43B1}"/>
                  </a:ext>
                </a:extLst>
              </p:cNvPr>
              <p:cNvSpPr/>
              <p:nvPr/>
            </p:nvSpPr>
            <p:spPr>
              <a:xfrm>
                <a:off x="3059427" y="3722207"/>
                <a:ext cx="285506" cy="25816"/>
              </a:xfrm>
              <a:custGeom>
                <a:avLst/>
                <a:gdLst/>
                <a:ahLst/>
                <a:cxnLst/>
                <a:rect l="l" t="t" r="r" b="b"/>
                <a:pathLst>
                  <a:path w="2057" h="186" extrusionOk="0">
                    <a:moveTo>
                      <a:pt x="1921" y="0"/>
                    </a:moveTo>
                    <a:lnTo>
                      <a:pt x="119" y="0"/>
                    </a:lnTo>
                    <a:cubicBezTo>
                      <a:pt x="1" y="0"/>
                      <a:pt x="17" y="186"/>
                      <a:pt x="136" y="186"/>
                    </a:cubicBezTo>
                    <a:lnTo>
                      <a:pt x="1938" y="186"/>
                    </a:lnTo>
                    <a:cubicBezTo>
                      <a:pt x="2056" y="186"/>
                      <a:pt x="2039" y="0"/>
                      <a:pt x="19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 name="Google Shape;136;p15">
              <a:extLst>
                <a:ext uri="{FF2B5EF4-FFF2-40B4-BE49-F238E27FC236}">
                  <a16:creationId xmlns:a16="http://schemas.microsoft.com/office/drawing/2014/main" id="{CF826112-FC6A-4B37-AFCC-54918DC7F8E2}"/>
                </a:ext>
              </a:extLst>
            </p:cNvPr>
            <p:cNvGrpSpPr/>
            <p:nvPr/>
          </p:nvGrpSpPr>
          <p:grpSpPr>
            <a:xfrm>
              <a:off x="3493999" y="3295408"/>
              <a:ext cx="430827" cy="593359"/>
              <a:chOff x="2935899" y="3295408"/>
              <a:chExt cx="430827" cy="593359"/>
            </a:xfrm>
          </p:grpSpPr>
          <p:sp>
            <p:nvSpPr>
              <p:cNvPr id="52" name="Google Shape;137;p15">
                <a:extLst>
                  <a:ext uri="{FF2B5EF4-FFF2-40B4-BE49-F238E27FC236}">
                    <a16:creationId xmlns:a16="http://schemas.microsoft.com/office/drawing/2014/main" id="{0A17181B-47CB-4276-B66B-98528EF83D3B}"/>
                  </a:ext>
                </a:extLst>
              </p:cNvPr>
              <p:cNvSpPr/>
              <p:nvPr/>
            </p:nvSpPr>
            <p:spPr>
              <a:xfrm>
                <a:off x="2935899" y="3358699"/>
                <a:ext cx="357404" cy="530068"/>
              </a:xfrm>
              <a:custGeom>
                <a:avLst/>
                <a:gdLst/>
                <a:ahLst/>
                <a:cxnLst/>
                <a:rect l="l" t="t" r="r" b="b"/>
                <a:pathLst>
                  <a:path w="2575" h="3819" extrusionOk="0">
                    <a:moveTo>
                      <a:pt x="2574" y="3819"/>
                    </a:moveTo>
                    <a:lnTo>
                      <a:pt x="1" y="3819"/>
                    </a:lnTo>
                    <a:lnTo>
                      <a:pt x="1" y="0"/>
                    </a:lnTo>
                    <a:lnTo>
                      <a:pt x="257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38;p15">
                <a:extLst>
                  <a:ext uri="{FF2B5EF4-FFF2-40B4-BE49-F238E27FC236}">
                    <a16:creationId xmlns:a16="http://schemas.microsoft.com/office/drawing/2014/main" id="{E854F672-68A7-4965-98AB-E6FE43868876}"/>
                  </a:ext>
                </a:extLst>
              </p:cNvPr>
              <p:cNvSpPr/>
              <p:nvPr/>
            </p:nvSpPr>
            <p:spPr>
              <a:xfrm>
                <a:off x="2967961" y="3330523"/>
                <a:ext cx="357404" cy="530068"/>
              </a:xfrm>
              <a:custGeom>
                <a:avLst/>
                <a:gdLst/>
                <a:ahLst/>
                <a:cxnLst/>
                <a:rect l="l" t="t" r="r" b="b"/>
                <a:pathLst>
                  <a:path w="2575" h="3819" extrusionOk="0">
                    <a:moveTo>
                      <a:pt x="2574" y="3819"/>
                    </a:moveTo>
                    <a:lnTo>
                      <a:pt x="1" y="3819"/>
                    </a:lnTo>
                    <a:lnTo>
                      <a:pt x="1" y="1"/>
                    </a:lnTo>
                    <a:lnTo>
                      <a:pt x="2574"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39;p15">
                <a:extLst>
                  <a:ext uri="{FF2B5EF4-FFF2-40B4-BE49-F238E27FC236}">
                    <a16:creationId xmlns:a16="http://schemas.microsoft.com/office/drawing/2014/main" id="{B8C801AB-738F-4CC3-9D50-86376D79661F}"/>
                  </a:ext>
                </a:extLst>
              </p:cNvPr>
              <p:cNvSpPr/>
              <p:nvPr/>
            </p:nvSpPr>
            <p:spPr>
              <a:xfrm>
                <a:off x="3010155" y="3295408"/>
                <a:ext cx="356571" cy="530900"/>
              </a:xfrm>
              <a:custGeom>
                <a:avLst/>
                <a:gdLst/>
                <a:ahLst/>
                <a:cxnLst/>
                <a:rect l="l" t="t" r="r" b="b"/>
                <a:pathLst>
                  <a:path w="2569" h="3825" extrusionOk="0">
                    <a:moveTo>
                      <a:pt x="2569" y="3824"/>
                    </a:moveTo>
                    <a:lnTo>
                      <a:pt x="1" y="3824"/>
                    </a:lnTo>
                    <a:lnTo>
                      <a:pt x="1" y="0"/>
                    </a:lnTo>
                    <a:lnTo>
                      <a:pt x="256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40;p15">
                <a:extLst>
                  <a:ext uri="{FF2B5EF4-FFF2-40B4-BE49-F238E27FC236}">
                    <a16:creationId xmlns:a16="http://schemas.microsoft.com/office/drawing/2014/main" id="{89C76C96-E3B5-45D5-AF51-AA35C020C07A}"/>
                  </a:ext>
                </a:extLst>
              </p:cNvPr>
              <p:cNvSpPr/>
              <p:nvPr/>
            </p:nvSpPr>
            <p:spPr>
              <a:xfrm>
                <a:off x="3047768" y="3385209"/>
                <a:ext cx="285368" cy="25955"/>
              </a:xfrm>
              <a:custGeom>
                <a:avLst/>
                <a:gdLst/>
                <a:ahLst/>
                <a:cxnLst/>
                <a:rect l="l" t="t" r="r" b="b"/>
                <a:pathLst>
                  <a:path w="2056" h="187" extrusionOk="0">
                    <a:moveTo>
                      <a:pt x="1920" y="1"/>
                    </a:moveTo>
                    <a:lnTo>
                      <a:pt x="118" y="1"/>
                    </a:lnTo>
                    <a:cubicBezTo>
                      <a:pt x="0" y="1"/>
                      <a:pt x="17" y="187"/>
                      <a:pt x="135" y="187"/>
                    </a:cubicBezTo>
                    <a:lnTo>
                      <a:pt x="1937" y="187"/>
                    </a:lnTo>
                    <a:cubicBezTo>
                      <a:pt x="2056" y="187"/>
                      <a:pt x="2039" y="1"/>
                      <a:pt x="19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41;p15">
                <a:extLst>
                  <a:ext uri="{FF2B5EF4-FFF2-40B4-BE49-F238E27FC236}">
                    <a16:creationId xmlns:a16="http://schemas.microsoft.com/office/drawing/2014/main" id="{086D02C6-76EC-455C-9FAD-796139C75776}"/>
                  </a:ext>
                </a:extLst>
              </p:cNvPr>
              <p:cNvSpPr/>
              <p:nvPr/>
            </p:nvSpPr>
            <p:spPr>
              <a:xfrm>
                <a:off x="3047768" y="3454885"/>
                <a:ext cx="285368" cy="25816"/>
              </a:xfrm>
              <a:custGeom>
                <a:avLst/>
                <a:gdLst/>
                <a:ahLst/>
                <a:cxnLst/>
                <a:rect l="l" t="t" r="r" b="b"/>
                <a:pathLst>
                  <a:path w="2056" h="186" extrusionOk="0">
                    <a:moveTo>
                      <a:pt x="1920" y="0"/>
                    </a:moveTo>
                    <a:lnTo>
                      <a:pt x="118" y="0"/>
                    </a:lnTo>
                    <a:cubicBezTo>
                      <a:pt x="0" y="0"/>
                      <a:pt x="17" y="186"/>
                      <a:pt x="135" y="186"/>
                    </a:cubicBezTo>
                    <a:lnTo>
                      <a:pt x="1937" y="186"/>
                    </a:lnTo>
                    <a:cubicBezTo>
                      <a:pt x="2056" y="186"/>
                      <a:pt x="2039" y="0"/>
                      <a:pt x="19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42;p15">
                <a:extLst>
                  <a:ext uri="{FF2B5EF4-FFF2-40B4-BE49-F238E27FC236}">
                    <a16:creationId xmlns:a16="http://schemas.microsoft.com/office/drawing/2014/main" id="{03E38429-E7F4-41BA-B4FC-0A5913B794B3}"/>
                  </a:ext>
                </a:extLst>
              </p:cNvPr>
              <p:cNvSpPr/>
              <p:nvPr/>
            </p:nvSpPr>
            <p:spPr>
              <a:xfrm>
                <a:off x="3047768" y="3523589"/>
                <a:ext cx="285368" cy="25955"/>
              </a:xfrm>
              <a:custGeom>
                <a:avLst/>
                <a:gdLst/>
                <a:ahLst/>
                <a:cxnLst/>
                <a:rect l="l" t="t" r="r" b="b"/>
                <a:pathLst>
                  <a:path w="2056" h="187" extrusionOk="0">
                    <a:moveTo>
                      <a:pt x="1920" y="1"/>
                    </a:moveTo>
                    <a:lnTo>
                      <a:pt x="118" y="1"/>
                    </a:lnTo>
                    <a:cubicBezTo>
                      <a:pt x="0" y="1"/>
                      <a:pt x="17" y="187"/>
                      <a:pt x="135" y="187"/>
                    </a:cubicBezTo>
                    <a:lnTo>
                      <a:pt x="1937" y="187"/>
                    </a:lnTo>
                    <a:cubicBezTo>
                      <a:pt x="2056" y="187"/>
                      <a:pt x="2039" y="1"/>
                      <a:pt x="19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43;p15">
                <a:extLst>
                  <a:ext uri="{FF2B5EF4-FFF2-40B4-BE49-F238E27FC236}">
                    <a16:creationId xmlns:a16="http://schemas.microsoft.com/office/drawing/2014/main" id="{438DCE48-3950-4C23-AE3C-0EEB6F8CD338}"/>
                  </a:ext>
                </a:extLst>
              </p:cNvPr>
              <p:cNvSpPr/>
              <p:nvPr/>
            </p:nvSpPr>
            <p:spPr>
              <a:xfrm>
                <a:off x="3047768" y="3593126"/>
                <a:ext cx="285368" cy="25955"/>
              </a:xfrm>
              <a:custGeom>
                <a:avLst/>
                <a:gdLst/>
                <a:ahLst/>
                <a:cxnLst/>
                <a:rect l="l" t="t" r="r" b="b"/>
                <a:pathLst>
                  <a:path w="2056" h="187" extrusionOk="0">
                    <a:moveTo>
                      <a:pt x="1920" y="1"/>
                    </a:moveTo>
                    <a:lnTo>
                      <a:pt x="118" y="1"/>
                    </a:lnTo>
                    <a:cubicBezTo>
                      <a:pt x="0" y="1"/>
                      <a:pt x="17" y="187"/>
                      <a:pt x="135" y="187"/>
                    </a:cubicBezTo>
                    <a:lnTo>
                      <a:pt x="1937" y="187"/>
                    </a:lnTo>
                    <a:cubicBezTo>
                      <a:pt x="2056" y="187"/>
                      <a:pt x="2039" y="1"/>
                      <a:pt x="19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44;p15">
                <a:extLst>
                  <a:ext uri="{FF2B5EF4-FFF2-40B4-BE49-F238E27FC236}">
                    <a16:creationId xmlns:a16="http://schemas.microsoft.com/office/drawing/2014/main" id="{B22CA8C4-925D-4801-8695-07A27EFB21C7}"/>
                  </a:ext>
                </a:extLst>
              </p:cNvPr>
              <p:cNvSpPr/>
              <p:nvPr/>
            </p:nvSpPr>
            <p:spPr>
              <a:xfrm>
                <a:off x="3049295" y="3652531"/>
                <a:ext cx="286200" cy="25955"/>
              </a:xfrm>
              <a:custGeom>
                <a:avLst/>
                <a:gdLst/>
                <a:ahLst/>
                <a:cxnLst/>
                <a:rect l="l" t="t" r="r" b="b"/>
                <a:pathLst>
                  <a:path w="2062" h="187" extrusionOk="0">
                    <a:moveTo>
                      <a:pt x="1926" y="1"/>
                    </a:moveTo>
                    <a:lnTo>
                      <a:pt x="124" y="1"/>
                    </a:lnTo>
                    <a:cubicBezTo>
                      <a:pt x="0" y="1"/>
                      <a:pt x="17" y="187"/>
                      <a:pt x="141" y="187"/>
                    </a:cubicBezTo>
                    <a:lnTo>
                      <a:pt x="1938" y="187"/>
                    </a:lnTo>
                    <a:cubicBezTo>
                      <a:pt x="2061" y="187"/>
                      <a:pt x="2045" y="1"/>
                      <a:pt x="19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45;p15">
                <a:extLst>
                  <a:ext uri="{FF2B5EF4-FFF2-40B4-BE49-F238E27FC236}">
                    <a16:creationId xmlns:a16="http://schemas.microsoft.com/office/drawing/2014/main" id="{99A09D8D-A9FA-4140-A449-978C700CAC6E}"/>
                  </a:ext>
                </a:extLst>
              </p:cNvPr>
              <p:cNvSpPr/>
              <p:nvPr/>
            </p:nvSpPr>
            <p:spPr>
              <a:xfrm>
                <a:off x="3059427" y="3722207"/>
                <a:ext cx="285506" cy="25816"/>
              </a:xfrm>
              <a:custGeom>
                <a:avLst/>
                <a:gdLst/>
                <a:ahLst/>
                <a:cxnLst/>
                <a:rect l="l" t="t" r="r" b="b"/>
                <a:pathLst>
                  <a:path w="2057" h="186" extrusionOk="0">
                    <a:moveTo>
                      <a:pt x="1921" y="0"/>
                    </a:moveTo>
                    <a:lnTo>
                      <a:pt x="119" y="0"/>
                    </a:lnTo>
                    <a:cubicBezTo>
                      <a:pt x="1" y="0"/>
                      <a:pt x="17" y="186"/>
                      <a:pt x="136" y="186"/>
                    </a:cubicBezTo>
                    <a:lnTo>
                      <a:pt x="1938" y="186"/>
                    </a:lnTo>
                    <a:cubicBezTo>
                      <a:pt x="2056" y="186"/>
                      <a:pt x="2039" y="0"/>
                      <a:pt x="19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1026" name="Picture 2" descr="الواجب (@_phoneoman) / Twitter">
            <a:extLst>
              <a:ext uri="{FF2B5EF4-FFF2-40B4-BE49-F238E27FC236}">
                <a16:creationId xmlns:a16="http://schemas.microsoft.com/office/drawing/2014/main" id="{BD7B677B-0788-4F6E-B81F-3D005F51F9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2932" y="585896"/>
            <a:ext cx="2592352" cy="3810000"/>
          </a:xfrm>
          <a:prstGeom prst="rect">
            <a:avLst/>
          </a:prstGeom>
          <a:noFill/>
          <a:extLst>
            <a:ext uri="{909E8E84-426E-40DD-AFC4-6F175D3DCCD1}">
              <a14:hiddenFill xmlns:a14="http://schemas.microsoft.com/office/drawing/2010/main">
                <a:solidFill>
                  <a:srgbClr val="FFFFFF"/>
                </a:solidFill>
              </a14:hiddenFill>
            </a:ext>
          </a:extLst>
        </p:spPr>
      </p:pic>
      <p:sp>
        <p:nvSpPr>
          <p:cNvPr id="90" name="مربع نص 89">
            <a:extLst>
              <a:ext uri="{FF2B5EF4-FFF2-40B4-BE49-F238E27FC236}">
                <a16:creationId xmlns:a16="http://schemas.microsoft.com/office/drawing/2014/main" id="{B3F15F85-2E08-4652-AC27-1BCDC519CF49}"/>
              </a:ext>
            </a:extLst>
          </p:cNvPr>
          <p:cNvSpPr txBox="1"/>
          <p:nvPr/>
        </p:nvSpPr>
        <p:spPr>
          <a:xfrm>
            <a:off x="2737225" y="2521078"/>
            <a:ext cx="3269529" cy="461665"/>
          </a:xfrm>
          <a:prstGeom prst="rect">
            <a:avLst/>
          </a:prstGeom>
          <a:noFill/>
        </p:spPr>
        <p:txBody>
          <a:bodyPr wrap="square">
            <a:spAutoFit/>
          </a:bodyPr>
          <a:lstStyle/>
          <a:p>
            <a:pPr algn="ctr" rtl="1"/>
            <a:r>
              <a:rPr lang="ar-SA" sz="2400" b="0" i="0" u="none" strike="noStrike" baseline="0" dirty="0">
                <a:solidFill>
                  <a:srgbClr val="002060"/>
                </a:solidFill>
                <a:latin typeface="Calibri" panose="020F0502020204030204" pitchFamily="34" charset="0"/>
                <a:cs typeface="Calibri" panose="020F0502020204030204" pitchFamily="34" charset="0"/>
              </a:rPr>
              <a:t>السؤال الثاني ص 54</a:t>
            </a:r>
            <a:r>
              <a:rPr lang="ar-SA" sz="2400" b="0" i="0" u="none" strike="noStrike" baseline="0" dirty="0">
                <a:latin typeface="Calibri" panose="020F0502020204030204" pitchFamily="34" charset="0"/>
                <a:cs typeface="Calibri" panose="020F0502020204030204" pitchFamily="34" charset="0"/>
              </a:rPr>
              <a:t>.</a:t>
            </a:r>
          </a:p>
        </p:txBody>
      </p:sp>
      <p:grpSp>
        <p:nvGrpSpPr>
          <p:cNvPr id="91" name="مجموعة 90">
            <a:extLst>
              <a:ext uri="{FF2B5EF4-FFF2-40B4-BE49-F238E27FC236}">
                <a16:creationId xmlns:a16="http://schemas.microsoft.com/office/drawing/2014/main" id="{FEABC66D-2983-4944-9AEF-0446E6BC1942}"/>
              </a:ext>
            </a:extLst>
          </p:cNvPr>
          <p:cNvGrpSpPr/>
          <p:nvPr/>
        </p:nvGrpSpPr>
        <p:grpSpPr>
          <a:xfrm>
            <a:off x="85060" y="4775125"/>
            <a:ext cx="8973880" cy="368915"/>
            <a:chOff x="85060" y="4775125"/>
            <a:chExt cx="8973880" cy="368915"/>
          </a:xfrm>
        </p:grpSpPr>
        <p:sp>
          <p:nvSpPr>
            <p:cNvPr id="92" name="Google Shape;1161;p24">
              <a:extLst>
                <a:ext uri="{FF2B5EF4-FFF2-40B4-BE49-F238E27FC236}">
                  <a16:creationId xmlns:a16="http://schemas.microsoft.com/office/drawing/2014/main" id="{5AAB9872-744A-4E0E-8444-361EA666B163}"/>
                </a:ext>
              </a:extLst>
            </p:cNvPr>
            <p:cNvSpPr/>
            <p:nvPr/>
          </p:nvSpPr>
          <p:spPr>
            <a:xfrm>
              <a:off x="85060" y="4775125"/>
              <a:ext cx="8973880" cy="368915"/>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مربع نص 92">
              <a:extLst>
                <a:ext uri="{FF2B5EF4-FFF2-40B4-BE49-F238E27FC236}">
                  <a16:creationId xmlns:a16="http://schemas.microsoft.com/office/drawing/2014/main" id="{06E93EDC-9486-4728-AF97-76A914BEB53B}"/>
                </a:ext>
              </a:extLst>
            </p:cNvPr>
            <p:cNvSpPr txBox="1"/>
            <p:nvPr/>
          </p:nvSpPr>
          <p:spPr>
            <a:xfrm>
              <a:off x="3325928" y="4802823"/>
              <a:ext cx="2146143" cy="307777"/>
            </a:xfrm>
            <a:prstGeom prst="rect">
              <a:avLst/>
            </a:prstGeom>
            <a:noFill/>
          </p:spPr>
          <p:txBody>
            <a:bodyPr wrap="square">
              <a:spAutoFit/>
            </a:bodyPr>
            <a:lstStyle/>
            <a:p>
              <a:pPr algn="ctr" rtl="1"/>
              <a:r>
                <a:rPr lang="ar-SA" b="1" i="0" u="none" strike="noStrike" baseline="0" dirty="0">
                  <a:solidFill>
                    <a:schemeClr val="bg1"/>
                  </a:solidFill>
                  <a:latin typeface="Calibri" panose="020F0502020204030204" pitchFamily="34" charset="0"/>
                  <a:cs typeface="Calibri" panose="020F0502020204030204" pitchFamily="34" charset="0"/>
                </a:rPr>
                <a:t>إعداد المعلمة : منال الرحيلي</a:t>
              </a:r>
              <a:endParaRPr lang="ar-SA" b="1" dirty="0">
                <a:solidFill>
                  <a:schemeClr val="bg1"/>
                </a:solidFill>
              </a:endParaRPr>
            </a:p>
          </p:txBody>
        </p:sp>
      </p:grpSp>
    </p:spTree>
    <p:extLst>
      <p:ext uri="{BB962C8B-B14F-4D97-AF65-F5344CB8AC3E}">
        <p14:creationId xmlns:p14="http://schemas.microsoft.com/office/powerpoint/2010/main" val="2019472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0"/>
                                        </p:tgtEl>
                                        <p:attrNameLst>
                                          <p:attrName>style.visibility</p:attrName>
                                        </p:attrNameLst>
                                      </p:cBhvr>
                                      <p:to>
                                        <p:strVal val="visible"/>
                                      </p:to>
                                    </p:set>
                                    <p:anim calcmode="lin" valueType="num">
                                      <p:cBhvr additive="base">
                                        <p:cTn id="7" dur="500" fill="hold"/>
                                        <p:tgtEl>
                                          <p:spTgt spid="90"/>
                                        </p:tgtEl>
                                        <p:attrNameLst>
                                          <p:attrName>ppt_x</p:attrName>
                                        </p:attrNameLst>
                                      </p:cBhvr>
                                      <p:tavLst>
                                        <p:tav tm="0">
                                          <p:val>
                                            <p:strVal val="#ppt_x"/>
                                          </p:val>
                                        </p:tav>
                                        <p:tav tm="100000">
                                          <p:val>
                                            <p:strVal val="#ppt_x"/>
                                          </p:val>
                                        </p:tav>
                                      </p:tavLst>
                                    </p:anim>
                                    <p:anim calcmode="lin" valueType="num">
                                      <p:cBhvr additive="base">
                                        <p:cTn id="8" dur="500" fill="hold"/>
                                        <p:tgtEl>
                                          <p:spTgt spid="9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6" name="مربع نص 5">
            <a:extLst>
              <a:ext uri="{FF2B5EF4-FFF2-40B4-BE49-F238E27FC236}">
                <a16:creationId xmlns:a16="http://schemas.microsoft.com/office/drawing/2014/main" id="{61B0DD61-4D44-CAFB-C17C-C45F584A9023}"/>
              </a:ext>
            </a:extLst>
          </p:cNvPr>
          <p:cNvSpPr txBox="1"/>
          <p:nvPr/>
        </p:nvSpPr>
        <p:spPr>
          <a:xfrm>
            <a:off x="5672927" y="1903241"/>
            <a:ext cx="3269529" cy="2308324"/>
          </a:xfrm>
          <a:prstGeom prst="rect">
            <a:avLst/>
          </a:prstGeom>
          <a:noFill/>
        </p:spPr>
        <p:txBody>
          <a:bodyPr wrap="square">
            <a:spAutoFit/>
          </a:bodyPr>
          <a:lstStyle/>
          <a:p>
            <a:pPr algn="just" rtl="1"/>
            <a:r>
              <a:rPr lang="ar-SA" sz="2400" b="0" i="0" u="none" strike="noStrike" baseline="0" dirty="0">
                <a:latin typeface="Calibri" panose="020F0502020204030204" pitchFamily="34" charset="0"/>
                <a:cs typeface="Calibri" panose="020F0502020204030204" pitchFamily="34" charset="0"/>
              </a:rPr>
              <a:t>تُعد مرحلة </a:t>
            </a:r>
            <a:r>
              <a:rPr lang="ar-SA" sz="2400" b="1" i="0" u="none" strike="noStrike" baseline="0" dirty="0">
                <a:latin typeface="Calibri-Bold"/>
                <a:cs typeface="Calibri" panose="020F0502020204030204" pitchFamily="34" charset="0"/>
              </a:rPr>
              <a:t>جمع البيانات </a:t>
            </a:r>
            <a:r>
              <a:rPr lang="en-US" sz="2400" b="1" i="0" u="none" strike="noStrike" baseline="0" dirty="0">
                <a:latin typeface="Calibri-Bold"/>
                <a:cs typeface="Calibri" panose="020F0502020204030204" pitchFamily="34" charset="0"/>
              </a:rPr>
              <a:t>(</a:t>
            </a:r>
            <a:r>
              <a:rPr lang="en-US" sz="2400" b="0" i="0" u="none" strike="noStrike" baseline="0" dirty="0">
                <a:latin typeface="Calibri" panose="020F0502020204030204" pitchFamily="34" charset="0"/>
                <a:cs typeface="Calibri" panose="020F0502020204030204" pitchFamily="34" charset="0"/>
              </a:rPr>
              <a:t>Data Collection)</a:t>
            </a:r>
            <a:r>
              <a:rPr lang="ar-SA" sz="2400" b="0" i="0" u="none" strike="noStrike" baseline="0" dirty="0">
                <a:latin typeface="Calibri" panose="020F0502020204030204" pitchFamily="34" charset="0"/>
                <a:cs typeface="Calibri" panose="020F0502020204030204" pitchFamily="34" charset="0"/>
              </a:rPr>
              <a:t> من أهم مراحل الدراسة لظاهرة معينة، وهي عملية جمع الحقائق والأرقام والكلمات للمتغيرات المستهدفة وتحسينها.</a:t>
            </a:r>
          </a:p>
        </p:txBody>
      </p:sp>
      <p:sp>
        <p:nvSpPr>
          <p:cNvPr id="8" name="مستطيل: زوايا مستديرة 7">
            <a:extLst>
              <a:ext uri="{FF2B5EF4-FFF2-40B4-BE49-F238E27FC236}">
                <a16:creationId xmlns:a16="http://schemas.microsoft.com/office/drawing/2014/main" id="{D141F518-42F8-0E87-F60E-B2B5761E5D77}"/>
              </a:ext>
            </a:extLst>
          </p:cNvPr>
          <p:cNvSpPr/>
          <p:nvPr/>
        </p:nvSpPr>
        <p:spPr>
          <a:xfrm>
            <a:off x="340453" y="143623"/>
            <a:ext cx="8725545" cy="913308"/>
          </a:xfrm>
          <a:prstGeom prst="roundRect">
            <a:avLst/>
          </a:prstGeom>
          <a:ln/>
        </p:spPr>
        <p:style>
          <a:lnRef idx="2">
            <a:schemeClr val="accent2"/>
          </a:lnRef>
          <a:fillRef idx="1">
            <a:schemeClr val="lt1"/>
          </a:fillRef>
          <a:effectRef idx="0">
            <a:schemeClr val="accent2"/>
          </a:effectRef>
          <a:fontRef idx="minor">
            <a:schemeClr val="dk1"/>
          </a:fontRef>
        </p:style>
        <p:txBody>
          <a:bodyPr rtlCol="1" anchor="ctr"/>
          <a:lstStyle/>
          <a:p>
            <a:pPr algn="ctr" rtl="1"/>
            <a:r>
              <a:rPr lang="ar-SA" sz="2000" b="1" i="0" u="none" strike="noStrike" baseline="0" dirty="0">
                <a:solidFill>
                  <a:srgbClr val="FF0000"/>
                </a:solidFill>
                <a:latin typeface="Calibri-Bold"/>
                <a:cs typeface="Calibri" panose="020F0502020204030204" pitchFamily="34" charset="0"/>
              </a:rPr>
              <a:t>جمع البيانات </a:t>
            </a:r>
            <a:r>
              <a:rPr lang="en-US" sz="2000" b="1" i="0" u="none" strike="noStrike" baseline="0" dirty="0">
                <a:solidFill>
                  <a:srgbClr val="FF0000"/>
                </a:solidFill>
                <a:latin typeface="Calibri-Bold"/>
                <a:cs typeface="Calibri" panose="020F0502020204030204" pitchFamily="34" charset="0"/>
              </a:rPr>
              <a:t>(</a:t>
            </a:r>
            <a:r>
              <a:rPr lang="en-US" sz="2000" b="0" i="0" u="none" strike="noStrike" baseline="0" dirty="0">
                <a:solidFill>
                  <a:srgbClr val="FF0000"/>
                </a:solidFill>
                <a:latin typeface="Calibri" panose="020F0502020204030204" pitchFamily="34" charset="0"/>
                <a:cs typeface="Calibri" panose="020F0502020204030204" pitchFamily="34" charset="0"/>
              </a:rPr>
              <a:t>Data Collection)</a:t>
            </a:r>
          </a:p>
          <a:p>
            <a:pPr algn="ctr" rtl="1"/>
            <a:r>
              <a:rPr lang="ar-SA" sz="2000" dirty="0">
                <a:solidFill>
                  <a:schemeClr val="tx1"/>
                </a:solidFill>
                <a:latin typeface="Calibri" panose="020F0502020204030204" pitchFamily="34" charset="0"/>
                <a:cs typeface="Calibri" panose="020F0502020204030204" pitchFamily="34" charset="0"/>
              </a:rPr>
              <a:t>هي عملية جمع القراءات أو الحقائق وقياسها , وتشمل الحصول على البيانات وتسميتها وتحسينها .</a:t>
            </a:r>
            <a:endParaRPr lang="ar-SA" sz="2000" dirty="0">
              <a:solidFill>
                <a:schemeClr val="tx1"/>
              </a:solidFill>
            </a:endParaRPr>
          </a:p>
        </p:txBody>
      </p:sp>
      <p:grpSp>
        <p:nvGrpSpPr>
          <p:cNvPr id="12" name="Google Shape;2499;p38">
            <a:extLst>
              <a:ext uri="{FF2B5EF4-FFF2-40B4-BE49-F238E27FC236}">
                <a16:creationId xmlns:a16="http://schemas.microsoft.com/office/drawing/2014/main" id="{E0D1D4DE-5F91-CBAB-7DF8-B49C03004E6F}"/>
              </a:ext>
            </a:extLst>
          </p:cNvPr>
          <p:cNvGrpSpPr/>
          <p:nvPr/>
        </p:nvGrpSpPr>
        <p:grpSpPr>
          <a:xfrm>
            <a:off x="478144" y="2017980"/>
            <a:ext cx="1821600" cy="2443200"/>
            <a:chOff x="3661200" y="1478750"/>
            <a:chExt cx="1821600" cy="2443200"/>
          </a:xfrm>
        </p:grpSpPr>
        <p:sp>
          <p:nvSpPr>
            <p:cNvPr id="13" name="Google Shape;2500;p38">
              <a:extLst>
                <a:ext uri="{FF2B5EF4-FFF2-40B4-BE49-F238E27FC236}">
                  <a16:creationId xmlns:a16="http://schemas.microsoft.com/office/drawing/2014/main" id="{B2ED8A50-774A-C3F6-F059-DC96D05FECFA}"/>
                </a:ext>
              </a:extLst>
            </p:cNvPr>
            <p:cNvSpPr/>
            <p:nvPr/>
          </p:nvSpPr>
          <p:spPr>
            <a:xfrm>
              <a:off x="3661200" y="1478750"/>
              <a:ext cx="1821600" cy="2443200"/>
            </a:xfrm>
            <a:prstGeom prst="roundRect">
              <a:avLst>
                <a:gd name="adj" fmla="val 16667"/>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501;p38">
              <a:extLst>
                <a:ext uri="{FF2B5EF4-FFF2-40B4-BE49-F238E27FC236}">
                  <a16:creationId xmlns:a16="http://schemas.microsoft.com/office/drawing/2014/main" id="{95E66202-13C9-FF3E-EAD9-0CF059C50779}"/>
                </a:ext>
              </a:extLst>
            </p:cNvPr>
            <p:cNvSpPr/>
            <p:nvPr/>
          </p:nvSpPr>
          <p:spPr>
            <a:xfrm>
              <a:off x="3930000" y="1696875"/>
              <a:ext cx="1284000" cy="12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502;p38">
              <a:extLst>
                <a:ext uri="{FF2B5EF4-FFF2-40B4-BE49-F238E27FC236}">
                  <a16:creationId xmlns:a16="http://schemas.microsoft.com/office/drawing/2014/main" id="{B00986B9-0F6F-5FA9-5602-E11277E5A4D8}"/>
                </a:ext>
              </a:extLst>
            </p:cNvPr>
            <p:cNvSpPr txBox="1"/>
            <p:nvPr/>
          </p:nvSpPr>
          <p:spPr>
            <a:xfrm>
              <a:off x="3661200" y="3111950"/>
              <a:ext cx="1821600" cy="572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100"/>
                <a:buFont typeface="Arial"/>
                <a:buNone/>
              </a:pPr>
              <a:r>
                <a:rPr lang="ar-SA" sz="2000" dirty="0">
                  <a:latin typeface="Calibri" panose="020F0502020204030204" pitchFamily="34" charset="0"/>
                  <a:cs typeface="Calibri" panose="020F0502020204030204" pitchFamily="34" charset="0"/>
                  <a:sym typeface="Fira Sans Extra Condensed"/>
                </a:rPr>
                <a:t>تسجيل البيانات</a:t>
              </a:r>
              <a:endParaRPr sz="2000" dirty="0">
                <a:latin typeface="Calibri" panose="020F0502020204030204" pitchFamily="34" charset="0"/>
                <a:cs typeface="Calibri" panose="020F0502020204030204" pitchFamily="34" charset="0"/>
                <a:sym typeface="Fira Sans Extra Condensed"/>
              </a:endParaRPr>
            </a:p>
          </p:txBody>
        </p:sp>
      </p:grpSp>
      <p:grpSp>
        <p:nvGrpSpPr>
          <p:cNvPr id="17" name="Google Shape;2504;p38">
            <a:extLst>
              <a:ext uri="{FF2B5EF4-FFF2-40B4-BE49-F238E27FC236}">
                <a16:creationId xmlns:a16="http://schemas.microsoft.com/office/drawing/2014/main" id="{AC154687-9FD3-9ABD-B3C8-B6625810CB76}"/>
              </a:ext>
            </a:extLst>
          </p:cNvPr>
          <p:cNvGrpSpPr/>
          <p:nvPr/>
        </p:nvGrpSpPr>
        <p:grpSpPr>
          <a:xfrm>
            <a:off x="3187465" y="2017980"/>
            <a:ext cx="1821600" cy="2443200"/>
            <a:chOff x="6379425" y="1478750"/>
            <a:chExt cx="1821600" cy="2443200"/>
          </a:xfrm>
        </p:grpSpPr>
        <p:sp>
          <p:nvSpPr>
            <p:cNvPr id="18" name="Google Shape;2505;p38">
              <a:extLst>
                <a:ext uri="{FF2B5EF4-FFF2-40B4-BE49-F238E27FC236}">
                  <a16:creationId xmlns:a16="http://schemas.microsoft.com/office/drawing/2014/main" id="{76C38220-3083-DE22-E09D-47C4AC21704D}"/>
                </a:ext>
              </a:extLst>
            </p:cNvPr>
            <p:cNvSpPr/>
            <p:nvPr/>
          </p:nvSpPr>
          <p:spPr>
            <a:xfrm>
              <a:off x="6379425" y="1478750"/>
              <a:ext cx="1821600" cy="2443200"/>
            </a:xfrm>
            <a:prstGeom prst="roundRect">
              <a:avLst>
                <a:gd name="adj" fmla="val 1666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506;p38">
              <a:extLst>
                <a:ext uri="{FF2B5EF4-FFF2-40B4-BE49-F238E27FC236}">
                  <a16:creationId xmlns:a16="http://schemas.microsoft.com/office/drawing/2014/main" id="{38BCDB05-9C2D-121B-C579-15AB5B0AA73E}"/>
                </a:ext>
              </a:extLst>
            </p:cNvPr>
            <p:cNvSpPr/>
            <p:nvPr/>
          </p:nvSpPr>
          <p:spPr>
            <a:xfrm>
              <a:off x="6648225" y="1696875"/>
              <a:ext cx="1284000" cy="12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507;p38">
              <a:extLst>
                <a:ext uri="{FF2B5EF4-FFF2-40B4-BE49-F238E27FC236}">
                  <a16:creationId xmlns:a16="http://schemas.microsoft.com/office/drawing/2014/main" id="{9F5D97F2-09B1-4A07-DA2A-817A86494EA8}"/>
                </a:ext>
              </a:extLst>
            </p:cNvPr>
            <p:cNvSpPr txBox="1"/>
            <p:nvPr/>
          </p:nvSpPr>
          <p:spPr>
            <a:xfrm>
              <a:off x="6379425" y="3111950"/>
              <a:ext cx="1821600" cy="572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ar-SA" sz="2000" dirty="0">
                  <a:latin typeface="Calibri" panose="020F0502020204030204" pitchFamily="34" charset="0"/>
                  <a:cs typeface="Calibri" panose="020F0502020204030204" pitchFamily="34" charset="0"/>
                  <a:sym typeface="Fira Sans Extra Condensed"/>
                </a:rPr>
                <a:t>أجهزة الاستشعار</a:t>
              </a:r>
              <a:endParaRPr sz="2000" dirty="0">
                <a:latin typeface="Calibri" panose="020F0502020204030204" pitchFamily="34" charset="0"/>
                <a:cs typeface="Calibri" panose="020F0502020204030204" pitchFamily="34" charset="0"/>
                <a:sym typeface="Fira Sans Extra Condensed"/>
              </a:endParaRPr>
            </a:p>
          </p:txBody>
        </p:sp>
      </p:grpSp>
      <p:sp>
        <p:nvSpPr>
          <p:cNvPr id="22" name="Google Shape;2510;p38">
            <a:extLst>
              <a:ext uri="{FF2B5EF4-FFF2-40B4-BE49-F238E27FC236}">
                <a16:creationId xmlns:a16="http://schemas.microsoft.com/office/drawing/2014/main" id="{DF97DA8D-E777-F074-1C83-A3483958F56B}"/>
              </a:ext>
            </a:extLst>
          </p:cNvPr>
          <p:cNvSpPr/>
          <p:nvPr/>
        </p:nvSpPr>
        <p:spPr>
          <a:xfrm>
            <a:off x="1215745" y="1275056"/>
            <a:ext cx="3487480" cy="628185"/>
          </a:xfrm>
          <a:prstGeom prst="roundRect">
            <a:avLst>
              <a:gd name="adj" fmla="val 16667"/>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ar-SA" sz="1800" dirty="0">
                <a:latin typeface="Calibri" panose="020F0502020204030204" pitchFamily="34" charset="0"/>
                <a:cs typeface="Calibri" panose="020F0502020204030204" pitchFamily="34" charset="0"/>
              </a:rPr>
              <a:t>يمكن جمع البيانات باستخدام أجهزة مختلفة , مثل :</a:t>
            </a:r>
            <a:endParaRPr sz="1800" dirty="0">
              <a:latin typeface="Calibri" panose="020F0502020204030204" pitchFamily="34" charset="0"/>
              <a:cs typeface="Calibri" panose="020F0502020204030204" pitchFamily="34" charset="0"/>
            </a:endParaRPr>
          </a:p>
        </p:txBody>
      </p:sp>
      <p:pic>
        <p:nvPicPr>
          <p:cNvPr id="24" name="صورة 23">
            <a:extLst>
              <a:ext uri="{FF2B5EF4-FFF2-40B4-BE49-F238E27FC236}">
                <a16:creationId xmlns:a16="http://schemas.microsoft.com/office/drawing/2014/main" id="{52B02E49-175F-A4DF-D3E4-56B3A95843E7}"/>
              </a:ext>
            </a:extLst>
          </p:cNvPr>
          <p:cNvPicPr>
            <a:picLocks noChangeAspect="1"/>
          </p:cNvPicPr>
          <p:nvPr/>
        </p:nvPicPr>
        <p:blipFill>
          <a:blip r:embed="rId3"/>
          <a:stretch>
            <a:fillRect/>
          </a:stretch>
        </p:blipFill>
        <p:spPr>
          <a:xfrm>
            <a:off x="3456265" y="2301643"/>
            <a:ext cx="1284026" cy="1284000"/>
          </a:xfrm>
          <a:prstGeom prst="ellipse">
            <a:avLst/>
          </a:prstGeom>
          <a:ln>
            <a:noFill/>
          </a:ln>
          <a:effectLst>
            <a:softEdge rad="112500"/>
          </a:effectLst>
        </p:spPr>
      </p:pic>
      <p:pic>
        <p:nvPicPr>
          <p:cNvPr id="26" name="صورة 25">
            <a:extLst>
              <a:ext uri="{FF2B5EF4-FFF2-40B4-BE49-F238E27FC236}">
                <a16:creationId xmlns:a16="http://schemas.microsoft.com/office/drawing/2014/main" id="{06BB8618-815E-DF98-0469-1BC68B4C3979}"/>
              </a:ext>
            </a:extLst>
          </p:cNvPr>
          <p:cNvPicPr>
            <a:picLocks noChangeAspect="1"/>
          </p:cNvPicPr>
          <p:nvPr/>
        </p:nvPicPr>
        <p:blipFill>
          <a:blip r:embed="rId4"/>
          <a:stretch>
            <a:fillRect/>
          </a:stretch>
        </p:blipFill>
        <p:spPr>
          <a:xfrm>
            <a:off x="643397" y="2105030"/>
            <a:ext cx="1491094" cy="1546150"/>
          </a:xfrm>
          <a:prstGeom prst="ellipse">
            <a:avLst/>
          </a:prstGeom>
          <a:ln>
            <a:noFill/>
          </a:ln>
          <a:effectLst>
            <a:softEdge rad="112500"/>
          </a:effectLst>
        </p:spPr>
      </p:pic>
      <p:grpSp>
        <p:nvGrpSpPr>
          <p:cNvPr id="27" name="مجموعة 26">
            <a:extLst>
              <a:ext uri="{FF2B5EF4-FFF2-40B4-BE49-F238E27FC236}">
                <a16:creationId xmlns:a16="http://schemas.microsoft.com/office/drawing/2014/main" id="{D300FD1C-AF15-2CC7-D9C7-7B707E183757}"/>
              </a:ext>
            </a:extLst>
          </p:cNvPr>
          <p:cNvGrpSpPr/>
          <p:nvPr/>
        </p:nvGrpSpPr>
        <p:grpSpPr>
          <a:xfrm>
            <a:off x="85060" y="4775125"/>
            <a:ext cx="8973880" cy="368915"/>
            <a:chOff x="85060" y="4775125"/>
            <a:chExt cx="8973880" cy="368915"/>
          </a:xfrm>
        </p:grpSpPr>
        <p:sp>
          <p:nvSpPr>
            <p:cNvPr id="28" name="Google Shape;1161;p24">
              <a:extLst>
                <a:ext uri="{FF2B5EF4-FFF2-40B4-BE49-F238E27FC236}">
                  <a16:creationId xmlns:a16="http://schemas.microsoft.com/office/drawing/2014/main" id="{B55E9A8F-ACE2-DB33-A53E-10BBE5EBBB17}"/>
                </a:ext>
              </a:extLst>
            </p:cNvPr>
            <p:cNvSpPr/>
            <p:nvPr/>
          </p:nvSpPr>
          <p:spPr>
            <a:xfrm>
              <a:off x="85060" y="4775125"/>
              <a:ext cx="8973880" cy="368915"/>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مربع نص 28">
              <a:extLst>
                <a:ext uri="{FF2B5EF4-FFF2-40B4-BE49-F238E27FC236}">
                  <a16:creationId xmlns:a16="http://schemas.microsoft.com/office/drawing/2014/main" id="{F13931E4-50A4-9948-205B-8D043E48FE8C}"/>
                </a:ext>
              </a:extLst>
            </p:cNvPr>
            <p:cNvSpPr txBox="1"/>
            <p:nvPr/>
          </p:nvSpPr>
          <p:spPr>
            <a:xfrm>
              <a:off x="3325928" y="4802823"/>
              <a:ext cx="2146143" cy="307777"/>
            </a:xfrm>
            <a:prstGeom prst="rect">
              <a:avLst/>
            </a:prstGeom>
            <a:noFill/>
          </p:spPr>
          <p:txBody>
            <a:bodyPr wrap="square">
              <a:spAutoFit/>
            </a:bodyPr>
            <a:lstStyle/>
            <a:p>
              <a:pPr algn="ctr" rtl="1"/>
              <a:r>
                <a:rPr lang="ar-SA" b="1" i="0" u="none" strike="noStrike" baseline="0" dirty="0">
                  <a:solidFill>
                    <a:schemeClr val="bg1"/>
                  </a:solidFill>
                  <a:latin typeface="Calibri" panose="020F0502020204030204" pitchFamily="34" charset="0"/>
                  <a:cs typeface="Calibri" panose="020F0502020204030204" pitchFamily="34" charset="0"/>
                </a:rPr>
                <a:t>إعداد المعلمة : منال الرحيلي</a:t>
              </a:r>
              <a:endParaRPr lang="ar-SA" b="1" dirty="0">
                <a:solidFill>
                  <a:schemeClr val="bg1"/>
                </a:solidFill>
              </a:endParaRPr>
            </a:p>
          </p:txBody>
        </p:sp>
      </p:grpSp>
    </p:spTree>
    <p:extLst>
      <p:ext uri="{BB962C8B-B14F-4D97-AF65-F5344CB8AC3E}">
        <p14:creationId xmlns:p14="http://schemas.microsoft.com/office/powerpoint/2010/main" val="4293191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ppt_x"/>
                                          </p:val>
                                        </p:tav>
                                        <p:tav tm="100000">
                                          <p:val>
                                            <p:strVal val="#ppt_x"/>
                                          </p:val>
                                        </p:tav>
                                      </p:tavLst>
                                    </p:anim>
                                    <p:anim calcmode="lin" valueType="num">
                                      <p:cBhvr additive="base">
                                        <p:cTn id="20"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additive="base">
                                        <p:cTn id="25" dur="500" fill="hold"/>
                                        <p:tgtEl>
                                          <p:spTgt spid="17"/>
                                        </p:tgtEl>
                                        <p:attrNameLst>
                                          <p:attrName>ppt_x</p:attrName>
                                        </p:attrNameLst>
                                      </p:cBhvr>
                                      <p:tavLst>
                                        <p:tav tm="0">
                                          <p:val>
                                            <p:strVal val="#ppt_x"/>
                                          </p:val>
                                        </p:tav>
                                        <p:tav tm="100000">
                                          <p:val>
                                            <p:strVal val="#ppt_x"/>
                                          </p:val>
                                        </p:tav>
                                      </p:tavLst>
                                    </p:anim>
                                    <p:anim calcmode="lin" valueType="num">
                                      <p:cBhvr additive="base">
                                        <p:cTn id="2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additive="base">
                                        <p:cTn id="31" dur="500" fill="hold"/>
                                        <p:tgtEl>
                                          <p:spTgt spid="24"/>
                                        </p:tgtEl>
                                        <p:attrNameLst>
                                          <p:attrName>ppt_x</p:attrName>
                                        </p:attrNameLst>
                                      </p:cBhvr>
                                      <p:tavLst>
                                        <p:tav tm="0">
                                          <p:val>
                                            <p:strVal val="#ppt_x"/>
                                          </p:val>
                                        </p:tav>
                                        <p:tav tm="100000">
                                          <p:val>
                                            <p:strVal val="#ppt_x"/>
                                          </p:val>
                                        </p:tav>
                                      </p:tavLst>
                                    </p:anim>
                                    <p:anim calcmode="lin" valueType="num">
                                      <p:cBhvr additive="base">
                                        <p:cTn id="32"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500" fill="hold"/>
                                        <p:tgtEl>
                                          <p:spTgt spid="12"/>
                                        </p:tgtEl>
                                        <p:attrNameLst>
                                          <p:attrName>ppt_x</p:attrName>
                                        </p:attrNameLst>
                                      </p:cBhvr>
                                      <p:tavLst>
                                        <p:tav tm="0">
                                          <p:val>
                                            <p:strVal val="#ppt_x"/>
                                          </p:val>
                                        </p:tav>
                                        <p:tav tm="100000">
                                          <p:val>
                                            <p:strVal val="#ppt_x"/>
                                          </p:val>
                                        </p:tav>
                                      </p:tavLst>
                                    </p:anim>
                                    <p:anim calcmode="lin" valueType="num">
                                      <p:cBhvr additive="base">
                                        <p:cTn id="3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26"/>
                                        </p:tgtEl>
                                        <p:attrNameLst>
                                          <p:attrName>style.visibility</p:attrName>
                                        </p:attrNameLst>
                                      </p:cBhvr>
                                      <p:to>
                                        <p:strVal val="visible"/>
                                      </p:to>
                                    </p:set>
                                    <p:anim calcmode="lin" valueType="num">
                                      <p:cBhvr additive="base">
                                        <p:cTn id="43" dur="500" fill="hold"/>
                                        <p:tgtEl>
                                          <p:spTgt spid="26"/>
                                        </p:tgtEl>
                                        <p:attrNameLst>
                                          <p:attrName>ppt_x</p:attrName>
                                        </p:attrNameLst>
                                      </p:cBhvr>
                                      <p:tavLst>
                                        <p:tav tm="0">
                                          <p:val>
                                            <p:strVal val="#ppt_x"/>
                                          </p:val>
                                        </p:tav>
                                        <p:tav tm="100000">
                                          <p:val>
                                            <p:strVal val="#ppt_x"/>
                                          </p:val>
                                        </p:tav>
                                      </p:tavLst>
                                    </p:anim>
                                    <p:anim calcmode="lin" valueType="num">
                                      <p:cBhvr additive="base">
                                        <p:cTn id="44"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P spid="2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9" name="Google Shape;764;p22">
            <a:extLst>
              <a:ext uri="{FF2B5EF4-FFF2-40B4-BE49-F238E27FC236}">
                <a16:creationId xmlns:a16="http://schemas.microsoft.com/office/drawing/2014/main" id="{9F7ED460-F4F6-2711-CE3B-9FE8D9BAC920}"/>
              </a:ext>
            </a:extLst>
          </p:cNvPr>
          <p:cNvSpPr/>
          <p:nvPr/>
        </p:nvSpPr>
        <p:spPr>
          <a:xfrm>
            <a:off x="3300099" y="1134502"/>
            <a:ext cx="5680085" cy="3095137"/>
          </a:xfrm>
          <a:prstGeom prst="roundRect">
            <a:avLst>
              <a:gd name="adj" fmla="val 11122"/>
            </a:avLst>
          </a:prstGeom>
          <a:solidFill>
            <a:srgbClr val="E6E6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0" name="Google Shape;60;p15"/>
          <p:cNvGrpSpPr/>
          <p:nvPr/>
        </p:nvGrpSpPr>
        <p:grpSpPr>
          <a:xfrm>
            <a:off x="163815" y="351490"/>
            <a:ext cx="3053346" cy="4231143"/>
            <a:chOff x="469913" y="410386"/>
            <a:chExt cx="4266884" cy="4170975"/>
          </a:xfrm>
        </p:grpSpPr>
        <p:sp>
          <p:nvSpPr>
            <p:cNvPr id="61" name="Google Shape;61;p15"/>
            <p:cNvSpPr/>
            <p:nvPr/>
          </p:nvSpPr>
          <p:spPr>
            <a:xfrm>
              <a:off x="3787006" y="1299861"/>
              <a:ext cx="949792" cy="1150771"/>
            </a:xfrm>
            <a:custGeom>
              <a:avLst/>
              <a:gdLst/>
              <a:ahLst/>
              <a:cxnLst/>
              <a:rect l="l" t="t" r="r" b="b"/>
              <a:pathLst>
                <a:path w="6843" h="8291" extrusionOk="0">
                  <a:moveTo>
                    <a:pt x="5862" y="2901"/>
                  </a:moveTo>
                  <a:cubicBezTo>
                    <a:pt x="5772" y="3357"/>
                    <a:pt x="6043" y="3768"/>
                    <a:pt x="6020" y="4219"/>
                  </a:cubicBezTo>
                  <a:cubicBezTo>
                    <a:pt x="6003" y="4613"/>
                    <a:pt x="5716" y="4900"/>
                    <a:pt x="5384" y="5069"/>
                  </a:cubicBezTo>
                  <a:cubicBezTo>
                    <a:pt x="4967" y="5272"/>
                    <a:pt x="4488" y="5266"/>
                    <a:pt x="4044" y="5368"/>
                  </a:cubicBezTo>
                  <a:cubicBezTo>
                    <a:pt x="3638" y="5464"/>
                    <a:pt x="3266" y="5666"/>
                    <a:pt x="3109" y="6072"/>
                  </a:cubicBezTo>
                  <a:cubicBezTo>
                    <a:pt x="3030" y="6280"/>
                    <a:pt x="3002" y="6500"/>
                    <a:pt x="2951" y="6714"/>
                  </a:cubicBezTo>
                  <a:cubicBezTo>
                    <a:pt x="2906" y="6911"/>
                    <a:pt x="2838" y="7102"/>
                    <a:pt x="2743" y="7283"/>
                  </a:cubicBezTo>
                  <a:cubicBezTo>
                    <a:pt x="2562" y="7620"/>
                    <a:pt x="2286" y="7919"/>
                    <a:pt x="1937" y="8088"/>
                  </a:cubicBezTo>
                  <a:cubicBezTo>
                    <a:pt x="1594" y="8257"/>
                    <a:pt x="1183" y="8291"/>
                    <a:pt x="817" y="8167"/>
                  </a:cubicBezTo>
                  <a:cubicBezTo>
                    <a:pt x="473" y="8048"/>
                    <a:pt x="197" y="7784"/>
                    <a:pt x="85" y="7429"/>
                  </a:cubicBezTo>
                  <a:cubicBezTo>
                    <a:pt x="0" y="7187"/>
                    <a:pt x="6" y="6916"/>
                    <a:pt x="96" y="6674"/>
                  </a:cubicBezTo>
                  <a:cubicBezTo>
                    <a:pt x="237" y="5920"/>
                    <a:pt x="1138" y="5644"/>
                    <a:pt x="1690" y="5221"/>
                  </a:cubicBezTo>
                  <a:cubicBezTo>
                    <a:pt x="1853" y="5092"/>
                    <a:pt x="1999" y="4945"/>
                    <a:pt x="2095" y="4760"/>
                  </a:cubicBezTo>
                  <a:cubicBezTo>
                    <a:pt x="2208" y="4551"/>
                    <a:pt x="2236" y="4309"/>
                    <a:pt x="2236" y="4073"/>
                  </a:cubicBezTo>
                  <a:cubicBezTo>
                    <a:pt x="2236" y="3661"/>
                    <a:pt x="2151" y="3250"/>
                    <a:pt x="2225" y="2839"/>
                  </a:cubicBezTo>
                  <a:cubicBezTo>
                    <a:pt x="2292" y="2484"/>
                    <a:pt x="2484" y="2163"/>
                    <a:pt x="2833" y="2028"/>
                  </a:cubicBezTo>
                  <a:cubicBezTo>
                    <a:pt x="3035" y="1949"/>
                    <a:pt x="3255" y="1938"/>
                    <a:pt x="3463" y="1882"/>
                  </a:cubicBezTo>
                  <a:cubicBezTo>
                    <a:pt x="3666" y="1831"/>
                    <a:pt x="3852" y="1730"/>
                    <a:pt x="4010" y="1595"/>
                  </a:cubicBezTo>
                  <a:cubicBezTo>
                    <a:pt x="4618" y="1082"/>
                    <a:pt x="4950" y="85"/>
                    <a:pt x="5857" y="23"/>
                  </a:cubicBezTo>
                  <a:cubicBezTo>
                    <a:pt x="6229" y="1"/>
                    <a:pt x="6578" y="181"/>
                    <a:pt x="6707" y="547"/>
                  </a:cubicBezTo>
                  <a:cubicBezTo>
                    <a:pt x="6842" y="936"/>
                    <a:pt x="6718" y="1341"/>
                    <a:pt x="6521" y="1685"/>
                  </a:cubicBezTo>
                  <a:cubicBezTo>
                    <a:pt x="6290" y="2079"/>
                    <a:pt x="5958" y="2439"/>
                    <a:pt x="5862" y="290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15"/>
            <p:cNvSpPr/>
            <p:nvPr/>
          </p:nvSpPr>
          <p:spPr>
            <a:xfrm>
              <a:off x="3858902" y="1374117"/>
              <a:ext cx="821543" cy="1026547"/>
            </a:xfrm>
            <a:custGeom>
              <a:avLst/>
              <a:gdLst/>
              <a:ahLst/>
              <a:cxnLst/>
              <a:rect l="l" t="t" r="r" b="b"/>
              <a:pathLst>
                <a:path w="5919" h="7396" extrusionOk="0">
                  <a:moveTo>
                    <a:pt x="5801" y="23"/>
                  </a:moveTo>
                  <a:cubicBezTo>
                    <a:pt x="5204" y="136"/>
                    <a:pt x="4680" y="558"/>
                    <a:pt x="4449" y="1122"/>
                  </a:cubicBezTo>
                  <a:cubicBezTo>
                    <a:pt x="4432" y="1172"/>
                    <a:pt x="4415" y="1217"/>
                    <a:pt x="4404" y="1268"/>
                  </a:cubicBezTo>
                  <a:cubicBezTo>
                    <a:pt x="4370" y="1161"/>
                    <a:pt x="4342" y="1054"/>
                    <a:pt x="4308" y="947"/>
                  </a:cubicBezTo>
                  <a:cubicBezTo>
                    <a:pt x="4297" y="902"/>
                    <a:pt x="4241" y="879"/>
                    <a:pt x="4196" y="896"/>
                  </a:cubicBezTo>
                  <a:cubicBezTo>
                    <a:pt x="4151" y="913"/>
                    <a:pt x="4134" y="964"/>
                    <a:pt x="4145" y="1003"/>
                  </a:cubicBezTo>
                  <a:lnTo>
                    <a:pt x="4331" y="1623"/>
                  </a:lnTo>
                  <a:cubicBezTo>
                    <a:pt x="4314" y="1769"/>
                    <a:pt x="4303" y="1921"/>
                    <a:pt x="4291" y="2068"/>
                  </a:cubicBezTo>
                  <a:cubicBezTo>
                    <a:pt x="4269" y="2389"/>
                    <a:pt x="4235" y="2738"/>
                    <a:pt x="4021" y="2997"/>
                  </a:cubicBezTo>
                  <a:cubicBezTo>
                    <a:pt x="3886" y="3160"/>
                    <a:pt x="3700" y="3262"/>
                    <a:pt x="3503" y="3340"/>
                  </a:cubicBezTo>
                  <a:cubicBezTo>
                    <a:pt x="3492" y="3318"/>
                    <a:pt x="3492" y="3284"/>
                    <a:pt x="3492" y="3262"/>
                  </a:cubicBezTo>
                  <a:cubicBezTo>
                    <a:pt x="3486" y="3217"/>
                    <a:pt x="3486" y="3177"/>
                    <a:pt x="3480" y="3132"/>
                  </a:cubicBezTo>
                  <a:lnTo>
                    <a:pt x="3469" y="2850"/>
                  </a:lnTo>
                  <a:cubicBezTo>
                    <a:pt x="3458" y="2665"/>
                    <a:pt x="3447" y="2484"/>
                    <a:pt x="3435" y="2304"/>
                  </a:cubicBezTo>
                  <a:cubicBezTo>
                    <a:pt x="3430" y="2192"/>
                    <a:pt x="3261" y="2208"/>
                    <a:pt x="3266" y="2315"/>
                  </a:cubicBezTo>
                  <a:cubicBezTo>
                    <a:pt x="3278" y="2524"/>
                    <a:pt x="3289" y="2732"/>
                    <a:pt x="3300" y="2935"/>
                  </a:cubicBezTo>
                  <a:cubicBezTo>
                    <a:pt x="3306" y="3036"/>
                    <a:pt x="3312" y="3143"/>
                    <a:pt x="3317" y="3245"/>
                  </a:cubicBezTo>
                  <a:cubicBezTo>
                    <a:pt x="3323" y="3295"/>
                    <a:pt x="3323" y="3352"/>
                    <a:pt x="3345" y="3402"/>
                  </a:cubicBezTo>
                  <a:cubicBezTo>
                    <a:pt x="3317" y="3408"/>
                    <a:pt x="3289" y="3419"/>
                    <a:pt x="3261" y="3431"/>
                  </a:cubicBezTo>
                  <a:cubicBezTo>
                    <a:pt x="2974" y="3526"/>
                    <a:pt x="2681" y="3622"/>
                    <a:pt x="2439" y="3813"/>
                  </a:cubicBezTo>
                  <a:cubicBezTo>
                    <a:pt x="2258" y="3954"/>
                    <a:pt x="2123" y="4129"/>
                    <a:pt x="2016" y="4320"/>
                  </a:cubicBezTo>
                  <a:cubicBezTo>
                    <a:pt x="2011" y="4275"/>
                    <a:pt x="1999" y="4230"/>
                    <a:pt x="1994" y="4185"/>
                  </a:cubicBezTo>
                  <a:cubicBezTo>
                    <a:pt x="1977" y="4095"/>
                    <a:pt x="1954" y="4005"/>
                    <a:pt x="1937" y="3915"/>
                  </a:cubicBezTo>
                  <a:lnTo>
                    <a:pt x="1830" y="3374"/>
                  </a:lnTo>
                  <a:cubicBezTo>
                    <a:pt x="1819" y="3329"/>
                    <a:pt x="1785" y="3290"/>
                    <a:pt x="1740" y="3295"/>
                  </a:cubicBezTo>
                  <a:cubicBezTo>
                    <a:pt x="1695" y="3301"/>
                    <a:pt x="1650" y="3346"/>
                    <a:pt x="1661" y="3391"/>
                  </a:cubicBezTo>
                  <a:lnTo>
                    <a:pt x="1780" y="3994"/>
                  </a:lnTo>
                  <a:cubicBezTo>
                    <a:pt x="1802" y="4095"/>
                    <a:pt x="1825" y="4202"/>
                    <a:pt x="1842" y="4309"/>
                  </a:cubicBezTo>
                  <a:cubicBezTo>
                    <a:pt x="1859" y="4388"/>
                    <a:pt x="1870" y="4472"/>
                    <a:pt x="1909" y="4546"/>
                  </a:cubicBezTo>
                  <a:cubicBezTo>
                    <a:pt x="1774" y="4878"/>
                    <a:pt x="1695" y="5244"/>
                    <a:pt x="1611" y="5587"/>
                  </a:cubicBezTo>
                  <a:cubicBezTo>
                    <a:pt x="1526" y="5948"/>
                    <a:pt x="1425" y="6325"/>
                    <a:pt x="1200" y="6635"/>
                  </a:cubicBezTo>
                  <a:lnTo>
                    <a:pt x="946" y="5655"/>
                  </a:lnTo>
                  <a:cubicBezTo>
                    <a:pt x="918" y="5554"/>
                    <a:pt x="755" y="5610"/>
                    <a:pt x="783" y="5717"/>
                  </a:cubicBezTo>
                  <a:cubicBezTo>
                    <a:pt x="879" y="6077"/>
                    <a:pt x="974" y="6438"/>
                    <a:pt x="1065" y="6793"/>
                  </a:cubicBezTo>
                  <a:cubicBezTo>
                    <a:pt x="828" y="7046"/>
                    <a:pt x="490" y="7215"/>
                    <a:pt x="135" y="7142"/>
                  </a:cubicBezTo>
                  <a:cubicBezTo>
                    <a:pt x="28" y="7119"/>
                    <a:pt x="0" y="7288"/>
                    <a:pt x="107" y="7311"/>
                  </a:cubicBezTo>
                  <a:cubicBezTo>
                    <a:pt x="535" y="7395"/>
                    <a:pt x="907" y="7204"/>
                    <a:pt x="1188" y="6905"/>
                  </a:cubicBezTo>
                  <a:cubicBezTo>
                    <a:pt x="1188" y="6905"/>
                    <a:pt x="1194" y="6905"/>
                    <a:pt x="1194" y="6905"/>
                  </a:cubicBezTo>
                  <a:cubicBezTo>
                    <a:pt x="1515" y="6826"/>
                    <a:pt x="1842" y="6748"/>
                    <a:pt x="2163" y="6669"/>
                  </a:cubicBezTo>
                  <a:cubicBezTo>
                    <a:pt x="2208" y="6657"/>
                    <a:pt x="2225" y="6595"/>
                    <a:pt x="2213" y="6556"/>
                  </a:cubicBezTo>
                  <a:cubicBezTo>
                    <a:pt x="2196" y="6511"/>
                    <a:pt x="2146" y="6494"/>
                    <a:pt x="2101" y="6505"/>
                  </a:cubicBezTo>
                  <a:lnTo>
                    <a:pt x="1363" y="6691"/>
                  </a:lnTo>
                  <a:cubicBezTo>
                    <a:pt x="1453" y="6562"/>
                    <a:pt x="1526" y="6427"/>
                    <a:pt x="1583" y="6286"/>
                  </a:cubicBezTo>
                  <a:cubicBezTo>
                    <a:pt x="1791" y="5762"/>
                    <a:pt x="1836" y="5171"/>
                    <a:pt x="2050" y="4653"/>
                  </a:cubicBezTo>
                  <a:cubicBezTo>
                    <a:pt x="2151" y="4686"/>
                    <a:pt x="2281" y="4664"/>
                    <a:pt x="2388" y="4653"/>
                  </a:cubicBezTo>
                  <a:cubicBezTo>
                    <a:pt x="2596" y="4641"/>
                    <a:pt x="2799" y="4624"/>
                    <a:pt x="3007" y="4608"/>
                  </a:cubicBezTo>
                  <a:cubicBezTo>
                    <a:pt x="3120" y="4602"/>
                    <a:pt x="3103" y="4433"/>
                    <a:pt x="2991" y="4439"/>
                  </a:cubicBezTo>
                  <a:lnTo>
                    <a:pt x="2456" y="4478"/>
                  </a:lnTo>
                  <a:cubicBezTo>
                    <a:pt x="2371" y="4484"/>
                    <a:pt x="2281" y="4495"/>
                    <a:pt x="2196" y="4495"/>
                  </a:cubicBezTo>
                  <a:cubicBezTo>
                    <a:pt x="2168" y="4501"/>
                    <a:pt x="2140" y="4501"/>
                    <a:pt x="2118" y="4495"/>
                  </a:cubicBezTo>
                  <a:cubicBezTo>
                    <a:pt x="2163" y="4410"/>
                    <a:pt x="2208" y="4332"/>
                    <a:pt x="2258" y="4253"/>
                  </a:cubicBezTo>
                  <a:cubicBezTo>
                    <a:pt x="2444" y="3982"/>
                    <a:pt x="2703" y="3819"/>
                    <a:pt x="3007" y="3701"/>
                  </a:cubicBezTo>
                  <a:cubicBezTo>
                    <a:pt x="3171" y="3639"/>
                    <a:pt x="3340" y="3588"/>
                    <a:pt x="3503" y="3526"/>
                  </a:cubicBezTo>
                  <a:cubicBezTo>
                    <a:pt x="3548" y="3532"/>
                    <a:pt x="3587" y="3532"/>
                    <a:pt x="3633" y="3532"/>
                  </a:cubicBezTo>
                  <a:cubicBezTo>
                    <a:pt x="3740" y="3532"/>
                    <a:pt x="3841" y="3526"/>
                    <a:pt x="3948" y="3526"/>
                  </a:cubicBezTo>
                  <a:lnTo>
                    <a:pt x="4579" y="3515"/>
                  </a:lnTo>
                  <a:cubicBezTo>
                    <a:pt x="4686" y="3515"/>
                    <a:pt x="4674" y="3346"/>
                    <a:pt x="4562" y="3346"/>
                  </a:cubicBezTo>
                  <a:cubicBezTo>
                    <a:pt x="4376" y="3352"/>
                    <a:pt x="4190" y="3352"/>
                    <a:pt x="4004" y="3357"/>
                  </a:cubicBezTo>
                  <a:cubicBezTo>
                    <a:pt x="3954" y="3357"/>
                    <a:pt x="3908" y="3357"/>
                    <a:pt x="3858" y="3357"/>
                  </a:cubicBezTo>
                  <a:cubicBezTo>
                    <a:pt x="4106" y="3205"/>
                    <a:pt x="4286" y="2974"/>
                    <a:pt x="4370" y="2693"/>
                  </a:cubicBezTo>
                  <a:cubicBezTo>
                    <a:pt x="4466" y="2372"/>
                    <a:pt x="4455" y="2034"/>
                    <a:pt x="4494" y="1702"/>
                  </a:cubicBezTo>
                  <a:cubicBezTo>
                    <a:pt x="4494" y="1696"/>
                    <a:pt x="4494" y="1690"/>
                    <a:pt x="4494" y="1685"/>
                  </a:cubicBezTo>
                  <a:lnTo>
                    <a:pt x="5142" y="1386"/>
                  </a:lnTo>
                  <a:cubicBezTo>
                    <a:pt x="5187" y="1369"/>
                    <a:pt x="5209" y="1324"/>
                    <a:pt x="5192" y="1279"/>
                  </a:cubicBezTo>
                  <a:cubicBezTo>
                    <a:pt x="5181" y="1234"/>
                    <a:pt x="5125" y="1206"/>
                    <a:pt x="5085" y="1229"/>
                  </a:cubicBezTo>
                  <a:lnTo>
                    <a:pt x="4528" y="1482"/>
                  </a:lnTo>
                  <a:cubicBezTo>
                    <a:pt x="4590" y="1206"/>
                    <a:pt x="4702" y="947"/>
                    <a:pt x="4900" y="727"/>
                  </a:cubicBezTo>
                  <a:cubicBezTo>
                    <a:pt x="5136" y="457"/>
                    <a:pt x="5457" y="260"/>
                    <a:pt x="5812" y="192"/>
                  </a:cubicBezTo>
                  <a:cubicBezTo>
                    <a:pt x="5919" y="176"/>
                    <a:pt x="5908" y="1"/>
                    <a:pt x="5801" y="2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15"/>
            <p:cNvSpPr/>
            <p:nvPr/>
          </p:nvSpPr>
          <p:spPr>
            <a:xfrm>
              <a:off x="3604767" y="1199095"/>
              <a:ext cx="611403" cy="1185886"/>
            </a:xfrm>
            <a:custGeom>
              <a:avLst/>
              <a:gdLst/>
              <a:ahLst/>
              <a:cxnLst/>
              <a:rect l="l" t="t" r="r" b="b"/>
              <a:pathLst>
                <a:path w="4405" h="8544" extrusionOk="0">
                  <a:moveTo>
                    <a:pt x="3768" y="3813"/>
                  </a:moveTo>
                  <a:cubicBezTo>
                    <a:pt x="3701" y="4016"/>
                    <a:pt x="3701" y="4218"/>
                    <a:pt x="3746" y="4427"/>
                  </a:cubicBezTo>
                  <a:cubicBezTo>
                    <a:pt x="3825" y="4793"/>
                    <a:pt x="4005" y="5148"/>
                    <a:pt x="3977" y="5536"/>
                  </a:cubicBezTo>
                  <a:cubicBezTo>
                    <a:pt x="3954" y="5857"/>
                    <a:pt x="3752" y="6099"/>
                    <a:pt x="3492" y="6274"/>
                  </a:cubicBezTo>
                  <a:cubicBezTo>
                    <a:pt x="3245" y="6443"/>
                    <a:pt x="2952" y="6567"/>
                    <a:pt x="2727" y="6770"/>
                  </a:cubicBezTo>
                  <a:cubicBezTo>
                    <a:pt x="2597" y="6882"/>
                    <a:pt x="2507" y="7029"/>
                    <a:pt x="2462" y="7198"/>
                  </a:cubicBezTo>
                  <a:cubicBezTo>
                    <a:pt x="2411" y="7400"/>
                    <a:pt x="2411" y="7614"/>
                    <a:pt x="2349" y="7817"/>
                  </a:cubicBezTo>
                  <a:cubicBezTo>
                    <a:pt x="2248" y="8161"/>
                    <a:pt x="1961" y="8425"/>
                    <a:pt x="1606" y="8493"/>
                  </a:cubicBezTo>
                  <a:cubicBezTo>
                    <a:pt x="1319" y="8543"/>
                    <a:pt x="1015" y="8448"/>
                    <a:pt x="801" y="8251"/>
                  </a:cubicBezTo>
                  <a:cubicBezTo>
                    <a:pt x="558" y="8110"/>
                    <a:pt x="350" y="7902"/>
                    <a:pt x="221" y="7648"/>
                  </a:cubicBezTo>
                  <a:cubicBezTo>
                    <a:pt x="40" y="7299"/>
                    <a:pt x="1" y="6882"/>
                    <a:pt x="125" y="6511"/>
                  </a:cubicBezTo>
                  <a:cubicBezTo>
                    <a:pt x="243" y="6128"/>
                    <a:pt x="564" y="5801"/>
                    <a:pt x="587" y="5384"/>
                  </a:cubicBezTo>
                  <a:cubicBezTo>
                    <a:pt x="603" y="5013"/>
                    <a:pt x="395" y="4669"/>
                    <a:pt x="271" y="4325"/>
                  </a:cubicBezTo>
                  <a:cubicBezTo>
                    <a:pt x="159" y="4004"/>
                    <a:pt x="130" y="3667"/>
                    <a:pt x="328" y="3368"/>
                  </a:cubicBezTo>
                  <a:cubicBezTo>
                    <a:pt x="508" y="3092"/>
                    <a:pt x="806" y="2923"/>
                    <a:pt x="1015" y="2670"/>
                  </a:cubicBezTo>
                  <a:cubicBezTo>
                    <a:pt x="1127" y="2535"/>
                    <a:pt x="1200" y="2377"/>
                    <a:pt x="1212" y="2197"/>
                  </a:cubicBezTo>
                  <a:cubicBezTo>
                    <a:pt x="1229" y="1994"/>
                    <a:pt x="1178" y="1780"/>
                    <a:pt x="1133" y="1583"/>
                  </a:cubicBezTo>
                  <a:cubicBezTo>
                    <a:pt x="1048" y="1206"/>
                    <a:pt x="998" y="828"/>
                    <a:pt x="1217" y="490"/>
                  </a:cubicBezTo>
                  <a:cubicBezTo>
                    <a:pt x="1409" y="198"/>
                    <a:pt x="1741" y="0"/>
                    <a:pt x="2090" y="12"/>
                  </a:cubicBezTo>
                  <a:cubicBezTo>
                    <a:pt x="2434" y="23"/>
                    <a:pt x="2772" y="214"/>
                    <a:pt x="2952" y="507"/>
                  </a:cubicBezTo>
                  <a:cubicBezTo>
                    <a:pt x="3059" y="682"/>
                    <a:pt x="3087" y="879"/>
                    <a:pt x="3132" y="1076"/>
                  </a:cubicBezTo>
                  <a:cubicBezTo>
                    <a:pt x="3177" y="1256"/>
                    <a:pt x="3256" y="1403"/>
                    <a:pt x="3402" y="1527"/>
                  </a:cubicBezTo>
                  <a:cubicBezTo>
                    <a:pt x="3650" y="1735"/>
                    <a:pt x="3982" y="1848"/>
                    <a:pt x="4168" y="2124"/>
                  </a:cubicBezTo>
                  <a:cubicBezTo>
                    <a:pt x="4405" y="2484"/>
                    <a:pt x="4247" y="2918"/>
                    <a:pt x="4056" y="3255"/>
                  </a:cubicBezTo>
                  <a:cubicBezTo>
                    <a:pt x="3954" y="3441"/>
                    <a:pt x="3842" y="3616"/>
                    <a:pt x="3768" y="381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15"/>
            <p:cNvSpPr/>
            <p:nvPr/>
          </p:nvSpPr>
          <p:spPr>
            <a:xfrm>
              <a:off x="3709557" y="1263913"/>
              <a:ext cx="345606" cy="1079706"/>
            </a:xfrm>
            <a:custGeom>
              <a:avLst/>
              <a:gdLst/>
              <a:ahLst/>
              <a:cxnLst/>
              <a:rect l="l" t="t" r="r" b="b"/>
              <a:pathLst>
                <a:path w="2490" h="7779" extrusionOk="0">
                  <a:moveTo>
                    <a:pt x="2326" y="1274"/>
                  </a:moveTo>
                  <a:lnTo>
                    <a:pt x="1673" y="1566"/>
                  </a:lnTo>
                  <a:cubicBezTo>
                    <a:pt x="1718" y="1493"/>
                    <a:pt x="1758" y="1426"/>
                    <a:pt x="1791" y="1352"/>
                  </a:cubicBezTo>
                  <a:cubicBezTo>
                    <a:pt x="1910" y="1105"/>
                    <a:pt x="1938" y="823"/>
                    <a:pt x="1831" y="564"/>
                  </a:cubicBezTo>
                  <a:cubicBezTo>
                    <a:pt x="1729" y="305"/>
                    <a:pt x="1521" y="97"/>
                    <a:pt x="1256" y="7"/>
                  </a:cubicBezTo>
                  <a:cubicBezTo>
                    <a:pt x="1245" y="7"/>
                    <a:pt x="1239" y="7"/>
                    <a:pt x="1228" y="7"/>
                  </a:cubicBezTo>
                  <a:cubicBezTo>
                    <a:pt x="1223" y="1"/>
                    <a:pt x="1211" y="1"/>
                    <a:pt x="1206" y="1"/>
                  </a:cubicBezTo>
                  <a:cubicBezTo>
                    <a:pt x="1138" y="1"/>
                    <a:pt x="1121" y="57"/>
                    <a:pt x="1132" y="108"/>
                  </a:cubicBezTo>
                  <a:cubicBezTo>
                    <a:pt x="1138" y="130"/>
                    <a:pt x="1149" y="153"/>
                    <a:pt x="1183" y="164"/>
                  </a:cubicBezTo>
                  <a:cubicBezTo>
                    <a:pt x="1183" y="164"/>
                    <a:pt x="1183" y="164"/>
                    <a:pt x="1183" y="164"/>
                  </a:cubicBezTo>
                  <a:cubicBezTo>
                    <a:pt x="1183" y="164"/>
                    <a:pt x="1183" y="164"/>
                    <a:pt x="1183" y="164"/>
                  </a:cubicBezTo>
                  <a:cubicBezTo>
                    <a:pt x="1431" y="249"/>
                    <a:pt x="1617" y="446"/>
                    <a:pt x="1696" y="694"/>
                  </a:cubicBezTo>
                  <a:cubicBezTo>
                    <a:pt x="1774" y="941"/>
                    <a:pt x="1696" y="1189"/>
                    <a:pt x="1572" y="1409"/>
                  </a:cubicBezTo>
                  <a:cubicBezTo>
                    <a:pt x="1527" y="1482"/>
                    <a:pt x="1482" y="1550"/>
                    <a:pt x="1437" y="1617"/>
                  </a:cubicBezTo>
                  <a:cubicBezTo>
                    <a:pt x="1352" y="1448"/>
                    <a:pt x="1268" y="1279"/>
                    <a:pt x="1189" y="1105"/>
                  </a:cubicBezTo>
                  <a:cubicBezTo>
                    <a:pt x="1138" y="1009"/>
                    <a:pt x="975" y="1065"/>
                    <a:pt x="1025" y="1167"/>
                  </a:cubicBezTo>
                  <a:lnTo>
                    <a:pt x="1324" y="1775"/>
                  </a:lnTo>
                  <a:cubicBezTo>
                    <a:pt x="1132" y="2051"/>
                    <a:pt x="947" y="2327"/>
                    <a:pt x="941" y="2681"/>
                  </a:cubicBezTo>
                  <a:cubicBezTo>
                    <a:pt x="935" y="2907"/>
                    <a:pt x="997" y="3121"/>
                    <a:pt x="1076" y="3323"/>
                  </a:cubicBezTo>
                  <a:cubicBezTo>
                    <a:pt x="1037" y="3284"/>
                    <a:pt x="992" y="3250"/>
                    <a:pt x="947" y="3211"/>
                  </a:cubicBezTo>
                  <a:cubicBezTo>
                    <a:pt x="800" y="3087"/>
                    <a:pt x="654" y="2957"/>
                    <a:pt x="507" y="2834"/>
                  </a:cubicBezTo>
                  <a:cubicBezTo>
                    <a:pt x="423" y="2766"/>
                    <a:pt x="316" y="2895"/>
                    <a:pt x="400" y="2969"/>
                  </a:cubicBezTo>
                  <a:cubicBezTo>
                    <a:pt x="564" y="3109"/>
                    <a:pt x="727" y="3250"/>
                    <a:pt x="896" y="3391"/>
                  </a:cubicBezTo>
                  <a:cubicBezTo>
                    <a:pt x="975" y="3459"/>
                    <a:pt x="1054" y="3537"/>
                    <a:pt x="1138" y="3599"/>
                  </a:cubicBezTo>
                  <a:cubicBezTo>
                    <a:pt x="1155" y="3611"/>
                    <a:pt x="1178" y="3622"/>
                    <a:pt x="1200" y="3628"/>
                  </a:cubicBezTo>
                  <a:cubicBezTo>
                    <a:pt x="1285" y="3830"/>
                    <a:pt x="1363" y="4039"/>
                    <a:pt x="1386" y="4253"/>
                  </a:cubicBezTo>
                  <a:cubicBezTo>
                    <a:pt x="1425" y="4619"/>
                    <a:pt x="1296" y="4957"/>
                    <a:pt x="1121" y="5272"/>
                  </a:cubicBezTo>
                  <a:cubicBezTo>
                    <a:pt x="918" y="4951"/>
                    <a:pt x="710" y="4630"/>
                    <a:pt x="502" y="4309"/>
                  </a:cubicBezTo>
                  <a:cubicBezTo>
                    <a:pt x="440" y="4219"/>
                    <a:pt x="305" y="4315"/>
                    <a:pt x="361" y="4410"/>
                  </a:cubicBezTo>
                  <a:cubicBezTo>
                    <a:pt x="586" y="4748"/>
                    <a:pt x="806" y="5092"/>
                    <a:pt x="1025" y="5435"/>
                  </a:cubicBezTo>
                  <a:cubicBezTo>
                    <a:pt x="918" y="5616"/>
                    <a:pt x="806" y="5784"/>
                    <a:pt x="710" y="5953"/>
                  </a:cubicBezTo>
                  <a:cubicBezTo>
                    <a:pt x="620" y="6100"/>
                    <a:pt x="541" y="6263"/>
                    <a:pt x="479" y="6432"/>
                  </a:cubicBezTo>
                  <a:lnTo>
                    <a:pt x="215" y="5897"/>
                  </a:lnTo>
                  <a:cubicBezTo>
                    <a:pt x="164" y="5801"/>
                    <a:pt x="1" y="5858"/>
                    <a:pt x="51" y="5959"/>
                  </a:cubicBezTo>
                  <a:cubicBezTo>
                    <a:pt x="169" y="6196"/>
                    <a:pt x="293" y="6432"/>
                    <a:pt x="412" y="6674"/>
                  </a:cubicBezTo>
                  <a:cubicBezTo>
                    <a:pt x="333" y="7023"/>
                    <a:pt x="350" y="7384"/>
                    <a:pt x="581" y="7694"/>
                  </a:cubicBezTo>
                  <a:cubicBezTo>
                    <a:pt x="648" y="7778"/>
                    <a:pt x="783" y="7682"/>
                    <a:pt x="721" y="7592"/>
                  </a:cubicBezTo>
                  <a:cubicBezTo>
                    <a:pt x="530" y="7333"/>
                    <a:pt x="507" y="7040"/>
                    <a:pt x="569" y="6747"/>
                  </a:cubicBezTo>
                  <a:lnTo>
                    <a:pt x="1425" y="6241"/>
                  </a:lnTo>
                  <a:cubicBezTo>
                    <a:pt x="1521" y="6184"/>
                    <a:pt x="1420" y="6049"/>
                    <a:pt x="1330" y="6100"/>
                  </a:cubicBezTo>
                  <a:cubicBezTo>
                    <a:pt x="1099" y="6241"/>
                    <a:pt x="868" y="6376"/>
                    <a:pt x="637" y="6511"/>
                  </a:cubicBezTo>
                  <a:cubicBezTo>
                    <a:pt x="704" y="6308"/>
                    <a:pt x="811" y="6117"/>
                    <a:pt x="913" y="5942"/>
                  </a:cubicBezTo>
                  <a:cubicBezTo>
                    <a:pt x="1003" y="5796"/>
                    <a:pt x="1099" y="5649"/>
                    <a:pt x="1189" y="5497"/>
                  </a:cubicBezTo>
                  <a:cubicBezTo>
                    <a:pt x="1549" y="5221"/>
                    <a:pt x="1915" y="4945"/>
                    <a:pt x="2276" y="4669"/>
                  </a:cubicBezTo>
                  <a:cubicBezTo>
                    <a:pt x="2366" y="4602"/>
                    <a:pt x="2270" y="4467"/>
                    <a:pt x="2180" y="4529"/>
                  </a:cubicBezTo>
                  <a:cubicBezTo>
                    <a:pt x="1915" y="4731"/>
                    <a:pt x="1645" y="4934"/>
                    <a:pt x="1380" y="5137"/>
                  </a:cubicBezTo>
                  <a:cubicBezTo>
                    <a:pt x="1510" y="4861"/>
                    <a:pt x="1589" y="4568"/>
                    <a:pt x="1560" y="4253"/>
                  </a:cubicBezTo>
                  <a:cubicBezTo>
                    <a:pt x="1538" y="4027"/>
                    <a:pt x="1453" y="3808"/>
                    <a:pt x="1363" y="3594"/>
                  </a:cubicBezTo>
                  <a:cubicBezTo>
                    <a:pt x="1425" y="3543"/>
                    <a:pt x="1470" y="3464"/>
                    <a:pt x="1521" y="3402"/>
                  </a:cubicBezTo>
                  <a:cubicBezTo>
                    <a:pt x="1583" y="3312"/>
                    <a:pt x="1645" y="3222"/>
                    <a:pt x="1713" y="3132"/>
                  </a:cubicBezTo>
                  <a:cubicBezTo>
                    <a:pt x="1842" y="2952"/>
                    <a:pt x="1972" y="2772"/>
                    <a:pt x="2107" y="2586"/>
                  </a:cubicBezTo>
                  <a:cubicBezTo>
                    <a:pt x="2169" y="2501"/>
                    <a:pt x="2039" y="2389"/>
                    <a:pt x="1972" y="2479"/>
                  </a:cubicBezTo>
                  <a:cubicBezTo>
                    <a:pt x="1752" y="2783"/>
                    <a:pt x="1538" y="3087"/>
                    <a:pt x="1313" y="3391"/>
                  </a:cubicBezTo>
                  <a:cubicBezTo>
                    <a:pt x="1313" y="3397"/>
                    <a:pt x="1301" y="3414"/>
                    <a:pt x="1296" y="3425"/>
                  </a:cubicBezTo>
                  <a:cubicBezTo>
                    <a:pt x="1194" y="3183"/>
                    <a:pt x="1104" y="2935"/>
                    <a:pt x="1110" y="2665"/>
                  </a:cubicBezTo>
                  <a:cubicBezTo>
                    <a:pt x="1121" y="2349"/>
                    <a:pt x="1301" y="2090"/>
                    <a:pt x="1482" y="1837"/>
                  </a:cubicBezTo>
                  <a:cubicBezTo>
                    <a:pt x="1786" y="1702"/>
                    <a:pt x="2084" y="1566"/>
                    <a:pt x="2388" y="1437"/>
                  </a:cubicBezTo>
                  <a:cubicBezTo>
                    <a:pt x="2490" y="1392"/>
                    <a:pt x="2428" y="1229"/>
                    <a:pt x="2326" y="127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15"/>
            <p:cNvSpPr/>
            <p:nvPr/>
          </p:nvSpPr>
          <p:spPr>
            <a:xfrm>
              <a:off x="612179" y="1214711"/>
              <a:ext cx="1096778" cy="1329681"/>
            </a:xfrm>
            <a:custGeom>
              <a:avLst/>
              <a:gdLst/>
              <a:ahLst/>
              <a:cxnLst/>
              <a:rect l="l" t="t" r="r" b="b"/>
              <a:pathLst>
                <a:path w="7902" h="9580" extrusionOk="0">
                  <a:moveTo>
                    <a:pt x="1132" y="3357"/>
                  </a:moveTo>
                  <a:cubicBezTo>
                    <a:pt x="1239" y="3880"/>
                    <a:pt x="924" y="4359"/>
                    <a:pt x="946" y="4877"/>
                  </a:cubicBezTo>
                  <a:cubicBezTo>
                    <a:pt x="974" y="5333"/>
                    <a:pt x="1301" y="5671"/>
                    <a:pt x="1690" y="5857"/>
                  </a:cubicBezTo>
                  <a:cubicBezTo>
                    <a:pt x="2168" y="6093"/>
                    <a:pt x="2720" y="6088"/>
                    <a:pt x="3233" y="6206"/>
                  </a:cubicBezTo>
                  <a:cubicBezTo>
                    <a:pt x="3700" y="6319"/>
                    <a:pt x="4128" y="6550"/>
                    <a:pt x="4314" y="7017"/>
                  </a:cubicBezTo>
                  <a:cubicBezTo>
                    <a:pt x="4404" y="7259"/>
                    <a:pt x="4438" y="7513"/>
                    <a:pt x="4500" y="7760"/>
                  </a:cubicBezTo>
                  <a:cubicBezTo>
                    <a:pt x="4550" y="7986"/>
                    <a:pt x="4629" y="8205"/>
                    <a:pt x="4736" y="8414"/>
                  </a:cubicBezTo>
                  <a:cubicBezTo>
                    <a:pt x="4950" y="8808"/>
                    <a:pt x="5266" y="9151"/>
                    <a:pt x="5666" y="9349"/>
                  </a:cubicBezTo>
                  <a:cubicBezTo>
                    <a:pt x="6065" y="9546"/>
                    <a:pt x="6544" y="9579"/>
                    <a:pt x="6961" y="9439"/>
                  </a:cubicBezTo>
                  <a:cubicBezTo>
                    <a:pt x="7361" y="9303"/>
                    <a:pt x="7682" y="8994"/>
                    <a:pt x="7811" y="8588"/>
                  </a:cubicBezTo>
                  <a:cubicBezTo>
                    <a:pt x="7901" y="8307"/>
                    <a:pt x="7901" y="7991"/>
                    <a:pt x="7794" y="7715"/>
                  </a:cubicBezTo>
                  <a:cubicBezTo>
                    <a:pt x="7637" y="6842"/>
                    <a:pt x="6595" y="6527"/>
                    <a:pt x="5958" y="6032"/>
                  </a:cubicBezTo>
                  <a:cubicBezTo>
                    <a:pt x="5767" y="5891"/>
                    <a:pt x="5592" y="5716"/>
                    <a:pt x="5485" y="5502"/>
                  </a:cubicBezTo>
                  <a:cubicBezTo>
                    <a:pt x="5356" y="5260"/>
                    <a:pt x="5322" y="4984"/>
                    <a:pt x="5322" y="4708"/>
                  </a:cubicBezTo>
                  <a:cubicBezTo>
                    <a:pt x="5328" y="4235"/>
                    <a:pt x="5423" y="3762"/>
                    <a:pt x="5339" y="3283"/>
                  </a:cubicBezTo>
                  <a:cubicBezTo>
                    <a:pt x="5260" y="2872"/>
                    <a:pt x="5040" y="2501"/>
                    <a:pt x="4629" y="2349"/>
                  </a:cubicBezTo>
                  <a:cubicBezTo>
                    <a:pt x="4398" y="2258"/>
                    <a:pt x="4145" y="2242"/>
                    <a:pt x="3903" y="2180"/>
                  </a:cubicBezTo>
                  <a:cubicBezTo>
                    <a:pt x="3666" y="2118"/>
                    <a:pt x="3458" y="2005"/>
                    <a:pt x="3272" y="1847"/>
                  </a:cubicBezTo>
                  <a:cubicBezTo>
                    <a:pt x="2568" y="1250"/>
                    <a:pt x="2191" y="102"/>
                    <a:pt x="1138" y="28"/>
                  </a:cubicBezTo>
                  <a:cubicBezTo>
                    <a:pt x="704" y="0"/>
                    <a:pt x="304" y="214"/>
                    <a:pt x="158" y="631"/>
                  </a:cubicBezTo>
                  <a:cubicBezTo>
                    <a:pt x="0" y="1081"/>
                    <a:pt x="147" y="1554"/>
                    <a:pt x="372" y="1949"/>
                  </a:cubicBezTo>
                  <a:cubicBezTo>
                    <a:pt x="637" y="2405"/>
                    <a:pt x="1020" y="2822"/>
                    <a:pt x="1132" y="335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15"/>
            <p:cNvSpPr/>
            <p:nvPr/>
          </p:nvSpPr>
          <p:spPr>
            <a:xfrm>
              <a:off x="676997" y="1301459"/>
              <a:ext cx="949792" cy="1185886"/>
            </a:xfrm>
            <a:custGeom>
              <a:avLst/>
              <a:gdLst/>
              <a:ahLst/>
              <a:cxnLst/>
              <a:rect l="l" t="t" r="r" b="b"/>
              <a:pathLst>
                <a:path w="6843" h="8544" extrusionOk="0">
                  <a:moveTo>
                    <a:pt x="141" y="23"/>
                  </a:moveTo>
                  <a:cubicBezTo>
                    <a:pt x="828" y="152"/>
                    <a:pt x="1437" y="642"/>
                    <a:pt x="1696" y="1296"/>
                  </a:cubicBezTo>
                  <a:cubicBezTo>
                    <a:pt x="1718" y="1346"/>
                    <a:pt x="1735" y="1403"/>
                    <a:pt x="1752" y="1459"/>
                  </a:cubicBezTo>
                  <a:cubicBezTo>
                    <a:pt x="1791" y="1335"/>
                    <a:pt x="1825" y="1211"/>
                    <a:pt x="1865" y="1087"/>
                  </a:cubicBezTo>
                  <a:cubicBezTo>
                    <a:pt x="1882" y="1036"/>
                    <a:pt x="1944" y="1014"/>
                    <a:pt x="1989" y="1031"/>
                  </a:cubicBezTo>
                  <a:cubicBezTo>
                    <a:pt x="2045" y="1048"/>
                    <a:pt x="2067" y="1104"/>
                    <a:pt x="2051" y="1160"/>
                  </a:cubicBezTo>
                  <a:lnTo>
                    <a:pt x="1837" y="1870"/>
                  </a:lnTo>
                  <a:cubicBezTo>
                    <a:pt x="1859" y="2045"/>
                    <a:pt x="1870" y="2213"/>
                    <a:pt x="1882" y="2388"/>
                  </a:cubicBezTo>
                  <a:cubicBezTo>
                    <a:pt x="1910" y="2760"/>
                    <a:pt x="1944" y="3160"/>
                    <a:pt x="2191" y="3458"/>
                  </a:cubicBezTo>
                  <a:cubicBezTo>
                    <a:pt x="2349" y="3650"/>
                    <a:pt x="2569" y="3762"/>
                    <a:pt x="2794" y="3852"/>
                  </a:cubicBezTo>
                  <a:cubicBezTo>
                    <a:pt x="2805" y="3830"/>
                    <a:pt x="2805" y="3790"/>
                    <a:pt x="2811" y="3762"/>
                  </a:cubicBezTo>
                  <a:cubicBezTo>
                    <a:pt x="2811" y="3717"/>
                    <a:pt x="2816" y="3666"/>
                    <a:pt x="2816" y="3616"/>
                  </a:cubicBezTo>
                  <a:lnTo>
                    <a:pt x="2833" y="3289"/>
                  </a:lnTo>
                  <a:cubicBezTo>
                    <a:pt x="2845" y="3075"/>
                    <a:pt x="2861" y="2867"/>
                    <a:pt x="2873" y="2658"/>
                  </a:cubicBezTo>
                  <a:cubicBezTo>
                    <a:pt x="2878" y="2529"/>
                    <a:pt x="3075" y="2546"/>
                    <a:pt x="3070" y="2675"/>
                  </a:cubicBezTo>
                  <a:cubicBezTo>
                    <a:pt x="3053" y="2912"/>
                    <a:pt x="3042" y="3148"/>
                    <a:pt x="3030" y="3390"/>
                  </a:cubicBezTo>
                  <a:cubicBezTo>
                    <a:pt x="3019" y="3509"/>
                    <a:pt x="3013" y="3627"/>
                    <a:pt x="3008" y="3745"/>
                  </a:cubicBezTo>
                  <a:cubicBezTo>
                    <a:pt x="3002" y="3807"/>
                    <a:pt x="2997" y="3869"/>
                    <a:pt x="2974" y="3925"/>
                  </a:cubicBezTo>
                  <a:cubicBezTo>
                    <a:pt x="3008" y="3937"/>
                    <a:pt x="3042" y="3948"/>
                    <a:pt x="3075" y="3959"/>
                  </a:cubicBezTo>
                  <a:cubicBezTo>
                    <a:pt x="3402" y="4072"/>
                    <a:pt x="3746" y="4179"/>
                    <a:pt x="4022" y="4399"/>
                  </a:cubicBezTo>
                  <a:cubicBezTo>
                    <a:pt x="4230" y="4567"/>
                    <a:pt x="4388" y="4770"/>
                    <a:pt x="4511" y="4990"/>
                  </a:cubicBezTo>
                  <a:cubicBezTo>
                    <a:pt x="4523" y="4939"/>
                    <a:pt x="4528" y="4883"/>
                    <a:pt x="4540" y="4832"/>
                  </a:cubicBezTo>
                  <a:cubicBezTo>
                    <a:pt x="4562" y="4725"/>
                    <a:pt x="4579" y="4624"/>
                    <a:pt x="4602" y="4522"/>
                  </a:cubicBezTo>
                  <a:lnTo>
                    <a:pt x="4725" y="3892"/>
                  </a:lnTo>
                  <a:cubicBezTo>
                    <a:pt x="4737" y="3841"/>
                    <a:pt x="4776" y="3802"/>
                    <a:pt x="4832" y="3807"/>
                  </a:cubicBezTo>
                  <a:cubicBezTo>
                    <a:pt x="4883" y="3807"/>
                    <a:pt x="4934" y="3858"/>
                    <a:pt x="4923" y="3914"/>
                  </a:cubicBezTo>
                  <a:lnTo>
                    <a:pt x="4782" y="4607"/>
                  </a:lnTo>
                  <a:cubicBezTo>
                    <a:pt x="4759" y="4731"/>
                    <a:pt x="4737" y="4849"/>
                    <a:pt x="4714" y="4973"/>
                  </a:cubicBezTo>
                  <a:cubicBezTo>
                    <a:pt x="4692" y="5063"/>
                    <a:pt x="4680" y="5164"/>
                    <a:pt x="4635" y="5243"/>
                  </a:cubicBezTo>
                  <a:cubicBezTo>
                    <a:pt x="4793" y="5632"/>
                    <a:pt x="4883" y="6054"/>
                    <a:pt x="4979" y="6448"/>
                  </a:cubicBezTo>
                  <a:cubicBezTo>
                    <a:pt x="5080" y="6871"/>
                    <a:pt x="5199" y="7310"/>
                    <a:pt x="5452" y="7659"/>
                  </a:cubicBezTo>
                  <a:cubicBezTo>
                    <a:pt x="5553" y="7287"/>
                    <a:pt x="5649" y="6910"/>
                    <a:pt x="5750" y="6533"/>
                  </a:cubicBezTo>
                  <a:cubicBezTo>
                    <a:pt x="5779" y="6409"/>
                    <a:pt x="5964" y="6482"/>
                    <a:pt x="5936" y="6600"/>
                  </a:cubicBezTo>
                  <a:cubicBezTo>
                    <a:pt x="5824" y="7017"/>
                    <a:pt x="5717" y="7434"/>
                    <a:pt x="5610" y="7845"/>
                  </a:cubicBezTo>
                  <a:cubicBezTo>
                    <a:pt x="5886" y="8138"/>
                    <a:pt x="6274" y="8329"/>
                    <a:pt x="6685" y="8250"/>
                  </a:cubicBezTo>
                  <a:cubicBezTo>
                    <a:pt x="6809" y="8222"/>
                    <a:pt x="6843" y="8419"/>
                    <a:pt x="6719" y="8442"/>
                  </a:cubicBezTo>
                  <a:cubicBezTo>
                    <a:pt x="6223" y="8543"/>
                    <a:pt x="5790" y="8318"/>
                    <a:pt x="5469" y="7975"/>
                  </a:cubicBezTo>
                  <a:cubicBezTo>
                    <a:pt x="5469" y="7975"/>
                    <a:pt x="5463" y="7975"/>
                    <a:pt x="5463" y="7975"/>
                  </a:cubicBezTo>
                  <a:lnTo>
                    <a:pt x="4343" y="7699"/>
                  </a:lnTo>
                  <a:cubicBezTo>
                    <a:pt x="4292" y="7687"/>
                    <a:pt x="4269" y="7620"/>
                    <a:pt x="4286" y="7575"/>
                  </a:cubicBezTo>
                  <a:cubicBezTo>
                    <a:pt x="4303" y="7518"/>
                    <a:pt x="4359" y="7501"/>
                    <a:pt x="4410" y="7518"/>
                  </a:cubicBezTo>
                  <a:lnTo>
                    <a:pt x="5266" y="7727"/>
                  </a:lnTo>
                  <a:cubicBezTo>
                    <a:pt x="5165" y="7580"/>
                    <a:pt x="5080" y="7417"/>
                    <a:pt x="5013" y="7259"/>
                  </a:cubicBezTo>
                  <a:cubicBezTo>
                    <a:pt x="4776" y="6657"/>
                    <a:pt x="4720" y="5975"/>
                    <a:pt x="4478" y="5373"/>
                  </a:cubicBezTo>
                  <a:cubicBezTo>
                    <a:pt x="4354" y="5412"/>
                    <a:pt x="4207" y="5384"/>
                    <a:pt x="4083" y="5373"/>
                  </a:cubicBezTo>
                  <a:cubicBezTo>
                    <a:pt x="3841" y="5356"/>
                    <a:pt x="3605" y="5339"/>
                    <a:pt x="3368" y="5322"/>
                  </a:cubicBezTo>
                  <a:cubicBezTo>
                    <a:pt x="3239" y="5311"/>
                    <a:pt x="3256" y="5114"/>
                    <a:pt x="3385" y="5125"/>
                  </a:cubicBezTo>
                  <a:lnTo>
                    <a:pt x="4005" y="5170"/>
                  </a:lnTo>
                  <a:cubicBezTo>
                    <a:pt x="4100" y="5176"/>
                    <a:pt x="4202" y="5187"/>
                    <a:pt x="4303" y="5193"/>
                  </a:cubicBezTo>
                  <a:cubicBezTo>
                    <a:pt x="4337" y="5193"/>
                    <a:pt x="4365" y="5193"/>
                    <a:pt x="4393" y="5187"/>
                  </a:cubicBezTo>
                  <a:cubicBezTo>
                    <a:pt x="4348" y="5097"/>
                    <a:pt x="4292" y="5001"/>
                    <a:pt x="4230" y="4911"/>
                  </a:cubicBezTo>
                  <a:cubicBezTo>
                    <a:pt x="4016" y="4601"/>
                    <a:pt x="3717" y="4410"/>
                    <a:pt x="3368" y="4275"/>
                  </a:cubicBezTo>
                  <a:cubicBezTo>
                    <a:pt x="3177" y="4201"/>
                    <a:pt x="2985" y="4139"/>
                    <a:pt x="2794" y="4066"/>
                  </a:cubicBezTo>
                  <a:cubicBezTo>
                    <a:pt x="2743" y="4078"/>
                    <a:pt x="2692" y="4078"/>
                    <a:pt x="2642" y="4078"/>
                  </a:cubicBezTo>
                  <a:cubicBezTo>
                    <a:pt x="2524" y="4072"/>
                    <a:pt x="2400" y="4072"/>
                    <a:pt x="2281" y="4072"/>
                  </a:cubicBezTo>
                  <a:lnTo>
                    <a:pt x="1549" y="4061"/>
                  </a:lnTo>
                  <a:cubicBezTo>
                    <a:pt x="1425" y="4061"/>
                    <a:pt x="1442" y="3864"/>
                    <a:pt x="1572" y="3864"/>
                  </a:cubicBezTo>
                  <a:cubicBezTo>
                    <a:pt x="1786" y="3864"/>
                    <a:pt x="2000" y="3869"/>
                    <a:pt x="2214" y="3875"/>
                  </a:cubicBezTo>
                  <a:cubicBezTo>
                    <a:pt x="2270" y="3875"/>
                    <a:pt x="2326" y="3875"/>
                    <a:pt x="2383" y="3875"/>
                  </a:cubicBezTo>
                  <a:cubicBezTo>
                    <a:pt x="2096" y="3700"/>
                    <a:pt x="1893" y="3436"/>
                    <a:pt x="1791" y="3109"/>
                  </a:cubicBezTo>
                  <a:cubicBezTo>
                    <a:pt x="1679" y="2737"/>
                    <a:pt x="1690" y="2343"/>
                    <a:pt x="1651" y="1960"/>
                  </a:cubicBezTo>
                  <a:cubicBezTo>
                    <a:pt x="1651" y="1954"/>
                    <a:pt x="1651" y="1949"/>
                    <a:pt x="1651" y="1943"/>
                  </a:cubicBezTo>
                  <a:cubicBezTo>
                    <a:pt x="1397" y="1831"/>
                    <a:pt x="1149" y="1712"/>
                    <a:pt x="896" y="1600"/>
                  </a:cubicBezTo>
                  <a:cubicBezTo>
                    <a:pt x="851" y="1577"/>
                    <a:pt x="817" y="1526"/>
                    <a:pt x="840" y="1470"/>
                  </a:cubicBezTo>
                  <a:cubicBezTo>
                    <a:pt x="857" y="1425"/>
                    <a:pt x="919" y="1391"/>
                    <a:pt x="964" y="1414"/>
                  </a:cubicBezTo>
                  <a:cubicBezTo>
                    <a:pt x="1178" y="1510"/>
                    <a:pt x="1397" y="1611"/>
                    <a:pt x="1611" y="1712"/>
                  </a:cubicBezTo>
                  <a:cubicBezTo>
                    <a:pt x="1544" y="1386"/>
                    <a:pt x="1409" y="1093"/>
                    <a:pt x="1183" y="834"/>
                  </a:cubicBezTo>
                  <a:cubicBezTo>
                    <a:pt x="907" y="518"/>
                    <a:pt x="530" y="299"/>
                    <a:pt x="125" y="220"/>
                  </a:cubicBezTo>
                  <a:cubicBezTo>
                    <a:pt x="1" y="197"/>
                    <a:pt x="18" y="0"/>
                    <a:pt x="141" y="2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15"/>
            <p:cNvSpPr/>
            <p:nvPr/>
          </p:nvSpPr>
          <p:spPr>
            <a:xfrm>
              <a:off x="1213165" y="1098955"/>
              <a:ext cx="706757" cy="1370348"/>
            </a:xfrm>
            <a:custGeom>
              <a:avLst/>
              <a:gdLst/>
              <a:ahLst/>
              <a:cxnLst/>
              <a:rect l="l" t="t" r="r" b="b"/>
              <a:pathLst>
                <a:path w="5092" h="9873" extrusionOk="0">
                  <a:moveTo>
                    <a:pt x="739" y="4405"/>
                  </a:moveTo>
                  <a:cubicBezTo>
                    <a:pt x="817" y="4641"/>
                    <a:pt x="817" y="4878"/>
                    <a:pt x="767" y="5114"/>
                  </a:cubicBezTo>
                  <a:cubicBezTo>
                    <a:pt x="677" y="5537"/>
                    <a:pt x="468" y="5948"/>
                    <a:pt x="496" y="6392"/>
                  </a:cubicBezTo>
                  <a:cubicBezTo>
                    <a:pt x="525" y="6764"/>
                    <a:pt x="761" y="7046"/>
                    <a:pt x="1060" y="7248"/>
                  </a:cubicBezTo>
                  <a:cubicBezTo>
                    <a:pt x="1347" y="7446"/>
                    <a:pt x="1679" y="7581"/>
                    <a:pt x="1944" y="7817"/>
                  </a:cubicBezTo>
                  <a:cubicBezTo>
                    <a:pt x="2096" y="7952"/>
                    <a:pt x="2203" y="8116"/>
                    <a:pt x="2248" y="8313"/>
                  </a:cubicBezTo>
                  <a:cubicBezTo>
                    <a:pt x="2310" y="8549"/>
                    <a:pt x="2310" y="8797"/>
                    <a:pt x="2377" y="9028"/>
                  </a:cubicBezTo>
                  <a:cubicBezTo>
                    <a:pt x="2496" y="9428"/>
                    <a:pt x="2828" y="9732"/>
                    <a:pt x="3239" y="9811"/>
                  </a:cubicBezTo>
                  <a:cubicBezTo>
                    <a:pt x="3571" y="9873"/>
                    <a:pt x="3920" y="9755"/>
                    <a:pt x="4168" y="9529"/>
                  </a:cubicBezTo>
                  <a:cubicBezTo>
                    <a:pt x="4450" y="9366"/>
                    <a:pt x="4692" y="9129"/>
                    <a:pt x="4838" y="8837"/>
                  </a:cubicBezTo>
                  <a:cubicBezTo>
                    <a:pt x="5047" y="8437"/>
                    <a:pt x="5092" y="7952"/>
                    <a:pt x="4951" y="7524"/>
                  </a:cubicBezTo>
                  <a:cubicBezTo>
                    <a:pt x="4810" y="7080"/>
                    <a:pt x="4439" y="6702"/>
                    <a:pt x="4416" y="6218"/>
                  </a:cubicBezTo>
                  <a:cubicBezTo>
                    <a:pt x="4399" y="5790"/>
                    <a:pt x="4641" y="5390"/>
                    <a:pt x="4776" y="4996"/>
                  </a:cubicBezTo>
                  <a:cubicBezTo>
                    <a:pt x="4912" y="4624"/>
                    <a:pt x="4945" y="4236"/>
                    <a:pt x="4714" y="3892"/>
                  </a:cubicBezTo>
                  <a:cubicBezTo>
                    <a:pt x="4506" y="3571"/>
                    <a:pt x="4163" y="3374"/>
                    <a:pt x="3926" y="3081"/>
                  </a:cubicBezTo>
                  <a:cubicBezTo>
                    <a:pt x="3791" y="2923"/>
                    <a:pt x="3706" y="2743"/>
                    <a:pt x="3690" y="2541"/>
                  </a:cubicBezTo>
                  <a:cubicBezTo>
                    <a:pt x="3673" y="2298"/>
                    <a:pt x="3735" y="2056"/>
                    <a:pt x="3785" y="1825"/>
                  </a:cubicBezTo>
                  <a:cubicBezTo>
                    <a:pt x="3881" y="1392"/>
                    <a:pt x="3943" y="952"/>
                    <a:pt x="3684" y="564"/>
                  </a:cubicBezTo>
                  <a:cubicBezTo>
                    <a:pt x="3470" y="226"/>
                    <a:pt x="3081" y="1"/>
                    <a:pt x="2676" y="12"/>
                  </a:cubicBezTo>
                  <a:cubicBezTo>
                    <a:pt x="2282" y="23"/>
                    <a:pt x="1893" y="249"/>
                    <a:pt x="1685" y="586"/>
                  </a:cubicBezTo>
                  <a:cubicBezTo>
                    <a:pt x="1561" y="789"/>
                    <a:pt x="1527" y="1014"/>
                    <a:pt x="1471" y="1240"/>
                  </a:cubicBezTo>
                  <a:cubicBezTo>
                    <a:pt x="1420" y="1448"/>
                    <a:pt x="1330" y="1623"/>
                    <a:pt x="1161" y="1763"/>
                  </a:cubicBezTo>
                  <a:cubicBezTo>
                    <a:pt x="879" y="2006"/>
                    <a:pt x="491" y="2135"/>
                    <a:pt x="277" y="2456"/>
                  </a:cubicBezTo>
                  <a:cubicBezTo>
                    <a:pt x="1" y="2867"/>
                    <a:pt x="187" y="3368"/>
                    <a:pt x="406" y="3763"/>
                  </a:cubicBezTo>
                  <a:cubicBezTo>
                    <a:pt x="525" y="3971"/>
                    <a:pt x="660" y="4179"/>
                    <a:pt x="739" y="440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15"/>
            <p:cNvSpPr/>
            <p:nvPr/>
          </p:nvSpPr>
          <p:spPr>
            <a:xfrm>
              <a:off x="1399984" y="1173211"/>
              <a:ext cx="398765" cy="1248484"/>
            </a:xfrm>
            <a:custGeom>
              <a:avLst/>
              <a:gdLst/>
              <a:ahLst/>
              <a:cxnLst/>
              <a:rect l="l" t="t" r="r" b="b"/>
              <a:pathLst>
                <a:path w="2873" h="8995" extrusionOk="0">
                  <a:moveTo>
                    <a:pt x="187" y="1476"/>
                  </a:moveTo>
                  <a:lnTo>
                    <a:pt x="941" y="1808"/>
                  </a:lnTo>
                  <a:cubicBezTo>
                    <a:pt x="891" y="1730"/>
                    <a:pt x="846" y="1651"/>
                    <a:pt x="806" y="1566"/>
                  </a:cubicBezTo>
                  <a:cubicBezTo>
                    <a:pt x="671" y="1273"/>
                    <a:pt x="637" y="952"/>
                    <a:pt x="761" y="654"/>
                  </a:cubicBezTo>
                  <a:cubicBezTo>
                    <a:pt x="879" y="355"/>
                    <a:pt x="1121" y="113"/>
                    <a:pt x="1426" y="12"/>
                  </a:cubicBezTo>
                  <a:cubicBezTo>
                    <a:pt x="1437" y="6"/>
                    <a:pt x="1448" y="6"/>
                    <a:pt x="1454" y="6"/>
                  </a:cubicBezTo>
                  <a:cubicBezTo>
                    <a:pt x="1465" y="6"/>
                    <a:pt x="1476" y="1"/>
                    <a:pt x="1488" y="1"/>
                  </a:cubicBezTo>
                  <a:cubicBezTo>
                    <a:pt x="1561" y="1"/>
                    <a:pt x="1583" y="68"/>
                    <a:pt x="1566" y="125"/>
                  </a:cubicBezTo>
                  <a:cubicBezTo>
                    <a:pt x="1561" y="153"/>
                    <a:pt x="1544" y="175"/>
                    <a:pt x="1510" y="192"/>
                  </a:cubicBezTo>
                  <a:cubicBezTo>
                    <a:pt x="1510" y="192"/>
                    <a:pt x="1510" y="192"/>
                    <a:pt x="1510" y="192"/>
                  </a:cubicBezTo>
                  <a:cubicBezTo>
                    <a:pt x="1510" y="192"/>
                    <a:pt x="1510" y="192"/>
                    <a:pt x="1510" y="192"/>
                  </a:cubicBezTo>
                  <a:cubicBezTo>
                    <a:pt x="1223" y="288"/>
                    <a:pt x="1003" y="513"/>
                    <a:pt x="919" y="806"/>
                  </a:cubicBezTo>
                  <a:cubicBezTo>
                    <a:pt x="829" y="1093"/>
                    <a:pt x="913" y="1375"/>
                    <a:pt x="1060" y="1628"/>
                  </a:cubicBezTo>
                  <a:cubicBezTo>
                    <a:pt x="1110" y="1713"/>
                    <a:pt x="1161" y="1792"/>
                    <a:pt x="1217" y="1870"/>
                  </a:cubicBezTo>
                  <a:cubicBezTo>
                    <a:pt x="1313" y="1673"/>
                    <a:pt x="1409" y="1476"/>
                    <a:pt x="1504" y="1279"/>
                  </a:cubicBezTo>
                  <a:cubicBezTo>
                    <a:pt x="1561" y="1166"/>
                    <a:pt x="1747" y="1234"/>
                    <a:pt x="1690" y="1352"/>
                  </a:cubicBezTo>
                  <a:lnTo>
                    <a:pt x="1347" y="2056"/>
                  </a:lnTo>
                  <a:cubicBezTo>
                    <a:pt x="1566" y="2372"/>
                    <a:pt x="1780" y="2693"/>
                    <a:pt x="1792" y="3104"/>
                  </a:cubicBezTo>
                  <a:cubicBezTo>
                    <a:pt x="1792" y="3363"/>
                    <a:pt x="1718" y="3605"/>
                    <a:pt x="1628" y="3847"/>
                  </a:cubicBezTo>
                  <a:cubicBezTo>
                    <a:pt x="1679" y="3802"/>
                    <a:pt x="1730" y="3757"/>
                    <a:pt x="1786" y="3712"/>
                  </a:cubicBezTo>
                  <a:cubicBezTo>
                    <a:pt x="1949" y="3565"/>
                    <a:pt x="2118" y="3425"/>
                    <a:pt x="2287" y="3278"/>
                  </a:cubicBezTo>
                  <a:cubicBezTo>
                    <a:pt x="2383" y="3194"/>
                    <a:pt x="2512" y="3346"/>
                    <a:pt x="2417" y="3430"/>
                  </a:cubicBezTo>
                  <a:cubicBezTo>
                    <a:pt x="2225" y="3594"/>
                    <a:pt x="2034" y="3757"/>
                    <a:pt x="1842" y="3920"/>
                  </a:cubicBezTo>
                  <a:cubicBezTo>
                    <a:pt x="1752" y="3999"/>
                    <a:pt x="1662" y="4089"/>
                    <a:pt x="1561" y="4157"/>
                  </a:cubicBezTo>
                  <a:cubicBezTo>
                    <a:pt x="1538" y="4179"/>
                    <a:pt x="1510" y="4191"/>
                    <a:pt x="1488" y="4196"/>
                  </a:cubicBezTo>
                  <a:cubicBezTo>
                    <a:pt x="1392" y="4433"/>
                    <a:pt x="1302" y="4669"/>
                    <a:pt x="1274" y="4917"/>
                  </a:cubicBezTo>
                  <a:cubicBezTo>
                    <a:pt x="1228" y="5339"/>
                    <a:pt x="1375" y="5728"/>
                    <a:pt x="1578" y="6094"/>
                  </a:cubicBezTo>
                  <a:cubicBezTo>
                    <a:pt x="1820" y="5722"/>
                    <a:pt x="2056" y="5351"/>
                    <a:pt x="2298" y="4979"/>
                  </a:cubicBezTo>
                  <a:cubicBezTo>
                    <a:pt x="2366" y="4872"/>
                    <a:pt x="2529" y="4990"/>
                    <a:pt x="2456" y="5097"/>
                  </a:cubicBezTo>
                  <a:cubicBezTo>
                    <a:pt x="2203" y="5491"/>
                    <a:pt x="1944" y="5891"/>
                    <a:pt x="1690" y="6285"/>
                  </a:cubicBezTo>
                  <a:cubicBezTo>
                    <a:pt x="1814" y="6488"/>
                    <a:pt x="1944" y="6685"/>
                    <a:pt x="2056" y="6877"/>
                  </a:cubicBezTo>
                  <a:cubicBezTo>
                    <a:pt x="2158" y="7051"/>
                    <a:pt x="2248" y="7243"/>
                    <a:pt x="2321" y="7440"/>
                  </a:cubicBezTo>
                  <a:cubicBezTo>
                    <a:pt x="2422" y="7232"/>
                    <a:pt x="2529" y="7023"/>
                    <a:pt x="2631" y="6820"/>
                  </a:cubicBezTo>
                  <a:cubicBezTo>
                    <a:pt x="2687" y="6708"/>
                    <a:pt x="2873" y="6775"/>
                    <a:pt x="2817" y="6888"/>
                  </a:cubicBezTo>
                  <a:lnTo>
                    <a:pt x="2400" y="7716"/>
                  </a:lnTo>
                  <a:cubicBezTo>
                    <a:pt x="2496" y="8116"/>
                    <a:pt x="2467" y="8532"/>
                    <a:pt x="2208" y="8893"/>
                  </a:cubicBezTo>
                  <a:cubicBezTo>
                    <a:pt x="2130" y="8994"/>
                    <a:pt x="1966" y="8882"/>
                    <a:pt x="2045" y="8775"/>
                  </a:cubicBezTo>
                  <a:cubicBezTo>
                    <a:pt x="2265" y="8476"/>
                    <a:pt x="2293" y="8138"/>
                    <a:pt x="2220" y="7800"/>
                  </a:cubicBezTo>
                  <a:cubicBezTo>
                    <a:pt x="1887" y="7603"/>
                    <a:pt x="1561" y="7412"/>
                    <a:pt x="1228" y="7215"/>
                  </a:cubicBezTo>
                  <a:cubicBezTo>
                    <a:pt x="1116" y="7153"/>
                    <a:pt x="1234" y="6989"/>
                    <a:pt x="1341" y="7051"/>
                  </a:cubicBezTo>
                  <a:cubicBezTo>
                    <a:pt x="1611" y="7209"/>
                    <a:pt x="1876" y="7367"/>
                    <a:pt x="2141" y="7524"/>
                  </a:cubicBezTo>
                  <a:cubicBezTo>
                    <a:pt x="2056" y="7294"/>
                    <a:pt x="1944" y="7068"/>
                    <a:pt x="1820" y="6871"/>
                  </a:cubicBezTo>
                  <a:cubicBezTo>
                    <a:pt x="1718" y="6702"/>
                    <a:pt x="1606" y="6528"/>
                    <a:pt x="1504" y="6353"/>
                  </a:cubicBezTo>
                  <a:cubicBezTo>
                    <a:pt x="1082" y="6038"/>
                    <a:pt x="665" y="5717"/>
                    <a:pt x="243" y="5401"/>
                  </a:cubicBezTo>
                  <a:cubicBezTo>
                    <a:pt x="142" y="5323"/>
                    <a:pt x="254" y="5159"/>
                    <a:pt x="356" y="5238"/>
                  </a:cubicBezTo>
                  <a:cubicBezTo>
                    <a:pt x="665" y="5469"/>
                    <a:pt x="975" y="5705"/>
                    <a:pt x="1279" y="5936"/>
                  </a:cubicBezTo>
                  <a:cubicBezTo>
                    <a:pt x="1133" y="5615"/>
                    <a:pt x="1037" y="5283"/>
                    <a:pt x="1076" y="4917"/>
                  </a:cubicBezTo>
                  <a:cubicBezTo>
                    <a:pt x="1099" y="4652"/>
                    <a:pt x="1195" y="4405"/>
                    <a:pt x="1302" y="4157"/>
                  </a:cubicBezTo>
                  <a:cubicBezTo>
                    <a:pt x="1228" y="4100"/>
                    <a:pt x="1172" y="4005"/>
                    <a:pt x="1121" y="3932"/>
                  </a:cubicBezTo>
                  <a:cubicBezTo>
                    <a:pt x="1048" y="3830"/>
                    <a:pt x="969" y="3729"/>
                    <a:pt x="896" y="3622"/>
                  </a:cubicBezTo>
                  <a:lnTo>
                    <a:pt x="446" y="2991"/>
                  </a:lnTo>
                  <a:cubicBezTo>
                    <a:pt x="367" y="2890"/>
                    <a:pt x="519" y="2760"/>
                    <a:pt x="592" y="2867"/>
                  </a:cubicBezTo>
                  <a:cubicBezTo>
                    <a:pt x="851" y="3216"/>
                    <a:pt x="1099" y="3571"/>
                    <a:pt x="1358" y="3920"/>
                  </a:cubicBezTo>
                  <a:cubicBezTo>
                    <a:pt x="1364" y="3932"/>
                    <a:pt x="1369" y="3943"/>
                    <a:pt x="1381" y="3960"/>
                  </a:cubicBezTo>
                  <a:cubicBezTo>
                    <a:pt x="1499" y="3678"/>
                    <a:pt x="1600" y="3391"/>
                    <a:pt x="1595" y="3087"/>
                  </a:cubicBezTo>
                  <a:cubicBezTo>
                    <a:pt x="1583" y="2715"/>
                    <a:pt x="1375" y="2417"/>
                    <a:pt x="1161" y="2124"/>
                  </a:cubicBezTo>
                  <a:lnTo>
                    <a:pt x="119" y="1662"/>
                  </a:lnTo>
                  <a:cubicBezTo>
                    <a:pt x="1" y="1606"/>
                    <a:pt x="68" y="1420"/>
                    <a:pt x="187" y="147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15"/>
            <p:cNvSpPr/>
            <p:nvPr/>
          </p:nvSpPr>
          <p:spPr>
            <a:xfrm>
              <a:off x="469913" y="1954080"/>
              <a:ext cx="1267916" cy="830287"/>
            </a:xfrm>
            <a:custGeom>
              <a:avLst/>
              <a:gdLst/>
              <a:ahLst/>
              <a:cxnLst/>
              <a:rect l="l" t="t" r="r" b="b"/>
              <a:pathLst>
                <a:path w="9135" h="5982" extrusionOk="0">
                  <a:moveTo>
                    <a:pt x="2912" y="4551"/>
                  </a:moveTo>
                  <a:cubicBezTo>
                    <a:pt x="3154" y="4602"/>
                    <a:pt x="3351" y="4731"/>
                    <a:pt x="3526" y="4900"/>
                  </a:cubicBezTo>
                  <a:cubicBezTo>
                    <a:pt x="3841" y="5199"/>
                    <a:pt x="4077" y="5598"/>
                    <a:pt x="4472" y="5807"/>
                  </a:cubicBezTo>
                  <a:cubicBezTo>
                    <a:pt x="4798" y="5981"/>
                    <a:pt x="5164" y="5931"/>
                    <a:pt x="5491" y="5784"/>
                  </a:cubicBezTo>
                  <a:cubicBezTo>
                    <a:pt x="5812" y="5643"/>
                    <a:pt x="6105" y="5435"/>
                    <a:pt x="6448" y="5334"/>
                  </a:cubicBezTo>
                  <a:cubicBezTo>
                    <a:pt x="6640" y="5283"/>
                    <a:pt x="6837" y="5277"/>
                    <a:pt x="7028" y="5339"/>
                  </a:cubicBezTo>
                  <a:cubicBezTo>
                    <a:pt x="7259" y="5412"/>
                    <a:pt x="7468" y="5548"/>
                    <a:pt x="7704" y="5610"/>
                  </a:cubicBezTo>
                  <a:cubicBezTo>
                    <a:pt x="8098" y="5722"/>
                    <a:pt x="8538" y="5604"/>
                    <a:pt x="8819" y="5300"/>
                  </a:cubicBezTo>
                  <a:cubicBezTo>
                    <a:pt x="9050" y="5046"/>
                    <a:pt x="9135" y="4692"/>
                    <a:pt x="9073" y="4359"/>
                  </a:cubicBezTo>
                  <a:cubicBezTo>
                    <a:pt x="9090" y="4033"/>
                    <a:pt x="9011" y="3706"/>
                    <a:pt x="8847" y="3419"/>
                  </a:cubicBezTo>
                  <a:cubicBezTo>
                    <a:pt x="8617" y="3030"/>
                    <a:pt x="8228" y="2743"/>
                    <a:pt x="7789" y="2631"/>
                  </a:cubicBezTo>
                  <a:cubicBezTo>
                    <a:pt x="7338" y="2512"/>
                    <a:pt x="6826" y="2631"/>
                    <a:pt x="6403" y="2394"/>
                  </a:cubicBezTo>
                  <a:cubicBezTo>
                    <a:pt x="6026" y="2180"/>
                    <a:pt x="5818" y="1763"/>
                    <a:pt x="5559" y="1437"/>
                  </a:cubicBezTo>
                  <a:cubicBezTo>
                    <a:pt x="5311" y="1127"/>
                    <a:pt x="5001" y="890"/>
                    <a:pt x="4584" y="902"/>
                  </a:cubicBezTo>
                  <a:cubicBezTo>
                    <a:pt x="4207" y="913"/>
                    <a:pt x="3858" y="1093"/>
                    <a:pt x="3481" y="1144"/>
                  </a:cubicBezTo>
                  <a:cubicBezTo>
                    <a:pt x="3278" y="1172"/>
                    <a:pt x="3081" y="1149"/>
                    <a:pt x="2901" y="1054"/>
                  </a:cubicBezTo>
                  <a:cubicBezTo>
                    <a:pt x="2687" y="947"/>
                    <a:pt x="2512" y="761"/>
                    <a:pt x="2343" y="598"/>
                  </a:cubicBezTo>
                  <a:cubicBezTo>
                    <a:pt x="2028" y="288"/>
                    <a:pt x="1690" y="1"/>
                    <a:pt x="1217" y="12"/>
                  </a:cubicBezTo>
                  <a:cubicBezTo>
                    <a:pt x="817" y="17"/>
                    <a:pt x="423" y="220"/>
                    <a:pt x="214" y="575"/>
                  </a:cubicBezTo>
                  <a:cubicBezTo>
                    <a:pt x="17" y="919"/>
                    <a:pt x="0" y="1363"/>
                    <a:pt x="175" y="1718"/>
                  </a:cubicBezTo>
                  <a:cubicBezTo>
                    <a:pt x="282" y="1932"/>
                    <a:pt x="456" y="2079"/>
                    <a:pt x="620" y="2248"/>
                  </a:cubicBezTo>
                  <a:cubicBezTo>
                    <a:pt x="766" y="2400"/>
                    <a:pt x="868" y="2569"/>
                    <a:pt x="896" y="2783"/>
                  </a:cubicBezTo>
                  <a:cubicBezTo>
                    <a:pt x="952" y="3154"/>
                    <a:pt x="856" y="3554"/>
                    <a:pt x="1014" y="3903"/>
                  </a:cubicBezTo>
                  <a:cubicBezTo>
                    <a:pt x="1217" y="4354"/>
                    <a:pt x="1746" y="4466"/>
                    <a:pt x="2191" y="4489"/>
                  </a:cubicBezTo>
                  <a:cubicBezTo>
                    <a:pt x="2433" y="4495"/>
                    <a:pt x="2675" y="4495"/>
                    <a:pt x="2912" y="455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15"/>
            <p:cNvSpPr/>
            <p:nvPr/>
          </p:nvSpPr>
          <p:spPr>
            <a:xfrm>
              <a:off x="559714" y="2045546"/>
              <a:ext cx="1118708" cy="605851"/>
            </a:xfrm>
            <a:custGeom>
              <a:avLst/>
              <a:gdLst/>
              <a:ahLst/>
              <a:cxnLst/>
              <a:rect l="l" t="t" r="r" b="b"/>
              <a:pathLst>
                <a:path w="8060" h="4365" extrusionOk="0">
                  <a:moveTo>
                    <a:pt x="654" y="1943"/>
                  </a:moveTo>
                  <a:lnTo>
                    <a:pt x="1341" y="1482"/>
                  </a:lnTo>
                  <a:cubicBezTo>
                    <a:pt x="1245" y="1482"/>
                    <a:pt x="1155" y="1482"/>
                    <a:pt x="1060" y="1470"/>
                  </a:cubicBezTo>
                  <a:cubicBezTo>
                    <a:pt x="744" y="1431"/>
                    <a:pt x="457" y="1284"/>
                    <a:pt x="266" y="1020"/>
                  </a:cubicBezTo>
                  <a:cubicBezTo>
                    <a:pt x="80" y="766"/>
                    <a:pt x="1" y="428"/>
                    <a:pt x="74" y="119"/>
                  </a:cubicBezTo>
                  <a:cubicBezTo>
                    <a:pt x="74" y="107"/>
                    <a:pt x="80" y="102"/>
                    <a:pt x="85" y="91"/>
                  </a:cubicBezTo>
                  <a:cubicBezTo>
                    <a:pt x="91" y="79"/>
                    <a:pt x="91" y="74"/>
                    <a:pt x="97" y="62"/>
                  </a:cubicBezTo>
                  <a:cubicBezTo>
                    <a:pt x="136" y="0"/>
                    <a:pt x="209" y="17"/>
                    <a:pt x="243" y="62"/>
                  </a:cubicBezTo>
                  <a:cubicBezTo>
                    <a:pt x="266" y="79"/>
                    <a:pt x="277" y="102"/>
                    <a:pt x="271" y="141"/>
                  </a:cubicBezTo>
                  <a:cubicBezTo>
                    <a:pt x="271" y="141"/>
                    <a:pt x="271" y="141"/>
                    <a:pt x="271" y="141"/>
                  </a:cubicBezTo>
                  <a:lnTo>
                    <a:pt x="271" y="141"/>
                  </a:lnTo>
                  <a:cubicBezTo>
                    <a:pt x="204" y="434"/>
                    <a:pt x="277" y="744"/>
                    <a:pt x="474" y="969"/>
                  </a:cubicBezTo>
                  <a:cubicBezTo>
                    <a:pt x="671" y="1200"/>
                    <a:pt x="958" y="1273"/>
                    <a:pt x="1251" y="1284"/>
                  </a:cubicBezTo>
                  <a:cubicBezTo>
                    <a:pt x="1347" y="1290"/>
                    <a:pt x="1443" y="1284"/>
                    <a:pt x="1538" y="1284"/>
                  </a:cubicBezTo>
                  <a:cubicBezTo>
                    <a:pt x="1426" y="1099"/>
                    <a:pt x="1307" y="907"/>
                    <a:pt x="1195" y="721"/>
                  </a:cubicBezTo>
                  <a:cubicBezTo>
                    <a:pt x="1127" y="614"/>
                    <a:pt x="1279" y="496"/>
                    <a:pt x="1347" y="603"/>
                  </a:cubicBezTo>
                  <a:lnTo>
                    <a:pt x="1764" y="1273"/>
                  </a:lnTo>
                  <a:cubicBezTo>
                    <a:pt x="2152" y="1251"/>
                    <a:pt x="2535" y="1239"/>
                    <a:pt x="2884" y="1448"/>
                  </a:cubicBezTo>
                  <a:cubicBezTo>
                    <a:pt x="3109" y="1583"/>
                    <a:pt x="3278" y="1774"/>
                    <a:pt x="3430" y="1977"/>
                  </a:cubicBezTo>
                  <a:cubicBezTo>
                    <a:pt x="3419" y="1910"/>
                    <a:pt x="3408" y="1842"/>
                    <a:pt x="3402" y="1780"/>
                  </a:cubicBezTo>
                  <a:cubicBezTo>
                    <a:pt x="3369" y="1560"/>
                    <a:pt x="3335" y="1341"/>
                    <a:pt x="3301" y="1121"/>
                  </a:cubicBezTo>
                  <a:cubicBezTo>
                    <a:pt x="3284" y="992"/>
                    <a:pt x="3476" y="969"/>
                    <a:pt x="3498" y="1093"/>
                  </a:cubicBezTo>
                  <a:cubicBezTo>
                    <a:pt x="3532" y="1341"/>
                    <a:pt x="3571" y="1589"/>
                    <a:pt x="3611" y="1836"/>
                  </a:cubicBezTo>
                  <a:cubicBezTo>
                    <a:pt x="3628" y="1960"/>
                    <a:pt x="3656" y="2079"/>
                    <a:pt x="3661" y="2202"/>
                  </a:cubicBezTo>
                  <a:cubicBezTo>
                    <a:pt x="3667" y="2231"/>
                    <a:pt x="3661" y="2259"/>
                    <a:pt x="3656" y="2287"/>
                  </a:cubicBezTo>
                  <a:cubicBezTo>
                    <a:pt x="3802" y="2495"/>
                    <a:pt x="3954" y="2692"/>
                    <a:pt x="4151" y="2850"/>
                  </a:cubicBezTo>
                  <a:cubicBezTo>
                    <a:pt x="4484" y="3115"/>
                    <a:pt x="4895" y="3194"/>
                    <a:pt x="5311" y="3216"/>
                  </a:cubicBezTo>
                  <a:cubicBezTo>
                    <a:pt x="5126" y="2816"/>
                    <a:pt x="4934" y="2416"/>
                    <a:pt x="4748" y="2017"/>
                  </a:cubicBezTo>
                  <a:cubicBezTo>
                    <a:pt x="4692" y="1904"/>
                    <a:pt x="4878" y="1825"/>
                    <a:pt x="4928" y="1943"/>
                  </a:cubicBezTo>
                  <a:cubicBezTo>
                    <a:pt x="5131" y="2366"/>
                    <a:pt x="5334" y="2794"/>
                    <a:pt x="5531" y="3222"/>
                  </a:cubicBezTo>
                  <a:cubicBezTo>
                    <a:pt x="5768" y="3227"/>
                    <a:pt x="6004" y="3222"/>
                    <a:pt x="6229" y="3227"/>
                  </a:cubicBezTo>
                  <a:cubicBezTo>
                    <a:pt x="6432" y="3233"/>
                    <a:pt x="6640" y="3256"/>
                    <a:pt x="6843" y="3301"/>
                  </a:cubicBezTo>
                  <a:lnTo>
                    <a:pt x="6483" y="2709"/>
                  </a:lnTo>
                  <a:cubicBezTo>
                    <a:pt x="6415" y="2602"/>
                    <a:pt x="6573" y="2478"/>
                    <a:pt x="6640" y="2585"/>
                  </a:cubicBezTo>
                  <a:cubicBezTo>
                    <a:pt x="6798" y="2850"/>
                    <a:pt x="6961" y="3115"/>
                    <a:pt x="7119" y="3379"/>
                  </a:cubicBezTo>
                  <a:cubicBezTo>
                    <a:pt x="7513" y="3515"/>
                    <a:pt x="7851" y="3757"/>
                    <a:pt x="8015" y="4168"/>
                  </a:cubicBezTo>
                  <a:cubicBezTo>
                    <a:pt x="8060" y="4286"/>
                    <a:pt x="7879" y="4365"/>
                    <a:pt x="7834" y="4247"/>
                  </a:cubicBezTo>
                  <a:cubicBezTo>
                    <a:pt x="7694" y="3898"/>
                    <a:pt x="7423" y="3695"/>
                    <a:pt x="7097" y="3577"/>
                  </a:cubicBezTo>
                  <a:cubicBezTo>
                    <a:pt x="6759" y="3751"/>
                    <a:pt x="6415" y="3931"/>
                    <a:pt x="6077" y="4106"/>
                  </a:cubicBezTo>
                  <a:cubicBezTo>
                    <a:pt x="5965" y="4168"/>
                    <a:pt x="5886" y="3982"/>
                    <a:pt x="5998" y="3926"/>
                  </a:cubicBezTo>
                  <a:cubicBezTo>
                    <a:pt x="6274" y="3785"/>
                    <a:pt x="6550" y="3638"/>
                    <a:pt x="6821" y="3498"/>
                  </a:cubicBezTo>
                  <a:cubicBezTo>
                    <a:pt x="6579" y="3441"/>
                    <a:pt x="6331" y="3424"/>
                    <a:pt x="6100" y="3419"/>
                  </a:cubicBezTo>
                  <a:cubicBezTo>
                    <a:pt x="5897" y="3419"/>
                    <a:pt x="5694" y="3419"/>
                    <a:pt x="5492" y="3413"/>
                  </a:cubicBezTo>
                  <a:cubicBezTo>
                    <a:pt x="4996" y="3605"/>
                    <a:pt x="4506" y="3791"/>
                    <a:pt x="4016" y="3976"/>
                  </a:cubicBezTo>
                  <a:cubicBezTo>
                    <a:pt x="3898" y="4021"/>
                    <a:pt x="3819" y="3841"/>
                    <a:pt x="3937" y="3796"/>
                  </a:cubicBezTo>
                  <a:cubicBezTo>
                    <a:pt x="4298" y="3661"/>
                    <a:pt x="4658" y="3520"/>
                    <a:pt x="5019" y="3385"/>
                  </a:cubicBezTo>
                  <a:cubicBezTo>
                    <a:pt x="4669" y="3340"/>
                    <a:pt x="4337" y="3244"/>
                    <a:pt x="4050" y="3019"/>
                  </a:cubicBezTo>
                  <a:cubicBezTo>
                    <a:pt x="3836" y="2856"/>
                    <a:pt x="3678" y="2642"/>
                    <a:pt x="3521" y="2422"/>
                  </a:cubicBezTo>
                  <a:cubicBezTo>
                    <a:pt x="3430" y="2456"/>
                    <a:pt x="3329" y="2450"/>
                    <a:pt x="3233" y="2456"/>
                  </a:cubicBezTo>
                  <a:lnTo>
                    <a:pt x="2856" y="2484"/>
                  </a:lnTo>
                  <a:cubicBezTo>
                    <a:pt x="2597" y="2501"/>
                    <a:pt x="2338" y="2518"/>
                    <a:pt x="2079" y="2535"/>
                  </a:cubicBezTo>
                  <a:cubicBezTo>
                    <a:pt x="1955" y="2540"/>
                    <a:pt x="1927" y="2343"/>
                    <a:pt x="2051" y="2338"/>
                  </a:cubicBezTo>
                  <a:cubicBezTo>
                    <a:pt x="2484" y="2309"/>
                    <a:pt x="2918" y="2281"/>
                    <a:pt x="3352" y="2253"/>
                  </a:cubicBezTo>
                  <a:cubicBezTo>
                    <a:pt x="3363" y="2253"/>
                    <a:pt x="3380" y="2253"/>
                    <a:pt x="3397" y="2253"/>
                  </a:cubicBezTo>
                  <a:cubicBezTo>
                    <a:pt x="3222" y="2000"/>
                    <a:pt x="3031" y="1763"/>
                    <a:pt x="2766" y="1605"/>
                  </a:cubicBezTo>
                  <a:cubicBezTo>
                    <a:pt x="2451" y="1420"/>
                    <a:pt x="2085" y="1437"/>
                    <a:pt x="1724" y="1459"/>
                  </a:cubicBezTo>
                  <a:cubicBezTo>
                    <a:pt x="1409" y="1673"/>
                    <a:pt x="1093" y="1887"/>
                    <a:pt x="778" y="2101"/>
                  </a:cubicBezTo>
                  <a:cubicBezTo>
                    <a:pt x="671" y="2174"/>
                    <a:pt x="553" y="2017"/>
                    <a:pt x="654" y="194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15"/>
            <p:cNvSpPr/>
            <p:nvPr/>
          </p:nvSpPr>
          <p:spPr>
            <a:xfrm>
              <a:off x="1246892" y="1958799"/>
              <a:ext cx="2947644" cy="2107363"/>
            </a:xfrm>
            <a:custGeom>
              <a:avLst/>
              <a:gdLst/>
              <a:ahLst/>
              <a:cxnLst/>
              <a:rect l="l" t="t" r="r" b="b"/>
              <a:pathLst>
                <a:path w="21237" h="15183" extrusionOk="0">
                  <a:moveTo>
                    <a:pt x="21237" y="15183"/>
                  </a:moveTo>
                  <a:lnTo>
                    <a:pt x="0" y="15183"/>
                  </a:lnTo>
                  <a:lnTo>
                    <a:pt x="0" y="0"/>
                  </a:lnTo>
                  <a:lnTo>
                    <a:pt x="2123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15"/>
            <p:cNvSpPr/>
            <p:nvPr/>
          </p:nvSpPr>
          <p:spPr>
            <a:xfrm>
              <a:off x="1320315" y="1959631"/>
              <a:ext cx="2874219" cy="2106530"/>
            </a:xfrm>
            <a:custGeom>
              <a:avLst/>
              <a:gdLst/>
              <a:ahLst/>
              <a:cxnLst/>
              <a:rect l="l" t="t" r="r" b="b"/>
              <a:pathLst>
                <a:path w="20708" h="15177" extrusionOk="0">
                  <a:moveTo>
                    <a:pt x="20708" y="15177"/>
                  </a:moveTo>
                  <a:lnTo>
                    <a:pt x="0" y="15177"/>
                  </a:lnTo>
                  <a:lnTo>
                    <a:pt x="0" y="0"/>
                  </a:lnTo>
                  <a:lnTo>
                    <a:pt x="2070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15"/>
            <p:cNvSpPr/>
            <p:nvPr/>
          </p:nvSpPr>
          <p:spPr>
            <a:xfrm>
              <a:off x="1370282" y="2072889"/>
              <a:ext cx="2774286" cy="1931646"/>
            </a:xfrm>
            <a:custGeom>
              <a:avLst/>
              <a:gdLst/>
              <a:ahLst/>
              <a:cxnLst/>
              <a:rect l="l" t="t" r="r" b="b"/>
              <a:pathLst>
                <a:path w="19988" h="13917" extrusionOk="0">
                  <a:moveTo>
                    <a:pt x="19987" y="13916"/>
                  </a:moveTo>
                  <a:lnTo>
                    <a:pt x="1" y="13916"/>
                  </a:lnTo>
                  <a:lnTo>
                    <a:pt x="1" y="1"/>
                  </a:lnTo>
                  <a:lnTo>
                    <a:pt x="1998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15"/>
            <p:cNvSpPr/>
            <p:nvPr/>
          </p:nvSpPr>
          <p:spPr>
            <a:xfrm>
              <a:off x="2112840" y="4066005"/>
              <a:ext cx="1727613" cy="515355"/>
            </a:xfrm>
            <a:custGeom>
              <a:avLst/>
              <a:gdLst/>
              <a:ahLst/>
              <a:cxnLst/>
              <a:rect l="l" t="t" r="r" b="b"/>
              <a:pathLst>
                <a:path w="12447" h="3713" extrusionOk="0">
                  <a:moveTo>
                    <a:pt x="1043" y="1"/>
                  </a:moveTo>
                  <a:cubicBezTo>
                    <a:pt x="1043" y="1"/>
                    <a:pt x="1" y="575"/>
                    <a:pt x="1" y="3712"/>
                  </a:cubicBezTo>
                  <a:lnTo>
                    <a:pt x="12446" y="3712"/>
                  </a:lnTo>
                  <a:lnTo>
                    <a:pt x="12446" y="2800"/>
                  </a:lnTo>
                  <a:lnTo>
                    <a:pt x="5666" y="2800"/>
                  </a:lnTo>
                  <a:cubicBezTo>
                    <a:pt x="5666" y="2800"/>
                    <a:pt x="5469" y="1448"/>
                    <a:pt x="64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15"/>
            <p:cNvSpPr/>
            <p:nvPr/>
          </p:nvSpPr>
          <p:spPr>
            <a:xfrm>
              <a:off x="2128524" y="4066005"/>
              <a:ext cx="885667" cy="287866"/>
            </a:xfrm>
            <a:custGeom>
              <a:avLst/>
              <a:gdLst/>
              <a:ahLst/>
              <a:cxnLst/>
              <a:rect l="l" t="t" r="r" b="b"/>
              <a:pathLst>
                <a:path w="6381" h="2074" extrusionOk="0">
                  <a:moveTo>
                    <a:pt x="6381" y="1"/>
                  </a:moveTo>
                  <a:lnTo>
                    <a:pt x="0" y="2073"/>
                  </a:lnTo>
                  <a:cubicBezTo>
                    <a:pt x="0" y="2073"/>
                    <a:pt x="192" y="536"/>
                    <a:pt x="9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15"/>
            <p:cNvSpPr/>
            <p:nvPr/>
          </p:nvSpPr>
          <p:spPr>
            <a:xfrm>
              <a:off x="2115199" y="4454496"/>
              <a:ext cx="1725254" cy="36087"/>
            </a:xfrm>
            <a:custGeom>
              <a:avLst/>
              <a:gdLst/>
              <a:ahLst/>
              <a:cxnLst/>
              <a:rect l="l" t="t" r="r" b="b"/>
              <a:pathLst>
                <a:path w="12430" h="260" extrusionOk="0">
                  <a:moveTo>
                    <a:pt x="1" y="260"/>
                  </a:moveTo>
                  <a:lnTo>
                    <a:pt x="12429" y="260"/>
                  </a:lnTo>
                  <a:lnTo>
                    <a:pt x="12429" y="1"/>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15"/>
            <p:cNvSpPr/>
            <p:nvPr/>
          </p:nvSpPr>
          <p:spPr>
            <a:xfrm>
              <a:off x="2664692" y="1979063"/>
              <a:ext cx="78282" cy="77588"/>
            </a:xfrm>
            <a:custGeom>
              <a:avLst/>
              <a:gdLst/>
              <a:ahLst/>
              <a:cxnLst/>
              <a:rect l="l" t="t" r="r" b="b"/>
              <a:pathLst>
                <a:path w="564" h="559" extrusionOk="0">
                  <a:moveTo>
                    <a:pt x="564" y="282"/>
                  </a:moveTo>
                  <a:cubicBezTo>
                    <a:pt x="564" y="434"/>
                    <a:pt x="440" y="558"/>
                    <a:pt x="282" y="558"/>
                  </a:cubicBezTo>
                  <a:cubicBezTo>
                    <a:pt x="130" y="558"/>
                    <a:pt x="1" y="434"/>
                    <a:pt x="1" y="282"/>
                  </a:cubicBezTo>
                  <a:cubicBezTo>
                    <a:pt x="1" y="125"/>
                    <a:pt x="130" y="1"/>
                    <a:pt x="282" y="1"/>
                  </a:cubicBezTo>
                  <a:cubicBezTo>
                    <a:pt x="440" y="1"/>
                    <a:pt x="564" y="125"/>
                    <a:pt x="564" y="282"/>
                  </a:cubicBezTo>
                  <a:close/>
                </a:path>
              </a:pathLst>
            </a:custGeom>
            <a:solidFill>
              <a:srgbClr val="8E8E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15"/>
            <p:cNvSpPr/>
            <p:nvPr/>
          </p:nvSpPr>
          <p:spPr>
            <a:xfrm>
              <a:off x="1481319" y="2258182"/>
              <a:ext cx="583227" cy="518270"/>
            </a:xfrm>
            <a:custGeom>
              <a:avLst/>
              <a:gdLst/>
              <a:ahLst/>
              <a:cxnLst/>
              <a:rect l="l" t="t" r="r" b="b"/>
              <a:pathLst>
                <a:path w="4202" h="3734" extrusionOk="0">
                  <a:moveTo>
                    <a:pt x="4202" y="0"/>
                  </a:moveTo>
                  <a:lnTo>
                    <a:pt x="4202" y="3734"/>
                  </a:lnTo>
                  <a:lnTo>
                    <a:pt x="0" y="3734"/>
                  </a:lnTo>
                  <a:lnTo>
                    <a:pt x="0" y="648"/>
                  </a:lnTo>
                  <a:lnTo>
                    <a:pt x="1639" y="648"/>
                  </a:lnTo>
                  <a:lnTo>
                    <a:pt x="1791" y="0"/>
                  </a:lnTo>
                  <a:close/>
                </a:path>
              </a:pathLst>
            </a:custGeom>
            <a:solidFill>
              <a:srgbClr val="DFAF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15"/>
            <p:cNvSpPr/>
            <p:nvPr/>
          </p:nvSpPr>
          <p:spPr>
            <a:xfrm>
              <a:off x="1481319" y="2347984"/>
              <a:ext cx="645825" cy="428468"/>
            </a:xfrm>
            <a:custGeom>
              <a:avLst/>
              <a:gdLst/>
              <a:ahLst/>
              <a:cxnLst/>
              <a:rect l="l" t="t" r="r" b="b"/>
              <a:pathLst>
                <a:path w="4653" h="3087" extrusionOk="0">
                  <a:moveTo>
                    <a:pt x="4202" y="3087"/>
                  </a:moveTo>
                  <a:lnTo>
                    <a:pt x="0" y="3087"/>
                  </a:lnTo>
                  <a:lnTo>
                    <a:pt x="451" y="1"/>
                  </a:lnTo>
                  <a:lnTo>
                    <a:pt x="465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15"/>
            <p:cNvSpPr/>
            <p:nvPr/>
          </p:nvSpPr>
          <p:spPr>
            <a:xfrm>
              <a:off x="1481319" y="2831134"/>
              <a:ext cx="583227" cy="518270"/>
            </a:xfrm>
            <a:custGeom>
              <a:avLst/>
              <a:gdLst/>
              <a:ahLst/>
              <a:cxnLst/>
              <a:rect l="l" t="t" r="r" b="b"/>
              <a:pathLst>
                <a:path w="4202" h="3734" extrusionOk="0">
                  <a:moveTo>
                    <a:pt x="4202" y="0"/>
                  </a:moveTo>
                  <a:lnTo>
                    <a:pt x="4202" y="3734"/>
                  </a:lnTo>
                  <a:lnTo>
                    <a:pt x="0" y="3734"/>
                  </a:lnTo>
                  <a:lnTo>
                    <a:pt x="0" y="648"/>
                  </a:lnTo>
                  <a:lnTo>
                    <a:pt x="1639" y="648"/>
                  </a:lnTo>
                  <a:lnTo>
                    <a:pt x="1791" y="0"/>
                  </a:lnTo>
                  <a:close/>
                </a:path>
              </a:pathLst>
            </a:custGeom>
            <a:solidFill>
              <a:srgbClr val="DFAF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15"/>
            <p:cNvSpPr/>
            <p:nvPr/>
          </p:nvSpPr>
          <p:spPr>
            <a:xfrm>
              <a:off x="1481319" y="2920935"/>
              <a:ext cx="645825" cy="428468"/>
            </a:xfrm>
            <a:custGeom>
              <a:avLst/>
              <a:gdLst/>
              <a:ahLst/>
              <a:cxnLst/>
              <a:rect l="l" t="t" r="r" b="b"/>
              <a:pathLst>
                <a:path w="4653" h="3087" extrusionOk="0">
                  <a:moveTo>
                    <a:pt x="4202" y="3087"/>
                  </a:moveTo>
                  <a:lnTo>
                    <a:pt x="0" y="3087"/>
                  </a:lnTo>
                  <a:lnTo>
                    <a:pt x="451" y="1"/>
                  </a:lnTo>
                  <a:lnTo>
                    <a:pt x="465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15"/>
            <p:cNvSpPr/>
            <p:nvPr/>
          </p:nvSpPr>
          <p:spPr>
            <a:xfrm>
              <a:off x="1500056" y="3424350"/>
              <a:ext cx="583227" cy="518409"/>
            </a:xfrm>
            <a:custGeom>
              <a:avLst/>
              <a:gdLst/>
              <a:ahLst/>
              <a:cxnLst/>
              <a:rect l="l" t="t" r="r" b="b"/>
              <a:pathLst>
                <a:path w="4202" h="3735" extrusionOk="0">
                  <a:moveTo>
                    <a:pt x="4202" y="1"/>
                  </a:moveTo>
                  <a:lnTo>
                    <a:pt x="4202" y="3734"/>
                  </a:lnTo>
                  <a:lnTo>
                    <a:pt x="1" y="3734"/>
                  </a:lnTo>
                  <a:lnTo>
                    <a:pt x="1" y="648"/>
                  </a:lnTo>
                  <a:lnTo>
                    <a:pt x="1634" y="648"/>
                  </a:lnTo>
                  <a:lnTo>
                    <a:pt x="1791" y="1"/>
                  </a:lnTo>
                  <a:close/>
                </a:path>
              </a:pathLst>
            </a:custGeom>
            <a:solidFill>
              <a:srgbClr val="DFAF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15"/>
            <p:cNvSpPr/>
            <p:nvPr/>
          </p:nvSpPr>
          <p:spPr>
            <a:xfrm>
              <a:off x="1500056" y="3514290"/>
              <a:ext cx="645825" cy="428468"/>
            </a:xfrm>
            <a:custGeom>
              <a:avLst/>
              <a:gdLst/>
              <a:ahLst/>
              <a:cxnLst/>
              <a:rect l="l" t="t" r="r" b="b"/>
              <a:pathLst>
                <a:path w="4653" h="3087" extrusionOk="0">
                  <a:moveTo>
                    <a:pt x="4202" y="3086"/>
                  </a:moveTo>
                  <a:lnTo>
                    <a:pt x="1" y="3086"/>
                  </a:lnTo>
                  <a:lnTo>
                    <a:pt x="451" y="0"/>
                  </a:lnTo>
                  <a:lnTo>
                    <a:pt x="465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15"/>
            <p:cNvSpPr/>
            <p:nvPr/>
          </p:nvSpPr>
          <p:spPr>
            <a:xfrm>
              <a:off x="2382520" y="3358699"/>
              <a:ext cx="356571" cy="530068"/>
            </a:xfrm>
            <a:custGeom>
              <a:avLst/>
              <a:gdLst/>
              <a:ahLst/>
              <a:cxnLst/>
              <a:rect l="l" t="t" r="r" b="b"/>
              <a:pathLst>
                <a:path w="2569" h="3819" extrusionOk="0">
                  <a:moveTo>
                    <a:pt x="2569" y="3819"/>
                  </a:moveTo>
                  <a:lnTo>
                    <a:pt x="1" y="3819"/>
                  </a:lnTo>
                  <a:lnTo>
                    <a:pt x="1" y="0"/>
                  </a:lnTo>
                  <a:lnTo>
                    <a:pt x="256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15"/>
            <p:cNvSpPr/>
            <p:nvPr/>
          </p:nvSpPr>
          <p:spPr>
            <a:xfrm>
              <a:off x="2414582" y="3330523"/>
              <a:ext cx="357404" cy="530068"/>
            </a:xfrm>
            <a:custGeom>
              <a:avLst/>
              <a:gdLst/>
              <a:ahLst/>
              <a:cxnLst/>
              <a:rect l="l" t="t" r="r" b="b"/>
              <a:pathLst>
                <a:path w="2575" h="3819" extrusionOk="0">
                  <a:moveTo>
                    <a:pt x="2574" y="3819"/>
                  </a:moveTo>
                  <a:lnTo>
                    <a:pt x="1" y="3819"/>
                  </a:lnTo>
                  <a:lnTo>
                    <a:pt x="1" y="1"/>
                  </a:lnTo>
                  <a:lnTo>
                    <a:pt x="2574"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15"/>
            <p:cNvSpPr/>
            <p:nvPr/>
          </p:nvSpPr>
          <p:spPr>
            <a:xfrm>
              <a:off x="2456082" y="3295408"/>
              <a:ext cx="357265" cy="530901"/>
            </a:xfrm>
            <a:custGeom>
              <a:avLst/>
              <a:gdLst/>
              <a:ahLst/>
              <a:cxnLst/>
              <a:rect l="l" t="t" r="r" b="b"/>
              <a:pathLst>
                <a:path w="2574" h="3825" extrusionOk="0">
                  <a:moveTo>
                    <a:pt x="2574" y="3824"/>
                  </a:moveTo>
                  <a:lnTo>
                    <a:pt x="0" y="3824"/>
                  </a:lnTo>
                  <a:lnTo>
                    <a:pt x="0" y="0"/>
                  </a:lnTo>
                  <a:lnTo>
                    <a:pt x="25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15"/>
            <p:cNvSpPr/>
            <p:nvPr/>
          </p:nvSpPr>
          <p:spPr>
            <a:xfrm>
              <a:off x="2494251" y="3385209"/>
              <a:ext cx="285507" cy="25955"/>
            </a:xfrm>
            <a:custGeom>
              <a:avLst/>
              <a:gdLst/>
              <a:ahLst/>
              <a:cxnLst/>
              <a:rect l="l" t="t" r="r" b="b"/>
              <a:pathLst>
                <a:path w="2057" h="187" extrusionOk="0">
                  <a:moveTo>
                    <a:pt x="1921" y="1"/>
                  </a:moveTo>
                  <a:lnTo>
                    <a:pt x="119" y="1"/>
                  </a:lnTo>
                  <a:cubicBezTo>
                    <a:pt x="1" y="1"/>
                    <a:pt x="18" y="187"/>
                    <a:pt x="136" y="187"/>
                  </a:cubicBezTo>
                  <a:lnTo>
                    <a:pt x="1938" y="187"/>
                  </a:lnTo>
                  <a:cubicBezTo>
                    <a:pt x="2056" y="187"/>
                    <a:pt x="2040" y="1"/>
                    <a:pt x="19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15"/>
            <p:cNvSpPr/>
            <p:nvPr/>
          </p:nvSpPr>
          <p:spPr>
            <a:xfrm>
              <a:off x="2494251" y="3454885"/>
              <a:ext cx="285507" cy="25816"/>
            </a:xfrm>
            <a:custGeom>
              <a:avLst/>
              <a:gdLst/>
              <a:ahLst/>
              <a:cxnLst/>
              <a:rect l="l" t="t" r="r" b="b"/>
              <a:pathLst>
                <a:path w="2057" h="186" extrusionOk="0">
                  <a:moveTo>
                    <a:pt x="1921" y="0"/>
                  </a:moveTo>
                  <a:lnTo>
                    <a:pt x="119" y="0"/>
                  </a:lnTo>
                  <a:cubicBezTo>
                    <a:pt x="1" y="0"/>
                    <a:pt x="18" y="186"/>
                    <a:pt x="136" y="186"/>
                  </a:cubicBezTo>
                  <a:lnTo>
                    <a:pt x="1938" y="186"/>
                  </a:lnTo>
                  <a:cubicBezTo>
                    <a:pt x="2056" y="186"/>
                    <a:pt x="2040" y="0"/>
                    <a:pt x="19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15"/>
            <p:cNvSpPr/>
            <p:nvPr/>
          </p:nvSpPr>
          <p:spPr>
            <a:xfrm>
              <a:off x="2494251" y="3523589"/>
              <a:ext cx="285507" cy="25955"/>
            </a:xfrm>
            <a:custGeom>
              <a:avLst/>
              <a:gdLst/>
              <a:ahLst/>
              <a:cxnLst/>
              <a:rect l="l" t="t" r="r" b="b"/>
              <a:pathLst>
                <a:path w="2057" h="187" extrusionOk="0">
                  <a:moveTo>
                    <a:pt x="1921" y="1"/>
                  </a:moveTo>
                  <a:lnTo>
                    <a:pt x="119" y="1"/>
                  </a:lnTo>
                  <a:cubicBezTo>
                    <a:pt x="1" y="1"/>
                    <a:pt x="18" y="187"/>
                    <a:pt x="136" y="187"/>
                  </a:cubicBezTo>
                  <a:lnTo>
                    <a:pt x="1938" y="187"/>
                  </a:lnTo>
                  <a:cubicBezTo>
                    <a:pt x="2056" y="187"/>
                    <a:pt x="2040" y="1"/>
                    <a:pt x="19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15"/>
            <p:cNvSpPr/>
            <p:nvPr/>
          </p:nvSpPr>
          <p:spPr>
            <a:xfrm>
              <a:off x="2494251" y="3593126"/>
              <a:ext cx="285507" cy="25955"/>
            </a:xfrm>
            <a:custGeom>
              <a:avLst/>
              <a:gdLst/>
              <a:ahLst/>
              <a:cxnLst/>
              <a:rect l="l" t="t" r="r" b="b"/>
              <a:pathLst>
                <a:path w="2057" h="187" extrusionOk="0">
                  <a:moveTo>
                    <a:pt x="1921" y="1"/>
                  </a:moveTo>
                  <a:lnTo>
                    <a:pt x="119" y="1"/>
                  </a:lnTo>
                  <a:cubicBezTo>
                    <a:pt x="1" y="1"/>
                    <a:pt x="18" y="187"/>
                    <a:pt x="136" y="187"/>
                  </a:cubicBezTo>
                  <a:lnTo>
                    <a:pt x="1938" y="187"/>
                  </a:lnTo>
                  <a:cubicBezTo>
                    <a:pt x="2056" y="187"/>
                    <a:pt x="2040" y="1"/>
                    <a:pt x="19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15"/>
            <p:cNvSpPr/>
            <p:nvPr/>
          </p:nvSpPr>
          <p:spPr>
            <a:xfrm>
              <a:off x="2495916" y="3652531"/>
              <a:ext cx="286201" cy="25955"/>
            </a:xfrm>
            <a:custGeom>
              <a:avLst/>
              <a:gdLst/>
              <a:ahLst/>
              <a:cxnLst/>
              <a:rect l="l" t="t" r="r" b="b"/>
              <a:pathLst>
                <a:path w="2062" h="187" extrusionOk="0">
                  <a:moveTo>
                    <a:pt x="1921" y="1"/>
                  </a:moveTo>
                  <a:lnTo>
                    <a:pt x="124" y="1"/>
                  </a:lnTo>
                  <a:cubicBezTo>
                    <a:pt x="0" y="1"/>
                    <a:pt x="17" y="187"/>
                    <a:pt x="135" y="187"/>
                  </a:cubicBezTo>
                  <a:lnTo>
                    <a:pt x="1937" y="187"/>
                  </a:lnTo>
                  <a:cubicBezTo>
                    <a:pt x="2061" y="187"/>
                    <a:pt x="2044" y="1"/>
                    <a:pt x="19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15"/>
            <p:cNvSpPr/>
            <p:nvPr/>
          </p:nvSpPr>
          <p:spPr>
            <a:xfrm>
              <a:off x="2505215" y="3722207"/>
              <a:ext cx="286201" cy="25816"/>
            </a:xfrm>
            <a:custGeom>
              <a:avLst/>
              <a:gdLst/>
              <a:ahLst/>
              <a:cxnLst/>
              <a:rect l="l" t="t" r="r" b="b"/>
              <a:pathLst>
                <a:path w="2062" h="186" extrusionOk="0">
                  <a:moveTo>
                    <a:pt x="1921" y="0"/>
                  </a:moveTo>
                  <a:lnTo>
                    <a:pt x="125" y="0"/>
                  </a:lnTo>
                  <a:cubicBezTo>
                    <a:pt x="1" y="0"/>
                    <a:pt x="18" y="186"/>
                    <a:pt x="142" y="186"/>
                  </a:cubicBezTo>
                  <a:lnTo>
                    <a:pt x="1938" y="186"/>
                  </a:lnTo>
                  <a:cubicBezTo>
                    <a:pt x="2062" y="186"/>
                    <a:pt x="2045" y="0"/>
                    <a:pt x="19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3" name="Google Shape;93;p15"/>
            <p:cNvGrpSpPr/>
            <p:nvPr/>
          </p:nvGrpSpPr>
          <p:grpSpPr>
            <a:xfrm>
              <a:off x="2935899" y="3295408"/>
              <a:ext cx="430827" cy="593359"/>
              <a:chOff x="2935899" y="3295408"/>
              <a:chExt cx="430827" cy="593359"/>
            </a:xfrm>
          </p:grpSpPr>
          <p:sp>
            <p:nvSpPr>
              <p:cNvPr id="94" name="Google Shape;94;p15"/>
              <p:cNvSpPr/>
              <p:nvPr/>
            </p:nvSpPr>
            <p:spPr>
              <a:xfrm>
                <a:off x="2935899" y="3358699"/>
                <a:ext cx="357404" cy="530068"/>
              </a:xfrm>
              <a:custGeom>
                <a:avLst/>
                <a:gdLst/>
                <a:ahLst/>
                <a:cxnLst/>
                <a:rect l="l" t="t" r="r" b="b"/>
                <a:pathLst>
                  <a:path w="2575" h="3819" extrusionOk="0">
                    <a:moveTo>
                      <a:pt x="2574" y="3819"/>
                    </a:moveTo>
                    <a:lnTo>
                      <a:pt x="1" y="3819"/>
                    </a:lnTo>
                    <a:lnTo>
                      <a:pt x="1" y="0"/>
                    </a:lnTo>
                    <a:lnTo>
                      <a:pt x="257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15"/>
              <p:cNvSpPr/>
              <p:nvPr/>
            </p:nvSpPr>
            <p:spPr>
              <a:xfrm>
                <a:off x="2967961" y="3330523"/>
                <a:ext cx="357404" cy="530068"/>
              </a:xfrm>
              <a:custGeom>
                <a:avLst/>
                <a:gdLst/>
                <a:ahLst/>
                <a:cxnLst/>
                <a:rect l="l" t="t" r="r" b="b"/>
                <a:pathLst>
                  <a:path w="2575" h="3819" extrusionOk="0">
                    <a:moveTo>
                      <a:pt x="2574" y="3819"/>
                    </a:moveTo>
                    <a:lnTo>
                      <a:pt x="1" y="3819"/>
                    </a:lnTo>
                    <a:lnTo>
                      <a:pt x="1" y="1"/>
                    </a:lnTo>
                    <a:lnTo>
                      <a:pt x="2574"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15"/>
              <p:cNvSpPr/>
              <p:nvPr/>
            </p:nvSpPr>
            <p:spPr>
              <a:xfrm>
                <a:off x="3010155" y="3295408"/>
                <a:ext cx="356571" cy="530901"/>
              </a:xfrm>
              <a:custGeom>
                <a:avLst/>
                <a:gdLst/>
                <a:ahLst/>
                <a:cxnLst/>
                <a:rect l="l" t="t" r="r" b="b"/>
                <a:pathLst>
                  <a:path w="2569" h="3825" extrusionOk="0">
                    <a:moveTo>
                      <a:pt x="2569" y="3824"/>
                    </a:moveTo>
                    <a:lnTo>
                      <a:pt x="1" y="3824"/>
                    </a:lnTo>
                    <a:lnTo>
                      <a:pt x="1" y="0"/>
                    </a:lnTo>
                    <a:lnTo>
                      <a:pt x="256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15"/>
              <p:cNvSpPr/>
              <p:nvPr/>
            </p:nvSpPr>
            <p:spPr>
              <a:xfrm>
                <a:off x="3047768" y="3385209"/>
                <a:ext cx="285368" cy="25955"/>
              </a:xfrm>
              <a:custGeom>
                <a:avLst/>
                <a:gdLst/>
                <a:ahLst/>
                <a:cxnLst/>
                <a:rect l="l" t="t" r="r" b="b"/>
                <a:pathLst>
                  <a:path w="2056" h="187" extrusionOk="0">
                    <a:moveTo>
                      <a:pt x="1920" y="1"/>
                    </a:moveTo>
                    <a:lnTo>
                      <a:pt x="118" y="1"/>
                    </a:lnTo>
                    <a:cubicBezTo>
                      <a:pt x="0" y="1"/>
                      <a:pt x="17" y="187"/>
                      <a:pt x="135" y="187"/>
                    </a:cubicBezTo>
                    <a:lnTo>
                      <a:pt x="1937" y="187"/>
                    </a:lnTo>
                    <a:cubicBezTo>
                      <a:pt x="2056" y="187"/>
                      <a:pt x="2039" y="1"/>
                      <a:pt x="19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15"/>
              <p:cNvSpPr/>
              <p:nvPr/>
            </p:nvSpPr>
            <p:spPr>
              <a:xfrm>
                <a:off x="3047768" y="3454885"/>
                <a:ext cx="285368" cy="25816"/>
              </a:xfrm>
              <a:custGeom>
                <a:avLst/>
                <a:gdLst/>
                <a:ahLst/>
                <a:cxnLst/>
                <a:rect l="l" t="t" r="r" b="b"/>
                <a:pathLst>
                  <a:path w="2056" h="186" extrusionOk="0">
                    <a:moveTo>
                      <a:pt x="1920" y="0"/>
                    </a:moveTo>
                    <a:lnTo>
                      <a:pt x="118" y="0"/>
                    </a:lnTo>
                    <a:cubicBezTo>
                      <a:pt x="0" y="0"/>
                      <a:pt x="17" y="186"/>
                      <a:pt x="135" y="186"/>
                    </a:cubicBezTo>
                    <a:lnTo>
                      <a:pt x="1937" y="186"/>
                    </a:lnTo>
                    <a:cubicBezTo>
                      <a:pt x="2056" y="186"/>
                      <a:pt x="2039" y="0"/>
                      <a:pt x="19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15"/>
              <p:cNvSpPr/>
              <p:nvPr/>
            </p:nvSpPr>
            <p:spPr>
              <a:xfrm>
                <a:off x="3047768" y="3523589"/>
                <a:ext cx="285368" cy="25955"/>
              </a:xfrm>
              <a:custGeom>
                <a:avLst/>
                <a:gdLst/>
                <a:ahLst/>
                <a:cxnLst/>
                <a:rect l="l" t="t" r="r" b="b"/>
                <a:pathLst>
                  <a:path w="2056" h="187" extrusionOk="0">
                    <a:moveTo>
                      <a:pt x="1920" y="1"/>
                    </a:moveTo>
                    <a:lnTo>
                      <a:pt x="118" y="1"/>
                    </a:lnTo>
                    <a:cubicBezTo>
                      <a:pt x="0" y="1"/>
                      <a:pt x="17" y="187"/>
                      <a:pt x="135" y="187"/>
                    </a:cubicBezTo>
                    <a:lnTo>
                      <a:pt x="1937" y="187"/>
                    </a:lnTo>
                    <a:cubicBezTo>
                      <a:pt x="2056" y="187"/>
                      <a:pt x="2039" y="1"/>
                      <a:pt x="19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15"/>
              <p:cNvSpPr/>
              <p:nvPr/>
            </p:nvSpPr>
            <p:spPr>
              <a:xfrm>
                <a:off x="3047768" y="3593126"/>
                <a:ext cx="285368" cy="25955"/>
              </a:xfrm>
              <a:custGeom>
                <a:avLst/>
                <a:gdLst/>
                <a:ahLst/>
                <a:cxnLst/>
                <a:rect l="l" t="t" r="r" b="b"/>
                <a:pathLst>
                  <a:path w="2056" h="187" extrusionOk="0">
                    <a:moveTo>
                      <a:pt x="1920" y="1"/>
                    </a:moveTo>
                    <a:lnTo>
                      <a:pt x="118" y="1"/>
                    </a:lnTo>
                    <a:cubicBezTo>
                      <a:pt x="0" y="1"/>
                      <a:pt x="17" y="187"/>
                      <a:pt x="135" y="187"/>
                    </a:cubicBezTo>
                    <a:lnTo>
                      <a:pt x="1937" y="187"/>
                    </a:lnTo>
                    <a:cubicBezTo>
                      <a:pt x="2056" y="187"/>
                      <a:pt x="2039" y="1"/>
                      <a:pt x="19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15"/>
              <p:cNvSpPr/>
              <p:nvPr/>
            </p:nvSpPr>
            <p:spPr>
              <a:xfrm>
                <a:off x="3049295" y="3652531"/>
                <a:ext cx="286201" cy="25955"/>
              </a:xfrm>
              <a:custGeom>
                <a:avLst/>
                <a:gdLst/>
                <a:ahLst/>
                <a:cxnLst/>
                <a:rect l="l" t="t" r="r" b="b"/>
                <a:pathLst>
                  <a:path w="2062" h="187" extrusionOk="0">
                    <a:moveTo>
                      <a:pt x="1926" y="1"/>
                    </a:moveTo>
                    <a:lnTo>
                      <a:pt x="124" y="1"/>
                    </a:lnTo>
                    <a:cubicBezTo>
                      <a:pt x="0" y="1"/>
                      <a:pt x="17" y="187"/>
                      <a:pt x="141" y="187"/>
                    </a:cubicBezTo>
                    <a:lnTo>
                      <a:pt x="1938" y="187"/>
                    </a:lnTo>
                    <a:cubicBezTo>
                      <a:pt x="2061" y="187"/>
                      <a:pt x="2045" y="1"/>
                      <a:pt x="19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15"/>
              <p:cNvSpPr/>
              <p:nvPr/>
            </p:nvSpPr>
            <p:spPr>
              <a:xfrm>
                <a:off x="3059427" y="3722207"/>
                <a:ext cx="285507" cy="25816"/>
              </a:xfrm>
              <a:custGeom>
                <a:avLst/>
                <a:gdLst/>
                <a:ahLst/>
                <a:cxnLst/>
                <a:rect l="l" t="t" r="r" b="b"/>
                <a:pathLst>
                  <a:path w="2057" h="186" extrusionOk="0">
                    <a:moveTo>
                      <a:pt x="1921" y="0"/>
                    </a:moveTo>
                    <a:lnTo>
                      <a:pt x="119" y="0"/>
                    </a:lnTo>
                    <a:cubicBezTo>
                      <a:pt x="1" y="0"/>
                      <a:pt x="17" y="186"/>
                      <a:pt x="136" y="186"/>
                    </a:cubicBezTo>
                    <a:lnTo>
                      <a:pt x="1938" y="186"/>
                    </a:lnTo>
                    <a:cubicBezTo>
                      <a:pt x="2056" y="186"/>
                      <a:pt x="2039" y="0"/>
                      <a:pt x="19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3" name="Google Shape;103;p15"/>
            <p:cNvSpPr/>
            <p:nvPr/>
          </p:nvSpPr>
          <p:spPr>
            <a:xfrm>
              <a:off x="2377801" y="2741194"/>
              <a:ext cx="357404" cy="530901"/>
            </a:xfrm>
            <a:custGeom>
              <a:avLst/>
              <a:gdLst/>
              <a:ahLst/>
              <a:cxnLst/>
              <a:rect l="l" t="t" r="r" b="b"/>
              <a:pathLst>
                <a:path w="2575" h="3825" extrusionOk="0">
                  <a:moveTo>
                    <a:pt x="2574" y="3824"/>
                  </a:moveTo>
                  <a:lnTo>
                    <a:pt x="1" y="3824"/>
                  </a:lnTo>
                  <a:lnTo>
                    <a:pt x="1" y="1"/>
                  </a:lnTo>
                  <a:lnTo>
                    <a:pt x="257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15"/>
            <p:cNvSpPr/>
            <p:nvPr/>
          </p:nvSpPr>
          <p:spPr>
            <a:xfrm>
              <a:off x="2409863" y="2713018"/>
              <a:ext cx="357404" cy="530901"/>
            </a:xfrm>
            <a:custGeom>
              <a:avLst/>
              <a:gdLst/>
              <a:ahLst/>
              <a:cxnLst/>
              <a:rect l="l" t="t" r="r" b="b"/>
              <a:pathLst>
                <a:path w="2575" h="3825" extrusionOk="0">
                  <a:moveTo>
                    <a:pt x="2574" y="3825"/>
                  </a:moveTo>
                  <a:lnTo>
                    <a:pt x="1" y="3825"/>
                  </a:lnTo>
                  <a:lnTo>
                    <a:pt x="1" y="1"/>
                  </a:lnTo>
                  <a:lnTo>
                    <a:pt x="2574"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15"/>
            <p:cNvSpPr/>
            <p:nvPr/>
          </p:nvSpPr>
          <p:spPr>
            <a:xfrm>
              <a:off x="2451363" y="2678736"/>
              <a:ext cx="357265" cy="530068"/>
            </a:xfrm>
            <a:custGeom>
              <a:avLst/>
              <a:gdLst/>
              <a:ahLst/>
              <a:cxnLst/>
              <a:rect l="l" t="t" r="r" b="b"/>
              <a:pathLst>
                <a:path w="2574" h="3819" extrusionOk="0">
                  <a:moveTo>
                    <a:pt x="2574" y="3818"/>
                  </a:moveTo>
                  <a:lnTo>
                    <a:pt x="0" y="3818"/>
                  </a:lnTo>
                  <a:lnTo>
                    <a:pt x="0" y="0"/>
                  </a:lnTo>
                  <a:lnTo>
                    <a:pt x="25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15"/>
            <p:cNvSpPr/>
            <p:nvPr/>
          </p:nvSpPr>
          <p:spPr>
            <a:xfrm>
              <a:off x="2489670" y="2767843"/>
              <a:ext cx="285368" cy="25816"/>
            </a:xfrm>
            <a:custGeom>
              <a:avLst/>
              <a:gdLst/>
              <a:ahLst/>
              <a:cxnLst/>
              <a:rect l="l" t="t" r="r" b="b"/>
              <a:pathLst>
                <a:path w="2056" h="186" extrusionOk="0">
                  <a:moveTo>
                    <a:pt x="1921" y="0"/>
                  </a:moveTo>
                  <a:lnTo>
                    <a:pt x="118" y="0"/>
                  </a:lnTo>
                  <a:cubicBezTo>
                    <a:pt x="0" y="0"/>
                    <a:pt x="17" y="186"/>
                    <a:pt x="135" y="186"/>
                  </a:cubicBezTo>
                  <a:lnTo>
                    <a:pt x="1937" y="186"/>
                  </a:lnTo>
                  <a:cubicBezTo>
                    <a:pt x="2056" y="186"/>
                    <a:pt x="2039" y="0"/>
                    <a:pt x="19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15"/>
            <p:cNvSpPr/>
            <p:nvPr/>
          </p:nvSpPr>
          <p:spPr>
            <a:xfrm>
              <a:off x="2489670" y="2837380"/>
              <a:ext cx="285368" cy="25955"/>
            </a:xfrm>
            <a:custGeom>
              <a:avLst/>
              <a:gdLst/>
              <a:ahLst/>
              <a:cxnLst/>
              <a:rect l="l" t="t" r="r" b="b"/>
              <a:pathLst>
                <a:path w="2056" h="187" extrusionOk="0">
                  <a:moveTo>
                    <a:pt x="1921" y="0"/>
                  </a:moveTo>
                  <a:lnTo>
                    <a:pt x="118" y="0"/>
                  </a:lnTo>
                  <a:cubicBezTo>
                    <a:pt x="0" y="0"/>
                    <a:pt x="17" y="186"/>
                    <a:pt x="135" y="186"/>
                  </a:cubicBezTo>
                  <a:lnTo>
                    <a:pt x="1937" y="186"/>
                  </a:lnTo>
                  <a:cubicBezTo>
                    <a:pt x="2056" y="186"/>
                    <a:pt x="2039" y="0"/>
                    <a:pt x="19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15"/>
            <p:cNvSpPr/>
            <p:nvPr/>
          </p:nvSpPr>
          <p:spPr>
            <a:xfrm>
              <a:off x="2489670" y="2906084"/>
              <a:ext cx="285368" cy="26788"/>
            </a:xfrm>
            <a:custGeom>
              <a:avLst/>
              <a:gdLst/>
              <a:ahLst/>
              <a:cxnLst/>
              <a:rect l="l" t="t" r="r" b="b"/>
              <a:pathLst>
                <a:path w="2056" h="193" extrusionOk="0">
                  <a:moveTo>
                    <a:pt x="1921" y="1"/>
                  </a:moveTo>
                  <a:lnTo>
                    <a:pt x="118" y="1"/>
                  </a:lnTo>
                  <a:cubicBezTo>
                    <a:pt x="0" y="1"/>
                    <a:pt x="17" y="192"/>
                    <a:pt x="135" y="192"/>
                  </a:cubicBezTo>
                  <a:lnTo>
                    <a:pt x="1937" y="192"/>
                  </a:lnTo>
                  <a:cubicBezTo>
                    <a:pt x="2056" y="192"/>
                    <a:pt x="2039" y="1"/>
                    <a:pt x="19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15"/>
            <p:cNvSpPr/>
            <p:nvPr/>
          </p:nvSpPr>
          <p:spPr>
            <a:xfrm>
              <a:off x="2489670" y="2975760"/>
              <a:ext cx="285368" cy="25816"/>
            </a:xfrm>
            <a:custGeom>
              <a:avLst/>
              <a:gdLst/>
              <a:ahLst/>
              <a:cxnLst/>
              <a:rect l="l" t="t" r="r" b="b"/>
              <a:pathLst>
                <a:path w="2056" h="186" extrusionOk="0">
                  <a:moveTo>
                    <a:pt x="1921" y="0"/>
                  </a:moveTo>
                  <a:lnTo>
                    <a:pt x="118" y="0"/>
                  </a:lnTo>
                  <a:cubicBezTo>
                    <a:pt x="0" y="0"/>
                    <a:pt x="17" y="186"/>
                    <a:pt x="135" y="186"/>
                  </a:cubicBezTo>
                  <a:lnTo>
                    <a:pt x="1937" y="186"/>
                  </a:lnTo>
                  <a:cubicBezTo>
                    <a:pt x="2056" y="186"/>
                    <a:pt x="2039" y="0"/>
                    <a:pt x="19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15"/>
            <p:cNvSpPr/>
            <p:nvPr/>
          </p:nvSpPr>
          <p:spPr>
            <a:xfrm>
              <a:off x="2491197" y="3035165"/>
              <a:ext cx="286201" cy="25816"/>
            </a:xfrm>
            <a:custGeom>
              <a:avLst/>
              <a:gdLst/>
              <a:ahLst/>
              <a:cxnLst/>
              <a:rect l="l" t="t" r="r" b="b"/>
              <a:pathLst>
                <a:path w="2062" h="186" extrusionOk="0">
                  <a:moveTo>
                    <a:pt x="1921" y="0"/>
                  </a:moveTo>
                  <a:lnTo>
                    <a:pt x="124" y="0"/>
                  </a:lnTo>
                  <a:cubicBezTo>
                    <a:pt x="0" y="0"/>
                    <a:pt x="17" y="186"/>
                    <a:pt x="141" y="186"/>
                  </a:cubicBezTo>
                  <a:lnTo>
                    <a:pt x="1938" y="186"/>
                  </a:lnTo>
                  <a:cubicBezTo>
                    <a:pt x="2062" y="186"/>
                    <a:pt x="2045" y="0"/>
                    <a:pt x="19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15"/>
            <p:cNvSpPr/>
            <p:nvPr/>
          </p:nvSpPr>
          <p:spPr>
            <a:xfrm>
              <a:off x="2500635" y="3104702"/>
              <a:ext cx="286201" cy="25955"/>
            </a:xfrm>
            <a:custGeom>
              <a:avLst/>
              <a:gdLst/>
              <a:ahLst/>
              <a:cxnLst/>
              <a:rect l="l" t="t" r="r" b="b"/>
              <a:pathLst>
                <a:path w="2062" h="187" extrusionOk="0">
                  <a:moveTo>
                    <a:pt x="1926" y="0"/>
                  </a:moveTo>
                  <a:lnTo>
                    <a:pt x="124" y="0"/>
                  </a:lnTo>
                  <a:cubicBezTo>
                    <a:pt x="0" y="0"/>
                    <a:pt x="17" y="186"/>
                    <a:pt x="141" y="186"/>
                  </a:cubicBezTo>
                  <a:lnTo>
                    <a:pt x="1943" y="186"/>
                  </a:lnTo>
                  <a:cubicBezTo>
                    <a:pt x="2061" y="186"/>
                    <a:pt x="2044" y="0"/>
                    <a:pt x="19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15"/>
            <p:cNvSpPr/>
            <p:nvPr/>
          </p:nvSpPr>
          <p:spPr>
            <a:xfrm>
              <a:off x="2244140" y="410386"/>
              <a:ext cx="1093725" cy="1230440"/>
            </a:xfrm>
            <a:custGeom>
              <a:avLst/>
              <a:gdLst/>
              <a:ahLst/>
              <a:cxnLst/>
              <a:rect l="l" t="t" r="r" b="b"/>
              <a:pathLst>
                <a:path w="7880" h="8865" extrusionOk="0">
                  <a:moveTo>
                    <a:pt x="7879" y="3942"/>
                  </a:moveTo>
                  <a:lnTo>
                    <a:pt x="7879" y="8864"/>
                  </a:lnTo>
                  <a:lnTo>
                    <a:pt x="7068" y="8436"/>
                  </a:lnTo>
                  <a:lnTo>
                    <a:pt x="6500" y="8138"/>
                  </a:lnTo>
                  <a:lnTo>
                    <a:pt x="6500" y="3942"/>
                  </a:lnTo>
                  <a:cubicBezTo>
                    <a:pt x="6500" y="2529"/>
                    <a:pt x="5351" y="1380"/>
                    <a:pt x="3937" y="1380"/>
                  </a:cubicBezTo>
                  <a:cubicBezTo>
                    <a:pt x="3802" y="1380"/>
                    <a:pt x="3667" y="1391"/>
                    <a:pt x="3532" y="1414"/>
                  </a:cubicBezTo>
                  <a:cubicBezTo>
                    <a:pt x="2315" y="1605"/>
                    <a:pt x="1381" y="2664"/>
                    <a:pt x="1381" y="3942"/>
                  </a:cubicBezTo>
                  <a:lnTo>
                    <a:pt x="1381" y="7941"/>
                  </a:lnTo>
                  <a:lnTo>
                    <a:pt x="570" y="8363"/>
                  </a:lnTo>
                  <a:lnTo>
                    <a:pt x="1" y="8662"/>
                  </a:lnTo>
                  <a:lnTo>
                    <a:pt x="1" y="3942"/>
                  </a:lnTo>
                  <a:cubicBezTo>
                    <a:pt x="1" y="1904"/>
                    <a:pt x="1550" y="226"/>
                    <a:pt x="3532" y="23"/>
                  </a:cubicBezTo>
                  <a:cubicBezTo>
                    <a:pt x="3667" y="6"/>
                    <a:pt x="3802" y="0"/>
                    <a:pt x="3937" y="0"/>
                  </a:cubicBezTo>
                  <a:cubicBezTo>
                    <a:pt x="6111" y="0"/>
                    <a:pt x="7879" y="1769"/>
                    <a:pt x="7879" y="394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15"/>
            <p:cNvSpPr/>
            <p:nvPr/>
          </p:nvSpPr>
          <p:spPr>
            <a:xfrm>
              <a:off x="2205139" y="1145868"/>
              <a:ext cx="1202264" cy="1395332"/>
            </a:xfrm>
            <a:custGeom>
              <a:avLst/>
              <a:gdLst/>
              <a:ahLst/>
              <a:cxnLst/>
              <a:rect l="l" t="t" r="r" b="b"/>
              <a:pathLst>
                <a:path w="8662" h="10053" extrusionOk="0">
                  <a:moveTo>
                    <a:pt x="8662" y="2270"/>
                  </a:moveTo>
                  <a:lnTo>
                    <a:pt x="8662" y="5880"/>
                  </a:lnTo>
                  <a:cubicBezTo>
                    <a:pt x="8662" y="7705"/>
                    <a:pt x="6978" y="9371"/>
                    <a:pt x="4466" y="10019"/>
                  </a:cubicBezTo>
                  <a:cubicBezTo>
                    <a:pt x="4421" y="10030"/>
                    <a:pt x="4376" y="10042"/>
                    <a:pt x="4331" y="10053"/>
                  </a:cubicBezTo>
                  <a:cubicBezTo>
                    <a:pt x="4286" y="10042"/>
                    <a:pt x="4246" y="10030"/>
                    <a:pt x="4201" y="10019"/>
                  </a:cubicBezTo>
                  <a:cubicBezTo>
                    <a:pt x="4151" y="10008"/>
                    <a:pt x="4100" y="9997"/>
                    <a:pt x="4049" y="9980"/>
                  </a:cubicBezTo>
                  <a:cubicBezTo>
                    <a:pt x="1622" y="9304"/>
                    <a:pt x="0" y="7671"/>
                    <a:pt x="0" y="5880"/>
                  </a:cubicBezTo>
                  <a:lnTo>
                    <a:pt x="0" y="2270"/>
                  </a:lnTo>
                  <a:lnTo>
                    <a:pt x="4049" y="147"/>
                  </a:lnTo>
                  <a:lnTo>
                    <a:pt x="433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15"/>
            <p:cNvSpPr/>
            <p:nvPr/>
          </p:nvSpPr>
          <p:spPr>
            <a:xfrm>
              <a:off x="2635843" y="1391324"/>
              <a:ext cx="340887" cy="867068"/>
            </a:xfrm>
            <a:custGeom>
              <a:avLst/>
              <a:gdLst/>
              <a:ahLst/>
              <a:cxnLst/>
              <a:rect l="l" t="t" r="r" b="b"/>
              <a:pathLst>
                <a:path w="2456" h="6247" extrusionOk="0">
                  <a:moveTo>
                    <a:pt x="1025" y="1"/>
                  </a:moveTo>
                  <a:cubicBezTo>
                    <a:pt x="1679" y="74"/>
                    <a:pt x="2185" y="632"/>
                    <a:pt x="2185" y="1307"/>
                  </a:cubicBezTo>
                  <a:cubicBezTo>
                    <a:pt x="2185" y="1696"/>
                    <a:pt x="2016" y="2045"/>
                    <a:pt x="1746" y="2287"/>
                  </a:cubicBezTo>
                  <a:cubicBezTo>
                    <a:pt x="1684" y="2344"/>
                    <a:pt x="1617" y="2394"/>
                    <a:pt x="1543" y="2434"/>
                  </a:cubicBezTo>
                  <a:lnTo>
                    <a:pt x="2456" y="6246"/>
                  </a:lnTo>
                  <a:lnTo>
                    <a:pt x="0" y="6246"/>
                  </a:lnTo>
                  <a:lnTo>
                    <a:pt x="839" y="2507"/>
                  </a:lnTo>
                  <a:cubicBezTo>
                    <a:pt x="349" y="2321"/>
                    <a:pt x="0" y="1842"/>
                    <a:pt x="0" y="1285"/>
                  </a:cubicBezTo>
                  <a:cubicBezTo>
                    <a:pt x="0" y="654"/>
                    <a:pt x="440" y="136"/>
                    <a:pt x="10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15"/>
            <p:cNvSpPr/>
            <p:nvPr/>
          </p:nvSpPr>
          <p:spPr>
            <a:xfrm>
              <a:off x="2087856" y="1013734"/>
              <a:ext cx="1436832" cy="1648637"/>
            </a:xfrm>
            <a:custGeom>
              <a:avLst/>
              <a:gdLst/>
              <a:ahLst/>
              <a:cxnLst/>
              <a:rect l="l" t="t" r="r" b="b"/>
              <a:pathLst>
                <a:path w="10352" h="11878" extrusionOk="0">
                  <a:moveTo>
                    <a:pt x="9507" y="6832"/>
                  </a:moveTo>
                  <a:cubicBezTo>
                    <a:pt x="9507" y="8657"/>
                    <a:pt x="7823" y="10323"/>
                    <a:pt x="5311" y="10971"/>
                  </a:cubicBezTo>
                  <a:cubicBezTo>
                    <a:pt x="5266" y="10982"/>
                    <a:pt x="5221" y="10994"/>
                    <a:pt x="5176" y="11005"/>
                  </a:cubicBezTo>
                  <a:cubicBezTo>
                    <a:pt x="5131" y="10994"/>
                    <a:pt x="5091" y="10982"/>
                    <a:pt x="5046" y="10971"/>
                  </a:cubicBezTo>
                  <a:cubicBezTo>
                    <a:pt x="4996" y="10960"/>
                    <a:pt x="4945" y="10949"/>
                    <a:pt x="4894" y="10932"/>
                  </a:cubicBezTo>
                  <a:cubicBezTo>
                    <a:pt x="2467" y="10256"/>
                    <a:pt x="845" y="8623"/>
                    <a:pt x="845" y="6832"/>
                  </a:cubicBezTo>
                  <a:lnTo>
                    <a:pt x="845" y="3228"/>
                  </a:lnTo>
                  <a:lnTo>
                    <a:pt x="2157" y="2541"/>
                  </a:lnTo>
                  <a:lnTo>
                    <a:pt x="4894" y="1105"/>
                  </a:lnTo>
                  <a:lnTo>
                    <a:pt x="5176" y="953"/>
                  </a:lnTo>
                  <a:lnTo>
                    <a:pt x="8076" y="2473"/>
                  </a:lnTo>
                  <a:lnTo>
                    <a:pt x="9507" y="3228"/>
                  </a:lnTo>
                  <a:close/>
                  <a:moveTo>
                    <a:pt x="9670" y="2355"/>
                  </a:moveTo>
                  <a:lnTo>
                    <a:pt x="8076" y="1521"/>
                  </a:lnTo>
                  <a:lnTo>
                    <a:pt x="5176" y="1"/>
                  </a:lnTo>
                  <a:lnTo>
                    <a:pt x="4894" y="147"/>
                  </a:lnTo>
                  <a:lnTo>
                    <a:pt x="2157" y="1583"/>
                  </a:lnTo>
                  <a:lnTo>
                    <a:pt x="558" y="2422"/>
                  </a:lnTo>
                  <a:lnTo>
                    <a:pt x="1" y="2715"/>
                  </a:lnTo>
                  <a:lnTo>
                    <a:pt x="1" y="6832"/>
                  </a:lnTo>
                  <a:cubicBezTo>
                    <a:pt x="1" y="9051"/>
                    <a:pt x="1943" y="11044"/>
                    <a:pt x="4832" y="11793"/>
                  </a:cubicBezTo>
                  <a:cubicBezTo>
                    <a:pt x="4855" y="11799"/>
                    <a:pt x="4877" y="11799"/>
                    <a:pt x="4894" y="11805"/>
                  </a:cubicBezTo>
                  <a:cubicBezTo>
                    <a:pt x="4956" y="11821"/>
                    <a:pt x="5018" y="11838"/>
                    <a:pt x="5075" y="11850"/>
                  </a:cubicBezTo>
                  <a:lnTo>
                    <a:pt x="5176" y="11878"/>
                  </a:lnTo>
                  <a:lnTo>
                    <a:pt x="5277" y="11850"/>
                  </a:lnTo>
                  <a:cubicBezTo>
                    <a:pt x="5362" y="11833"/>
                    <a:pt x="5441" y="11810"/>
                    <a:pt x="5525" y="11793"/>
                  </a:cubicBezTo>
                  <a:cubicBezTo>
                    <a:pt x="8414" y="11044"/>
                    <a:pt x="10351" y="9051"/>
                    <a:pt x="10351" y="6832"/>
                  </a:cubicBezTo>
                  <a:lnTo>
                    <a:pt x="10351" y="2715"/>
                  </a:lnTo>
                  <a:close/>
                </a:path>
              </a:pathLst>
            </a:custGeom>
            <a:solidFill>
              <a:srgbClr val="DFAF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6" name="Google Shape;116;p15"/>
            <p:cNvGrpSpPr/>
            <p:nvPr/>
          </p:nvGrpSpPr>
          <p:grpSpPr>
            <a:xfrm>
              <a:off x="2935899" y="2682208"/>
              <a:ext cx="430827" cy="593359"/>
              <a:chOff x="2935899" y="3295408"/>
              <a:chExt cx="430827" cy="593359"/>
            </a:xfrm>
          </p:grpSpPr>
          <p:sp>
            <p:nvSpPr>
              <p:cNvPr id="117" name="Google Shape;117;p15"/>
              <p:cNvSpPr/>
              <p:nvPr/>
            </p:nvSpPr>
            <p:spPr>
              <a:xfrm>
                <a:off x="2935899" y="3358699"/>
                <a:ext cx="357404" cy="530068"/>
              </a:xfrm>
              <a:custGeom>
                <a:avLst/>
                <a:gdLst/>
                <a:ahLst/>
                <a:cxnLst/>
                <a:rect l="l" t="t" r="r" b="b"/>
                <a:pathLst>
                  <a:path w="2575" h="3819" extrusionOk="0">
                    <a:moveTo>
                      <a:pt x="2574" y="3819"/>
                    </a:moveTo>
                    <a:lnTo>
                      <a:pt x="1" y="3819"/>
                    </a:lnTo>
                    <a:lnTo>
                      <a:pt x="1" y="0"/>
                    </a:lnTo>
                    <a:lnTo>
                      <a:pt x="257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15"/>
              <p:cNvSpPr/>
              <p:nvPr/>
            </p:nvSpPr>
            <p:spPr>
              <a:xfrm>
                <a:off x="2967961" y="3330523"/>
                <a:ext cx="357404" cy="530068"/>
              </a:xfrm>
              <a:custGeom>
                <a:avLst/>
                <a:gdLst/>
                <a:ahLst/>
                <a:cxnLst/>
                <a:rect l="l" t="t" r="r" b="b"/>
                <a:pathLst>
                  <a:path w="2575" h="3819" extrusionOk="0">
                    <a:moveTo>
                      <a:pt x="2574" y="3819"/>
                    </a:moveTo>
                    <a:lnTo>
                      <a:pt x="1" y="3819"/>
                    </a:lnTo>
                    <a:lnTo>
                      <a:pt x="1" y="1"/>
                    </a:lnTo>
                    <a:lnTo>
                      <a:pt x="2574"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15"/>
              <p:cNvSpPr/>
              <p:nvPr/>
            </p:nvSpPr>
            <p:spPr>
              <a:xfrm>
                <a:off x="3010155" y="3295408"/>
                <a:ext cx="356571" cy="530900"/>
              </a:xfrm>
              <a:custGeom>
                <a:avLst/>
                <a:gdLst/>
                <a:ahLst/>
                <a:cxnLst/>
                <a:rect l="l" t="t" r="r" b="b"/>
                <a:pathLst>
                  <a:path w="2569" h="3825" extrusionOk="0">
                    <a:moveTo>
                      <a:pt x="2569" y="3824"/>
                    </a:moveTo>
                    <a:lnTo>
                      <a:pt x="1" y="3824"/>
                    </a:lnTo>
                    <a:lnTo>
                      <a:pt x="1" y="0"/>
                    </a:lnTo>
                    <a:lnTo>
                      <a:pt x="256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15"/>
              <p:cNvSpPr/>
              <p:nvPr/>
            </p:nvSpPr>
            <p:spPr>
              <a:xfrm>
                <a:off x="3047768" y="3385209"/>
                <a:ext cx="285368" cy="25955"/>
              </a:xfrm>
              <a:custGeom>
                <a:avLst/>
                <a:gdLst/>
                <a:ahLst/>
                <a:cxnLst/>
                <a:rect l="l" t="t" r="r" b="b"/>
                <a:pathLst>
                  <a:path w="2056" h="187" extrusionOk="0">
                    <a:moveTo>
                      <a:pt x="1920" y="1"/>
                    </a:moveTo>
                    <a:lnTo>
                      <a:pt x="118" y="1"/>
                    </a:lnTo>
                    <a:cubicBezTo>
                      <a:pt x="0" y="1"/>
                      <a:pt x="17" y="187"/>
                      <a:pt x="135" y="187"/>
                    </a:cubicBezTo>
                    <a:lnTo>
                      <a:pt x="1937" y="187"/>
                    </a:lnTo>
                    <a:cubicBezTo>
                      <a:pt x="2056" y="187"/>
                      <a:pt x="2039" y="1"/>
                      <a:pt x="19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15"/>
              <p:cNvSpPr/>
              <p:nvPr/>
            </p:nvSpPr>
            <p:spPr>
              <a:xfrm>
                <a:off x="3047768" y="3454885"/>
                <a:ext cx="285368" cy="25816"/>
              </a:xfrm>
              <a:custGeom>
                <a:avLst/>
                <a:gdLst/>
                <a:ahLst/>
                <a:cxnLst/>
                <a:rect l="l" t="t" r="r" b="b"/>
                <a:pathLst>
                  <a:path w="2056" h="186" extrusionOk="0">
                    <a:moveTo>
                      <a:pt x="1920" y="0"/>
                    </a:moveTo>
                    <a:lnTo>
                      <a:pt x="118" y="0"/>
                    </a:lnTo>
                    <a:cubicBezTo>
                      <a:pt x="0" y="0"/>
                      <a:pt x="17" y="186"/>
                      <a:pt x="135" y="186"/>
                    </a:cubicBezTo>
                    <a:lnTo>
                      <a:pt x="1937" y="186"/>
                    </a:lnTo>
                    <a:cubicBezTo>
                      <a:pt x="2056" y="186"/>
                      <a:pt x="2039" y="0"/>
                      <a:pt x="19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15"/>
              <p:cNvSpPr/>
              <p:nvPr/>
            </p:nvSpPr>
            <p:spPr>
              <a:xfrm>
                <a:off x="3047768" y="3523589"/>
                <a:ext cx="285368" cy="25955"/>
              </a:xfrm>
              <a:custGeom>
                <a:avLst/>
                <a:gdLst/>
                <a:ahLst/>
                <a:cxnLst/>
                <a:rect l="l" t="t" r="r" b="b"/>
                <a:pathLst>
                  <a:path w="2056" h="187" extrusionOk="0">
                    <a:moveTo>
                      <a:pt x="1920" y="1"/>
                    </a:moveTo>
                    <a:lnTo>
                      <a:pt x="118" y="1"/>
                    </a:lnTo>
                    <a:cubicBezTo>
                      <a:pt x="0" y="1"/>
                      <a:pt x="17" y="187"/>
                      <a:pt x="135" y="187"/>
                    </a:cubicBezTo>
                    <a:lnTo>
                      <a:pt x="1937" y="187"/>
                    </a:lnTo>
                    <a:cubicBezTo>
                      <a:pt x="2056" y="187"/>
                      <a:pt x="2039" y="1"/>
                      <a:pt x="19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15"/>
              <p:cNvSpPr/>
              <p:nvPr/>
            </p:nvSpPr>
            <p:spPr>
              <a:xfrm>
                <a:off x="3047768" y="3593126"/>
                <a:ext cx="285368" cy="25955"/>
              </a:xfrm>
              <a:custGeom>
                <a:avLst/>
                <a:gdLst/>
                <a:ahLst/>
                <a:cxnLst/>
                <a:rect l="l" t="t" r="r" b="b"/>
                <a:pathLst>
                  <a:path w="2056" h="187" extrusionOk="0">
                    <a:moveTo>
                      <a:pt x="1920" y="1"/>
                    </a:moveTo>
                    <a:lnTo>
                      <a:pt x="118" y="1"/>
                    </a:lnTo>
                    <a:cubicBezTo>
                      <a:pt x="0" y="1"/>
                      <a:pt x="17" y="187"/>
                      <a:pt x="135" y="187"/>
                    </a:cubicBezTo>
                    <a:lnTo>
                      <a:pt x="1937" y="187"/>
                    </a:lnTo>
                    <a:cubicBezTo>
                      <a:pt x="2056" y="187"/>
                      <a:pt x="2039" y="1"/>
                      <a:pt x="19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15"/>
              <p:cNvSpPr/>
              <p:nvPr/>
            </p:nvSpPr>
            <p:spPr>
              <a:xfrm>
                <a:off x="3049295" y="3652531"/>
                <a:ext cx="286200" cy="25955"/>
              </a:xfrm>
              <a:custGeom>
                <a:avLst/>
                <a:gdLst/>
                <a:ahLst/>
                <a:cxnLst/>
                <a:rect l="l" t="t" r="r" b="b"/>
                <a:pathLst>
                  <a:path w="2062" h="187" extrusionOk="0">
                    <a:moveTo>
                      <a:pt x="1926" y="1"/>
                    </a:moveTo>
                    <a:lnTo>
                      <a:pt x="124" y="1"/>
                    </a:lnTo>
                    <a:cubicBezTo>
                      <a:pt x="0" y="1"/>
                      <a:pt x="17" y="187"/>
                      <a:pt x="141" y="187"/>
                    </a:cubicBezTo>
                    <a:lnTo>
                      <a:pt x="1938" y="187"/>
                    </a:lnTo>
                    <a:cubicBezTo>
                      <a:pt x="2061" y="187"/>
                      <a:pt x="2045" y="1"/>
                      <a:pt x="19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15"/>
              <p:cNvSpPr/>
              <p:nvPr/>
            </p:nvSpPr>
            <p:spPr>
              <a:xfrm>
                <a:off x="3059427" y="3722207"/>
                <a:ext cx="285506" cy="25816"/>
              </a:xfrm>
              <a:custGeom>
                <a:avLst/>
                <a:gdLst/>
                <a:ahLst/>
                <a:cxnLst/>
                <a:rect l="l" t="t" r="r" b="b"/>
                <a:pathLst>
                  <a:path w="2057" h="186" extrusionOk="0">
                    <a:moveTo>
                      <a:pt x="1921" y="0"/>
                    </a:moveTo>
                    <a:lnTo>
                      <a:pt x="119" y="0"/>
                    </a:lnTo>
                    <a:cubicBezTo>
                      <a:pt x="1" y="0"/>
                      <a:pt x="17" y="186"/>
                      <a:pt x="136" y="186"/>
                    </a:cubicBezTo>
                    <a:lnTo>
                      <a:pt x="1938" y="186"/>
                    </a:lnTo>
                    <a:cubicBezTo>
                      <a:pt x="2056" y="186"/>
                      <a:pt x="2039" y="0"/>
                      <a:pt x="19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6" name="Google Shape;126;p15"/>
            <p:cNvGrpSpPr/>
            <p:nvPr/>
          </p:nvGrpSpPr>
          <p:grpSpPr>
            <a:xfrm>
              <a:off x="3493999" y="2682208"/>
              <a:ext cx="430827" cy="593359"/>
              <a:chOff x="2935899" y="3295408"/>
              <a:chExt cx="430827" cy="593359"/>
            </a:xfrm>
          </p:grpSpPr>
          <p:sp>
            <p:nvSpPr>
              <p:cNvPr id="127" name="Google Shape;127;p15"/>
              <p:cNvSpPr/>
              <p:nvPr/>
            </p:nvSpPr>
            <p:spPr>
              <a:xfrm>
                <a:off x="2935899" y="3358699"/>
                <a:ext cx="357404" cy="530068"/>
              </a:xfrm>
              <a:custGeom>
                <a:avLst/>
                <a:gdLst/>
                <a:ahLst/>
                <a:cxnLst/>
                <a:rect l="l" t="t" r="r" b="b"/>
                <a:pathLst>
                  <a:path w="2575" h="3819" extrusionOk="0">
                    <a:moveTo>
                      <a:pt x="2574" y="3819"/>
                    </a:moveTo>
                    <a:lnTo>
                      <a:pt x="1" y="3819"/>
                    </a:lnTo>
                    <a:lnTo>
                      <a:pt x="1" y="0"/>
                    </a:lnTo>
                    <a:lnTo>
                      <a:pt x="257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15"/>
              <p:cNvSpPr/>
              <p:nvPr/>
            </p:nvSpPr>
            <p:spPr>
              <a:xfrm>
                <a:off x="2967961" y="3330523"/>
                <a:ext cx="357404" cy="530068"/>
              </a:xfrm>
              <a:custGeom>
                <a:avLst/>
                <a:gdLst/>
                <a:ahLst/>
                <a:cxnLst/>
                <a:rect l="l" t="t" r="r" b="b"/>
                <a:pathLst>
                  <a:path w="2575" h="3819" extrusionOk="0">
                    <a:moveTo>
                      <a:pt x="2574" y="3819"/>
                    </a:moveTo>
                    <a:lnTo>
                      <a:pt x="1" y="3819"/>
                    </a:lnTo>
                    <a:lnTo>
                      <a:pt x="1" y="1"/>
                    </a:lnTo>
                    <a:lnTo>
                      <a:pt x="2574"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15"/>
              <p:cNvSpPr/>
              <p:nvPr/>
            </p:nvSpPr>
            <p:spPr>
              <a:xfrm>
                <a:off x="3010155" y="3295408"/>
                <a:ext cx="356571" cy="530900"/>
              </a:xfrm>
              <a:custGeom>
                <a:avLst/>
                <a:gdLst/>
                <a:ahLst/>
                <a:cxnLst/>
                <a:rect l="l" t="t" r="r" b="b"/>
                <a:pathLst>
                  <a:path w="2569" h="3825" extrusionOk="0">
                    <a:moveTo>
                      <a:pt x="2569" y="3824"/>
                    </a:moveTo>
                    <a:lnTo>
                      <a:pt x="1" y="3824"/>
                    </a:lnTo>
                    <a:lnTo>
                      <a:pt x="1" y="0"/>
                    </a:lnTo>
                    <a:lnTo>
                      <a:pt x="256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15"/>
              <p:cNvSpPr/>
              <p:nvPr/>
            </p:nvSpPr>
            <p:spPr>
              <a:xfrm>
                <a:off x="3047768" y="3385209"/>
                <a:ext cx="285368" cy="25955"/>
              </a:xfrm>
              <a:custGeom>
                <a:avLst/>
                <a:gdLst/>
                <a:ahLst/>
                <a:cxnLst/>
                <a:rect l="l" t="t" r="r" b="b"/>
                <a:pathLst>
                  <a:path w="2056" h="187" extrusionOk="0">
                    <a:moveTo>
                      <a:pt x="1920" y="1"/>
                    </a:moveTo>
                    <a:lnTo>
                      <a:pt x="118" y="1"/>
                    </a:lnTo>
                    <a:cubicBezTo>
                      <a:pt x="0" y="1"/>
                      <a:pt x="17" y="187"/>
                      <a:pt x="135" y="187"/>
                    </a:cubicBezTo>
                    <a:lnTo>
                      <a:pt x="1937" y="187"/>
                    </a:lnTo>
                    <a:cubicBezTo>
                      <a:pt x="2056" y="187"/>
                      <a:pt x="2039" y="1"/>
                      <a:pt x="19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15"/>
              <p:cNvSpPr/>
              <p:nvPr/>
            </p:nvSpPr>
            <p:spPr>
              <a:xfrm>
                <a:off x="3047768" y="3454885"/>
                <a:ext cx="285368" cy="25816"/>
              </a:xfrm>
              <a:custGeom>
                <a:avLst/>
                <a:gdLst/>
                <a:ahLst/>
                <a:cxnLst/>
                <a:rect l="l" t="t" r="r" b="b"/>
                <a:pathLst>
                  <a:path w="2056" h="186" extrusionOk="0">
                    <a:moveTo>
                      <a:pt x="1920" y="0"/>
                    </a:moveTo>
                    <a:lnTo>
                      <a:pt x="118" y="0"/>
                    </a:lnTo>
                    <a:cubicBezTo>
                      <a:pt x="0" y="0"/>
                      <a:pt x="17" y="186"/>
                      <a:pt x="135" y="186"/>
                    </a:cubicBezTo>
                    <a:lnTo>
                      <a:pt x="1937" y="186"/>
                    </a:lnTo>
                    <a:cubicBezTo>
                      <a:pt x="2056" y="186"/>
                      <a:pt x="2039" y="0"/>
                      <a:pt x="19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15"/>
              <p:cNvSpPr/>
              <p:nvPr/>
            </p:nvSpPr>
            <p:spPr>
              <a:xfrm>
                <a:off x="3047768" y="3523589"/>
                <a:ext cx="285368" cy="25955"/>
              </a:xfrm>
              <a:custGeom>
                <a:avLst/>
                <a:gdLst/>
                <a:ahLst/>
                <a:cxnLst/>
                <a:rect l="l" t="t" r="r" b="b"/>
                <a:pathLst>
                  <a:path w="2056" h="187" extrusionOk="0">
                    <a:moveTo>
                      <a:pt x="1920" y="1"/>
                    </a:moveTo>
                    <a:lnTo>
                      <a:pt x="118" y="1"/>
                    </a:lnTo>
                    <a:cubicBezTo>
                      <a:pt x="0" y="1"/>
                      <a:pt x="17" y="187"/>
                      <a:pt x="135" y="187"/>
                    </a:cubicBezTo>
                    <a:lnTo>
                      <a:pt x="1937" y="187"/>
                    </a:lnTo>
                    <a:cubicBezTo>
                      <a:pt x="2056" y="187"/>
                      <a:pt x="2039" y="1"/>
                      <a:pt x="19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15"/>
              <p:cNvSpPr/>
              <p:nvPr/>
            </p:nvSpPr>
            <p:spPr>
              <a:xfrm>
                <a:off x="3047768" y="3593126"/>
                <a:ext cx="285368" cy="25955"/>
              </a:xfrm>
              <a:custGeom>
                <a:avLst/>
                <a:gdLst/>
                <a:ahLst/>
                <a:cxnLst/>
                <a:rect l="l" t="t" r="r" b="b"/>
                <a:pathLst>
                  <a:path w="2056" h="187" extrusionOk="0">
                    <a:moveTo>
                      <a:pt x="1920" y="1"/>
                    </a:moveTo>
                    <a:lnTo>
                      <a:pt x="118" y="1"/>
                    </a:lnTo>
                    <a:cubicBezTo>
                      <a:pt x="0" y="1"/>
                      <a:pt x="17" y="187"/>
                      <a:pt x="135" y="187"/>
                    </a:cubicBezTo>
                    <a:lnTo>
                      <a:pt x="1937" y="187"/>
                    </a:lnTo>
                    <a:cubicBezTo>
                      <a:pt x="2056" y="187"/>
                      <a:pt x="2039" y="1"/>
                      <a:pt x="19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15"/>
              <p:cNvSpPr/>
              <p:nvPr/>
            </p:nvSpPr>
            <p:spPr>
              <a:xfrm>
                <a:off x="3049295" y="3652531"/>
                <a:ext cx="286200" cy="25955"/>
              </a:xfrm>
              <a:custGeom>
                <a:avLst/>
                <a:gdLst/>
                <a:ahLst/>
                <a:cxnLst/>
                <a:rect l="l" t="t" r="r" b="b"/>
                <a:pathLst>
                  <a:path w="2062" h="187" extrusionOk="0">
                    <a:moveTo>
                      <a:pt x="1926" y="1"/>
                    </a:moveTo>
                    <a:lnTo>
                      <a:pt x="124" y="1"/>
                    </a:lnTo>
                    <a:cubicBezTo>
                      <a:pt x="0" y="1"/>
                      <a:pt x="17" y="187"/>
                      <a:pt x="141" y="187"/>
                    </a:cubicBezTo>
                    <a:lnTo>
                      <a:pt x="1938" y="187"/>
                    </a:lnTo>
                    <a:cubicBezTo>
                      <a:pt x="2061" y="187"/>
                      <a:pt x="2045" y="1"/>
                      <a:pt x="19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15"/>
              <p:cNvSpPr/>
              <p:nvPr/>
            </p:nvSpPr>
            <p:spPr>
              <a:xfrm>
                <a:off x="3059427" y="3722207"/>
                <a:ext cx="285506" cy="25816"/>
              </a:xfrm>
              <a:custGeom>
                <a:avLst/>
                <a:gdLst/>
                <a:ahLst/>
                <a:cxnLst/>
                <a:rect l="l" t="t" r="r" b="b"/>
                <a:pathLst>
                  <a:path w="2057" h="186" extrusionOk="0">
                    <a:moveTo>
                      <a:pt x="1921" y="0"/>
                    </a:moveTo>
                    <a:lnTo>
                      <a:pt x="119" y="0"/>
                    </a:lnTo>
                    <a:cubicBezTo>
                      <a:pt x="1" y="0"/>
                      <a:pt x="17" y="186"/>
                      <a:pt x="136" y="186"/>
                    </a:cubicBezTo>
                    <a:lnTo>
                      <a:pt x="1938" y="186"/>
                    </a:lnTo>
                    <a:cubicBezTo>
                      <a:pt x="2056" y="186"/>
                      <a:pt x="2039" y="0"/>
                      <a:pt x="19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6" name="Google Shape;136;p15"/>
            <p:cNvGrpSpPr/>
            <p:nvPr/>
          </p:nvGrpSpPr>
          <p:grpSpPr>
            <a:xfrm>
              <a:off x="3493999" y="3295408"/>
              <a:ext cx="430827" cy="593359"/>
              <a:chOff x="2935899" y="3295408"/>
              <a:chExt cx="430827" cy="593359"/>
            </a:xfrm>
          </p:grpSpPr>
          <p:sp>
            <p:nvSpPr>
              <p:cNvPr id="137" name="Google Shape;137;p15"/>
              <p:cNvSpPr/>
              <p:nvPr/>
            </p:nvSpPr>
            <p:spPr>
              <a:xfrm>
                <a:off x="2935899" y="3358699"/>
                <a:ext cx="357404" cy="530068"/>
              </a:xfrm>
              <a:custGeom>
                <a:avLst/>
                <a:gdLst/>
                <a:ahLst/>
                <a:cxnLst/>
                <a:rect l="l" t="t" r="r" b="b"/>
                <a:pathLst>
                  <a:path w="2575" h="3819" extrusionOk="0">
                    <a:moveTo>
                      <a:pt x="2574" y="3819"/>
                    </a:moveTo>
                    <a:lnTo>
                      <a:pt x="1" y="3819"/>
                    </a:lnTo>
                    <a:lnTo>
                      <a:pt x="1" y="0"/>
                    </a:lnTo>
                    <a:lnTo>
                      <a:pt x="257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15"/>
              <p:cNvSpPr/>
              <p:nvPr/>
            </p:nvSpPr>
            <p:spPr>
              <a:xfrm>
                <a:off x="2967961" y="3330523"/>
                <a:ext cx="357404" cy="530068"/>
              </a:xfrm>
              <a:custGeom>
                <a:avLst/>
                <a:gdLst/>
                <a:ahLst/>
                <a:cxnLst/>
                <a:rect l="l" t="t" r="r" b="b"/>
                <a:pathLst>
                  <a:path w="2575" h="3819" extrusionOk="0">
                    <a:moveTo>
                      <a:pt x="2574" y="3819"/>
                    </a:moveTo>
                    <a:lnTo>
                      <a:pt x="1" y="3819"/>
                    </a:lnTo>
                    <a:lnTo>
                      <a:pt x="1" y="1"/>
                    </a:lnTo>
                    <a:lnTo>
                      <a:pt x="2574"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15"/>
              <p:cNvSpPr/>
              <p:nvPr/>
            </p:nvSpPr>
            <p:spPr>
              <a:xfrm>
                <a:off x="3010155" y="3295408"/>
                <a:ext cx="356571" cy="530900"/>
              </a:xfrm>
              <a:custGeom>
                <a:avLst/>
                <a:gdLst/>
                <a:ahLst/>
                <a:cxnLst/>
                <a:rect l="l" t="t" r="r" b="b"/>
                <a:pathLst>
                  <a:path w="2569" h="3825" extrusionOk="0">
                    <a:moveTo>
                      <a:pt x="2569" y="3824"/>
                    </a:moveTo>
                    <a:lnTo>
                      <a:pt x="1" y="3824"/>
                    </a:lnTo>
                    <a:lnTo>
                      <a:pt x="1" y="0"/>
                    </a:lnTo>
                    <a:lnTo>
                      <a:pt x="256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15"/>
              <p:cNvSpPr/>
              <p:nvPr/>
            </p:nvSpPr>
            <p:spPr>
              <a:xfrm>
                <a:off x="3047768" y="3385209"/>
                <a:ext cx="285368" cy="25955"/>
              </a:xfrm>
              <a:custGeom>
                <a:avLst/>
                <a:gdLst/>
                <a:ahLst/>
                <a:cxnLst/>
                <a:rect l="l" t="t" r="r" b="b"/>
                <a:pathLst>
                  <a:path w="2056" h="187" extrusionOk="0">
                    <a:moveTo>
                      <a:pt x="1920" y="1"/>
                    </a:moveTo>
                    <a:lnTo>
                      <a:pt x="118" y="1"/>
                    </a:lnTo>
                    <a:cubicBezTo>
                      <a:pt x="0" y="1"/>
                      <a:pt x="17" y="187"/>
                      <a:pt x="135" y="187"/>
                    </a:cubicBezTo>
                    <a:lnTo>
                      <a:pt x="1937" y="187"/>
                    </a:lnTo>
                    <a:cubicBezTo>
                      <a:pt x="2056" y="187"/>
                      <a:pt x="2039" y="1"/>
                      <a:pt x="19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15"/>
              <p:cNvSpPr/>
              <p:nvPr/>
            </p:nvSpPr>
            <p:spPr>
              <a:xfrm>
                <a:off x="3047768" y="3454885"/>
                <a:ext cx="285368" cy="25816"/>
              </a:xfrm>
              <a:custGeom>
                <a:avLst/>
                <a:gdLst/>
                <a:ahLst/>
                <a:cxnLst/>
                <a:rect l="l" t="t" r="r" b="b"/>
                <a:pathLst>
                  <a:path w="2056" h="186" extrusionOk="0">
                    <a:moveTo>
                      <a:pt x="1920" y="0"/>
                    </a:moveTo>
                    <a:lnTo>
                      <a:pt x="118" y="0"/>
                    </a:lnTo>
                    <a:cubicBezTo>
                      <a:pt x="0" y="0"/>
                      <a:pt x="17" y="186"/>
                      <a:pt x="135" y="186"/>
                    </a:cubicBezTo>
                    <a:lnTo>
                      <a:pt x="1937" y="186"/>
                    </a:lnTo>
                    <a:cubicBezTo>
                      <a:pt x="2056" y="186"/>
                      <a:pt x="2039" y="0"/>
                      <a:pt x="19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15"/>
              <p:cNvSpPr/>
              <p:nvPr/>
            </p:nvSpPr>
            <p:spPr>
              <a:xfrm>
                <a:off x="3047768" y="3523589"/>
                <a:ext cx="285368" cy="25955"/>
              </a:xfrm>
              <a:custGeom>
                <a:avLst/>
                <a:gdLst/>
                <a:ahLst/>
                <a:cxnLst/>
                <a:rect l="l" t="t" r="r" b="b"/>
                <a:pathLst>
                  <a:path w="2056" h="187" extrusionOk="0">
                    <a:moveTo>
                      <a:pt x="1920" y="1"/>
                    </a:moveTo>
                    <a:lnTo>
                      <a:pt x="118" y="1"/>
                    </a:lnTo>
                    <a:cubicBezTo>
                      <a:pt x="0" y="1"/>
                      <a:pt x="17" y="187"/>
                      <a:pt x="135" y="187"/>
                    </a:cubicBezTo>
                    <a:lnTo>
                      <a:pt x="1937" y="187"/>
                    </a:lnTo>
                    <a:cubicBezTo>
                      <a:pt x="2056" y="187"/>
                      <a:pt x="2039" y="1"/>
                      <a:pt x="19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15"/>
              <p:cNvSpPr/>
              <p:nvPr/>
            </p:nvSpPr>
            <p:spPr>
              <a:xfrm>
                <a:off x="3047768" y="3593126"/>
                <a:ext cx="285368" cy="25955"/>
              </a:xfrm>
              <a:custGeom>
                <a:avLst/>
                <a:gdLst/>
                <a:ahLst/>
                <a:cxnLst/>
                <a:rect l="l" t="t" r="r" b="b"/>
                <a:pathLst>
                  <a:path w="2056" h="187" extrusionOk="0">
                    <a:moveTo>
                      <a:pt x="1920" y="1"/>
                    </a:moveTo>
                    <a:lnTo>
                      <a:pt x="118" y="1"/>
                    </a:lnTo>
                    <a:cubicBezTo>
                      <a:pt x="0" y="1"/>
                      <a:pt x="17" y="187"/>
                      <a:pt x="135" y="187"/>
                    </a:cubicBezTo>
                    <a:lnTo>
                      <a:pt x="1937" y="187"/>
                    </a:lnTo>
                    <a:cubicBezTo>
                      <a:pt x="2056" y="187"/>
                      <a:pt x="2039" y="1"/>
                      <a:pt x="19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15"/>
              <p:cNvSpPr/>
              <p:nvPr/>
            </p:nvSpPr>
            <p:spPr>
              <a:xfrm>
                <a:off x="3049295" y="3652531"/>
                <a:ext cx="286200" cy="25955"/>
              </a:xfrm>
              <a:custGeom>
                <a:avLst/>
                <a:gdLst/>
                <a:ahLst/>
                <a:cxnLst/>
                <a:rect l="l" t="t" r="r" b="b"/>
                <a:pathLst>
                  <a:path w="2062" h="187" extrusionOk="0">
                    <a:moveTo>
                      <a:pt x="1926" y="1"/>
                    </a:moveTo>
                    <a:lnTo>
                      <a:pt x="124" y="1"/>
                    </a:lnTo>
                    <a:cubicBezTo>
                      <a:pt x="0" y="1"/>
                      <a:pt x="17" y="187"/>
                      <a:pt x="141" y="187"/>
                    </a:cubicBezTo>
                    <a:lnTo>
                      <a:pt x="1938" y="187"/>
                    </a:lnTo>
                    <a:cubicBezTo>
                      <a:pt x="2061" y="187"/>
                      <a:pt x="2045" y="1"/>
                      <a:pt x="19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15"/>
              <p:cNvSpPr/>
              <p:nvPr/>
            </p:nvSpPr>
            <p:spPr>
              <a:xfrm>
                <a:off x="3059427" y="3722207"/>
                <a:ext cx="285506" cy="25816"/>
              </a:xfrm>
              <a:custGeom>
                <a:avLst/>
                <a:gdLst/>
                <a:ahLst/>
                <a:cxnLst/>
                <a:rect l="l" t="t" r="r" b="b"/>
                <a:pathLst>
                  <a:path w="2057" h="186" extrusionOk="0">
                    <a:moveTo>
                      <a:pt x="1921" y="0"/>
                    </a:moveTo>
                    <a:lnTo>
                      <a:pt x="119" y="0"/>
                    </a:lnTo>
                    <a:cubicBezTo>
                      <a:pt x="1" y="0"/>
                      <a:pt x="17" y="186"/>
                      <a:pt x="136" y="186"/>
                    </a:cubicBezTo>
                    <a:lnTo>
                      <a:pt x="1938" y="186"/>
                    </a:lnTo>
                    <a:cubicBezTo>
                      <a:pt x="2056" y="186"/>
                      <a:pt x="2039" y="0"/>
                      <a:pt x="19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 name="مربع نص 1">
            <a:extLst>
              <a:ext uri="{FF2B5EF4-FFF2-40B4-BE49-F238E27FC236}">
                <a16:creationId xmlns:a16="http://schemas.microsoft.com/office/drawing/2014/main" id="{282474A7-4D1A-0A52-DDCC-345BE07C78A3}"/>
              </a:ext>
            </a:extLst>
          </p:cNvPr>
          <p:cNvSpPr txBox="1"/>
          <p:nvPr/>
        </p:nvSpPr>
        <p:spPr>
          <a:xfrm>
            <a:off x="3701322" y="152426"/>
            <a:ext cx="3500794" cy="584775"/>
          </a:xfrm>
          <a:prstGeom prst="rect">
            <a:avLst/>
          </a:prstGeom>
          <a:noFill/>
        </p:spPr>
        <p:txBody>
          <a:bodyPr wrap="square">
            <a:spAutoFit/>
          </a:bodyPr>
          <a:lstStyle/>
          <a:p>
            <a:pPr algn="ctr" rtl="1"/>
            <a:r>
              <a:rPr lang="ar-SA" sz="3200" b="1" dirty="0">
                <a:solidFill>
                  <a:srgbClr val="002060"/>
                </a:solidFill>
                <a:latin typeface="Sakkal Majalla" panose="02000000000000000000" pitchFamily="2" charset="-78"/>
                <a:cs typeface="Sakkal Majalla" panose="02000000000000000000" pitchFamily="2" charset="-78"/>
              </a:rPr>
              <a:t>متطلبات جمع البيانات</a:t>
            </a:r>
            <a:endParaRPr lang="ar-SA" sz="6000" b="1" dirty="0">
              <a:ln w="0"/>
              <a:solidFill>
                <a:srgbClr val="002060"/>
              </a:solidFill>
              <a:effectLst>
                <a:outerShdw blurRad="38100" dist="25400" dir="5400000" algn="ctr" rotWithShape="0">
                  <a:srgbClr val="6E747A">
                    <a:alpha val="43000"/>
                  </a:srgbClr>
                </a:outerShdw>
              </a:effectLst>
              <a:latin typeface="Sakkal Majalla" panose="02000000000000000000" pitchFamily="2" charset="-78"/>
              <a:cs typeface="Sakkal Majalla" panose="02000000000000000000" pitchFamily="2" charset="-78"/>
            </a:endParaRPr>
          </a:p>
        </p:txBody>
      </p:sp>
      <p:sp>
        <p:nvSpPr>
          <p:cNvPr id="3" name="مربع نص 2">
            <a:extLst>
              <a:ext uri="{FF2B5EF4-FFF2-40B4-BE49-F238E27FC236}">
                <a16:creationId xmlns:a16="http://schemas.microsoft.com/office/drawing/2014/main" id="{CE007332-4248-19D0-F037-FF539A054EDD}"/>
              </a:ext>
            </a:extLst>
          </p:cNvPr>
          <p:cNvSpPr txBox="1"/>
          <p:nvPr/>
        </p:nvSpPr>
        <p:spPr>
          <a:xfrm>
            <a:off x="3328351" y="1243912"/>
            <a:ext cx="5629747" cy="2814617"/>
          </a:xfrm>
          <a:prstGeom prst="rect">
            <a:avLst/>
          </a:prstGeom>
          <a:noFill/>
        </p:spPr>
        <p:txBody>
          <a:bodyPr wrap="square">
            <a:spAutoFit/>
          </a:bodyPr>
          <a:lstStyle/>
          <a:p>
            <a:pPr algn="ctr" rtl="1">
              <a:lnSpc>
                <a:spcPct val="150000"/>
              </a:lnSpc>
            </a:pPr>
            <a:r>
              <a:rPr lang="ar-SA" sz="2000" b="0" i="0" u="none" strike="noStrike" baseline="0" dirty="0">
                <a:solidFill>
                  <a:srgbClr val="FF0000"/>
                </a:solidFill>
                <a:latin typeface="Calibri" panose="020F0502020204030204" pitchFamily="34" charset="0"/>
                <a:cs typeface="Calibri" panose="020F0502020204030204" pitchFamily="34" charset="0"/>
              </a:rPr>
              <a:t>تتطلب عملية جمع البيانات</a:t>
            </a:r>
          </a:p>
          <a:p>
            <a:pPr marL="342900" indent="-342900" algn="just" rtl="1">
              <a:lnSpc>
                <a:spcPct val="150000"/>
              </a:lnSpc>
              <a:buFont typeface="Arial" panose="020B0604020202020204" pitchFamily="34" charset="0"/>
              <a:buChar char="•"/>
            </a:pPr>
            <a:r>
              <a:rPr lang="ar-SA" sz="2000" b="0" i="0" u="none" strike="noStrike" baseline="0" dirty="0">
                <a:latin typeface="Calibri" panose="020F0502020204030204" pitchFamily="34" charset="0"/>
                <a:cs typeface="Calibri" panose="020F0502020204030204" pitchFamily="34" charset="0"/>
              </a:rPr>
              <a:t>فهمًا عميقًا للمعاملات قيد الدراسة .</a:t>
            </a:r>
          </a:p>
          <a:p>
            <a:pPr marL="342900" indent="-342900" algn="just" rtl="1">
              <a:lnSpc>
                <a:spcPct val="150000"/>
              </a:lnSpc>
              <a:buFont typeface="Arial" panose="020B0604020202020204" pitchFamily="34" charset="0"/>
              <a:buChar char="•"/>
            </a:pPr>
            <a:r>
              <a:rPr lang="ar-SA" sz="2000" b="0" i="0" u="none" strike="noStrike" baseline="0" dirty="0">
                <a:latin typeface="Calibri" panose="020F0502020204030204" pitchFamily="34" charset="0"/>
                <a:cs typeface="Calibri" panose="020F0502020204030204" pitchFamily="34" charset="0"/>
              </a:rPr>
              <a:t>التخطيط والعمل الدؤوب للحصول على بيانات عالية الجودة</a:t>
            </a:r>
            <a:r>
              <a:rPr lang="ar-SA" sz="2000" b="0" i="0" u="none" strike="noStrike" dirty="0">
                <a:latin typeface="Calibri" panose="020F0502020204030204" pitchFamily="34" charset="0"/>
                <a:cs typeface="Calibri" panose="020F0502020204030204" pitchFamily="34" charset="0"/>
              </a:rPr>
              <a:t> .</a:t>
            </a:r>
          </a:p>
          <a:p>
            <a:pPr algn="just" rtl="1">
              <a:lnSpc>
                <a:spcPct val="150000"/>
              </a:lnSpc>
            </a:pPr>
            <a:r>
              <a:rPr lang="ar-SA" sz="2000" b="0" i="0" u="none" strike="noStrike" baseline="0" dirty="0">
                <a:latin typeface="Calibri" panose="020F0502020204030204" pitchFamily="34" charset="0"/>
                <a:cs typeface="Calibri" panose="020F0502020204030204" pitchFamily="34" charset="0"/>
              </a:rPr>
              <a:t> حيث تُمكن البيانات عالية الجودة من إجراء عملية التحليل المناسبة وأداء المهام بفعالية؛ لاستخراج معلومات مفيدة حول الظاهرة قيد الدراسة.</a:t>
            </a:r>
          </a:p>
        </p:txBody>
      </p:sp>
      <p:grpSp>
        <p:nvGrpSpPr>
          <p:cNvPr id="12" name="مجموعة 11">
            <a:extLst>
              <a:ext uri="{FF2B5EF4-FFF2-40B4-BE49-F238E27FC236}">
                <a16:creationId xmlns:a16="http://schemas.microsoft.com/office/drawing/2014/main" id="{5ACE7034-E76D-8E70-AB5A-9B8C9FE3459E}"/>
              </a:ext>
            </a:extLst>
          </p:cNvPr>
          <p:cNvGrpSpPr/>
          <p:nvPr/>
        </p:nvGrpSpPr>
        <p:grpSpPr>
          <a:xfrm>
            <a:off x="85060" y="4775125"/>
            <a:ext cx="8973880" cy="368915"/>
            <a:chOff x="85060" y="4775125"/>
            <a:chExt cx="8973880" cy="368915"/>
          </a:xfrm>
        </p:grpSpPr>
        <p:sp>
          <p:nvSpPr>
            <p:cNvPr id="13" name="Google Shape;1161;p24">
              <a:extLst>
                <a:ext uri="{FF2B5EF4-FFF2-40B4-BE49-F238E27FC236}">
                  <a16:creationId xmlns:a16="http://schemas.microsoft.com/office/drawing/2014/main" id="{345CC60F-BB43-D8CE-8054-3B9923EBFF24}"/>
                </a:ext>
              </a:extLst>
            </p:cNvPr>
            <p:cNvSpPr/>
            <p:nvPr/>
          </p:nvSpPr>
          <p:spPr>
            <a:xfrm>
              <a:off x="85060" y="4775125"/>
              <a:ext cx="8973880" cy="368915"/>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مربع نص 13">
              <a:extLst>
                <a:ext uri="{FF2B5EF4-FFF2-40B4-BE49-F238E27FC236}">
                  <a16:creationId xmlns:a16="http://schemas.microsoft.com/office/drawing/2014/main" id="{BFF42D4B-B405-1CBE-D777-A6E075201445}"/>
                </a:ext>
              </a:extLst>
            </p:cNvPr>
            <p:cNvSpPr txBox="1"/>
            <p:nvPr/>
          </p:nvSpPr>
          <p:spPr>
            <a:xfrm>
              <a:off x="3325928" y="4802823"/>
              <a:ext cx="2146143" cy="307777"/>
            </a:xfrm>
            <a:prstGeom prst="rect">
              <a:avLst/>
            </a:prstGeom>
            <a:noFill/>
          </p:spPr>
          <p:txBody>
            <a:bodyPr wrap="square">
              <a:spAutoFit/>
            </a:bodyPr>
            <a:lstStyle/>
            <a:p>
              <a:pPr algn="ctr" rtl="1"/>
              <a:r>
                <a:rPr lang="ar-SA" b="1" i="0" u="none" strike="noStrike" baseline="0" dirty="0">
                  <a:solidFill>
                    <a:schemeClr val="bg1"/>
                  </a:solidFill>
                  <a:latin typeface="Calibri" panose="020F0502020204030204" pitchFamily="34" charset="0"/>
                  <a:cs typeface="Calibri" panose="020F0502020204030204" pitchFamily="34" charset="0"/>
                </a:rPr>
                <a:t>إعداد المعلمة : منال الرحيلي</a:t>
              </a:r>
              <a:endParaRPr lang="ar-SA" b="1" dirty="0">
                <a:solidFill>
                  <a:schemeClr val="bg1"/>
                </a:solidFill>
              </a:endParaRPr>
            </a:p>
          </p:txBody>
        </p:sp>
      </p:grpSp>
      <p:sp>
        <p:nvSpPr>
          <p:cNvPr id="18" name="Google Shape;820;p22">
            <a:extLst>
              <a:ext uri="{FF2B5EF4-FFF2-40B4-BE49-F238E27FC236}">
                <a16:creationId xmlns:a16="http://schemas.microsoft.com/office/drawing/2014/main" id="{96C22EE0-CC6E-9F3E-D733-59BFFEBA1DE1}"/>
              </a:ext>
            </a:extLst>
          </p:cNvPr>
          <p:cNvSpPr/>
          <p:nvPr/>
        </p:nvSpPr>
        <p:spPr>
          <a:xfrm>
            <a:off x="7793297" y="4339049"/>
            <a:ext cx="732611" cy="368915"/>
          </a:xfrm>
          <a:prstGeom prst="ellipse">
            <a:avLst/>
          </a:prstGeom>
          <a:solidFill>
            <a:srgbClr val="01B8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مربع نص 21">
            <a:extLst>
              <a:ext uri="{FF2B5EF4-FFF2-40B4-BE49-F238E27FC236}">
                <a16:creationId xmlns:a16="http://schemas.microsoft.com/office/drawing/2014/main" id="{9CB8995F-53A5-6AE9-A306-B67C40F0ADD6}"/>
              </a:ext>
            </a:extLst>
          </p:cNvPr>
          <p:cNvSpPr txBox="1"/>
          <p:nvPr/>
        </p:nvSpPr>
        <p:spPr>
          <a:xfrm>
            <a:off x="2636121" y="4268453"/>
            <a:ext cx="5271631" cy="461665"/>
          </a:xfrm>
          <a:prstGeom prst="rect">
            <a:avLst/>
          </a:prstGeom>
          <a:noFill/>
          <a:ln w="12700">
            <a:solidFill>
              <a:schemeClr val="tx1"/>
            </a:solidFill>
          </a:ln>
        </p:spPr>
        <p:txBody>
          <a:bodyPr wrap="square">
            <a:spAutoFit/>
          </a:bodyPr>
          <a:lstStyle/>
          <a:p>
            <a:pPr algn="ctr">
              <a:buClr>
                <a:schemeClr val="dk1"/>
              </a:buClr>
              <a:buSzPts val="1100"/>
            </a:pPr>
            <a:r>
              <a:rPr lang="ar-SA" sz="1200" dirty="0">
                <a:solidFill>
                  <a:schemeClr val="tx1"/>
                </a:solidFill>
                <a:latin typeface="Calibri" panose="020F0502020204030204" pitchFamily="34" charset="0"/>
                <a:cs typeface="Calibri" panose="020F0502020204030204" pitchFamily="34" charset="0"/>
                <a:sym typeface="Roboto"/>
              </a:rPr>
              <a:t>تختلف طرق جمع البيانات باختلاف نوع البيانات ولكن تظل عملية التحقق من مراحل البيانات بطريقة دقيقة وصادقة ومهمة دائمًا .</a:t>
            </a:r>
          </a:p>
        </p:txBody>
      </p:sp>
      <p:sp>
        <p:nvSpPr>
          <p:cNvPr id="20" name="مربع نص 19">
            <a:extLst>
              <a:ext uri="{FF2B5EF4-FFF2-40B4-BE49-F238E27FC236}">
                <a16:creationId xmlns:a16="http://schemas.microsoft.com/office/drawing/2014/main" id="{F3D1DD11-C875-C3CD-96AB-61738585D685}"/>
              </a:ext>
            </a:extLst>
          </p:cNvPr>
          <p:cNvSpPr txBox="1"/>
          <p:nvPr/>
        </p:nvSpPr>
        <p:spPr>
          <a:xfrm>
            <a:off x="7687852" y="4369617"/>
            <a:ext cx="943500" cy="307777"/>
          </a:xfrm>
          <a:prstGeom prst="rect">
            <a:avLst/>
          </a:prstGeom>
          <a:noFill/>
        </p:spPr>
        <p:txBody>
          <a:bodyPr wrap="square">
            <a:spAutoFit/>
          </a:bodyPr>
          <a:lstStyle/>
          <a:p>
            <a:pPr algn="ctr" rtl="1"/>
            <a:r>
              <a:rPr lang="ar-SA" b="1" i="0" u="none" strike="noStrike" baseline="0" dirty="0">
                <a:solidFill>
                  <a:schemeClr val="bg1"/>
                </a:solidFill>
                <a:latin typeface="Calibri" panose="020F0502020204030204" pitchFamily="34" charset="0"/>
                <a:cs typeface="Calibri" panose="020F0502020204030204" pitchFamily="34" charset="0"/>
              </a:rPr>
              <a:t>ملحوظة</a:t>
            </a:r>
            <a:endParaRPr lang="ar-SA" b="1" dirty="0">
              <a:solidFill>
                <a:schemeClr val="bg1"/>
              </a:solidFill>
            </a:endParaRPr>
          </a:p>
        </p:txBody>
      </p:sp>
    </p:spTree>
    <p:extLst>
      <p:ext uri="{BB962C8B-B14F-4D97-AF65-F5344CB8AC3E}">
        <p14:creationId xmlns:p14="http://schemas.microsoft.com/office/powerpoint/2010/main" val="3370708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500" fill="hold"/>
                                        <p:tgtEl>
                                          <p:spTgt spid="20"/>
                                        </p:tgtEl>
                                        <p:attrNameLst>
                                          <p:attrName>ppt_x</p:attrName>
                                        </p:attrNameLst>
                                      </p:cBhvr>
                                      <p:tavLst>
                                        <p:tav tm="0">
                                          <p:val>
                                            <p:strVal val="#ppt_x"/>
                                          </p:val>
                                        </p:tav>
                                        <p:tav tm="100000">
                                          <p:val>
                                            <p:strVal val="#ppt_x"/>
                                          </p:val>
                                        </p:tav>
                                      </p:tavLst>
                                    </p:anim>
                                    <p:anim calcmode="lin" valueType="num">
                                      <p:cBhvr additive="base">
                                        <p:cTn id="1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anim calcmode="lin" valueType="num">
                                      <p:cBhvr additive="base">
                                        <p:cTn id="23" dur="500" fill="hold"/>
                                        <p:tgtEl>
                                          <p:spTgt spid="22"/>
                                        </p:tgtEl>
                                        <p:attrNameLst>
                                          <p:attrName>ppt_x</p:attrName>
                                        </p:attrNameLst>
                                      </p:cBhvr>
                                      <p:tavLst>
                                        <p:tav tm="0">
                                          <p:val>
                                            <p:strVal val="#ppt_x"/>
                                          </p:val>
                                        </p:tav>
                                        <p:tav tm="100000">
                                          <p:val>
                                            <p:strVal val="#ppt_x"/>
                                          </p:val>
                                        </p:tav>
                                      </p:tavLst>
                                    </p:anim>
                                    <p:anim calcmode="lin" valueType="num">
                                      <p:cBhvr additive="base">
                                        <p:cTn id="2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22" grpId="0" animBg="1"/>
      <p:bldP spid="2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157"/>
        <p:cNvGrpSpPr/>
        <p:nvPr/>
      </p:nvGrpSpPr>
      <p:grpSpPr>
        <a:xfrm>
          <a:off x="0" y="0"/>
          <a:ext cx="0" cy="0"/>
          <a:chOff x="0" y="0"/>
          <a:chExt cx="0" cy="0"/>
        </a:xfrm>
      </p:grpSpPr>
      <p:grpSp>
        <p:nvGrpSpPr>
          <p:cNvPr id="2158" name="Google Shape;2158;p34"/>
          <p:cNvGrpSpPr/>
          <p:nvPr/>
        </p:nvGrpSpPr>
        <p:grpSpPr>
          <a:xfrm>
            <a:off x="1149800" y="2222900"/>
            <a:ext cx="3249200" cy="2334425"/>
            <a:chOff x="1149800" y="2222900"/>
            <a:chExt cx="3249200" cy="2334425"/>
          </a:xfrm>
        </p:grpSpPr>
        <p:cxnSp>
          <p:nvCxnSpPr>
            <p:cNvPr id="2159" name="Google Shape;2159;p34"/>
            <p:cNvCxnSpPr>
              <a:cxnSpLocks/>
              <a:stCxn id="2160" idx="0"/>
              <a:endCxn id="2161" idx="6"/>
            </p:cNvCxnSpPr>
            <p:nvPr/>
          </p:nvCxnSpPr>
          <p:spPr>
            <a:xfrm rot="5400000" flipH="1">
              <a:off x="2718400" y="2069575"/>
              <a:ext cx="248400" cy="1498500"/>
            </a:xfrm>
            <a:prstGeom prst="bentConnector2">
              <a:avLst/>
            </a:prstGeom>
            <a:noFill/>
            <a:ln w="9525" cap="flat" cmpd="sng">
              <a:solidFill>
                <a:schemeClr val="dk1"/>
              </a:solidFill>
              <a:prstDash val="solid"/>
              <a:round/>
              <a:headEnd type="none" w="med" len="med"/>
              <a:tailEnd type="none" w="med" len="med"/>
            </a:ln>
          </p:spPr>
        </p:cxnSp>
        <p:sp>
          <p:nvSpPr>
            <p:cNvPr id="2160" name="Google Shape;2160;p34"/>
            <p:cNvSpPr/>
            <p:nvPr/>
          </p:nvSpPr>
          <p:spPr>
            <a:xfrm>
              <a:off x="2784700" y="2943025"/>
              <a:ext cx="1614300" cy="1614300"/>
            </a:xfrm>
            <a:prstGeom prst="ellipse">
              <a:avLst/>
            </a:prstGeom>
            <a:solidFill>
              <a:schemeClr val="lt1"/>
            </a:solidFill>
            <a:ln w="22860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spcBef>
                  <a:spcPts val="0"/>
                </a:spcBef>
                <a:spcAft>
                  <a:spcPts val="0"/>
                </a:spcAft>
                <a:buNone/>
              </a:pPr>
              <a:endParaRPr dirty="0">
                <a:solidFill>
                  <a:schemeClr val="dk1"/>
                </a:solidFill>
              </a:endParaRPr>
            </a:p>
          </p:txBody>
        </p:sp>
        <p:sp>
          <p:nvSpPr>
            <p:cNvPr id="2161" name="Google Shape;2161;p34"/>
            <p:cNvSpPr/>
            <p:nvPr/>
          </p:nvSpPr>
          <p:spPr>
            <a:xfrm>
              <a:off x="1149800" y="2222900"/>
              <a:ext cx="943500" cy="9435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3" name="Google Shape;2163;p34"/>
          <p:cNvGrpSpPr/>
          <p:nvPr/>
        </p:nvGrpSpPr>
        <p:grpSpPr>
          <a:xfrm>
            <a:off x="3764950" y="1316024"/>
            <a:ext cx="4229200" cy="1614300"/>
            <a:chOff x="3764950" y="1316024"/>
            <a:chExt cx="4229200" cy="1614300"/>
          </a:xfrm>
        </p:grpSpPr>
        <p:cxnSp>
          <p:nvCxnSpPr>
            <p:cNvPr id="2164" name="Google Shape;2164;p34"/>
            <p:cNvCxnSpPr>
              <a:stCxn id="2165" idx="6"/>
              <a:endCxn id="2166" idx="2"/>
            </p:cNvCxnSpPr>
            <p:nvPr/>
          </p:nvCxnSpPr>
          <p:spPr>
            <a:xfrm>
              <a:off x="5379250" y="2123174"/>
              <a:ext cx="1671300" cy="7500"/>
            </a:xfrm>
            <a:prstGeom prst="straightConnector1">
              <a:avLst/>
            </a:prstGeom>
            <a:noFill/>
            <a:ln w="9525" cap="flat" cmpd="sng">
              <a:solidFill>
                <a:schemeClr val="dk1"/>
              </a:solidFill>
              <a:prstDash val="solid"/>
              <a:round/>
              <a:headEnd type="none" w="med" len="med"/>
              <a:tailEnd type="none" w="med" len="med"/>
            </a:ln>
          </p:spPr>
        </p:cxnSp>
        <p:sp>
          <p:nvSpPr>
            <p:cNvPr id="2165" name="Google Shape;2165;p34"/>
            <p:cNvSpPr/>
            <p:nvPr/>
          </p:nvSpPr>
          <p:spPr>
            <a:xfrm>
              <a:off x="3764950" y="1316024"/>
              <a:ext cx="1614300" cy="1614300"/>
            </a:xfrm>
            <a:prstGeom prst="ellipse">
              <a:avLst/>
            </a:prstGeom>
            <a:solidFill>
              <a:schemeClr val="lt1"/>
            </a:solidFill>
            <a:ln w="22860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spcBef>
                  <a:spcPts val="0"/>
                </a:spcBef>
                <a:spcAft>
                  <a:spcPts val="0"/>
                </a:spcAft>
                <a:buNone/>
              </a:pPr>
              <a:endParaRPr dirty="0">
                <a:solidFill>
                  <a:schemeClr val="dk1"/>
                </a:solidFill>
              </a:endParaRPr>
            </a:p>
          </p:txBody>
        </p:sp>
        <p:sp>
          <p:nvSpPr>
            <p:cNvPr id="2166" name="Google Shape;2166;p34"/>
            <p:cNvSpPr/>
            <p:nvPr/>
          </p:nvSpPr>
          <p:spPr>
            <a:xfrm>
              <a:off x="7050650" y="1658975"/>
              <a:ext cx="943500" cy="9435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8" name="Google Shape;2168;p34"/>
          <p:cNvGrpSpPr/>
          <p:nvPr/>
        </p:nvGrpSpPr>
        <p:grpSpPr>
          <a:xfrm>
            <a:off x="4744937" y="2943025"/>
            <a:ext cx="3249213" cy="1614300"/>
            <a:chOff x="4744937" y="2943025"/>
            <a:chExt cx="3249213" cy="1614300"/>
          </a:xfrm>
        </p:grpSpPr>
        <p:cxnSp>
          <p:nvCxnSpPr>
            <p:cNvPr id="2169" name="Google Shape;2169;p34"/>
            <p:cNvCxnSpPr>
              <a:stCxn id="2170" idx="6"/>
              <a:endCxn id="2171" idx="2"/>
            </p:cNvCxnSpPr>
            <p:nvPr/>
          </p:nvCxnSpPr>
          <p:spPr>
            <a:xfrm>
              <a:off x="6359237" y="3750175"/>
              <a:ext cx="691500" cy="0"/>
            </a:xfrm>
            <a:prstGeom prst="straightConnector1">
              <a:avLst/>
            </a:prstGeom>
            <a:noFill/>
            <a:ln w="9525" cap="flat" cmpd="sng">
              <a:solidFill>
                <a:schemeClr val="dk1"/>
              </a:solidFill>
              <a:prstDash val="solid"/>
              <a:round/>
              <a:headEnd type="none" w="med" len="med"/>
              <a:tailEnd type="none" w="med" len="med"/>
            </a:ln>
          </p:spPr>
        </p:cxnSp>
        <p:sp>
          <p:nvSpPr>
            <p:cNvPr id="2170" name="Google Shape;2170;p34"/>
            <p:cNvSpPr/>
            <p:nvPr/>
          </p:nvSpPr>
          <p:spPr>
            <a:xfrm>
              <a:off x="4744937" y="2943025"/>
              <a:ext cx="1614300" cy="1614300"/>
            </a:xfrm>
            <a:prstGeom prst="ellipse">
              <a:avLst/>
            </a:prstGeom>
            <a:solidFill>
              <a:schemeClr val="lt1"/>
            </a:solidFill>
            <a:ln w="22860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spcBef>
                  <a:spcPts val="0"/>
                </a:spcBef>
                <a:spcAft>
                  <a:spcPts val="0"/>
                </a:spcAft>
                <a:buNone/>
              </a:pPr>
              <a:endParaRPr dirty="0">
                <a:solidFill>
                  <a:schemeClr val="dk1"/>
                </a:solidFill>
              </a:endParaRPr>
            </a:p>
          </p:txBody>
        </p:sp>
        <p:sp>
          <p:nvSpPr>
            <p:cNvPr id="2171" name="Google Shape;2171;p34"/>
            <p:cNvSpPr/>
            <p:nvPr/>
          </p:nvSpPr>
          <p:spPr>
            <a:xfrm>
              <a:off x="7050650" y="3278350"/>
              <a:ext cx="943500" cy="9435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74" name="Google Shape;2174;p34"/>
          <p:cNvSpPr/>
          <p:nvPr/>
        </p:nvSpPr>
        <p:spPr>
          <a:xfrm>
            <a:off x="3963763" y="2437325"/>
            <a:ext cx="1216500" cy="1216500"/>
          </a:xfrm>
          <a:prstGeom prst="ellipse">
            <a:avLst/>
          </a:prstGeom>
          <a:solidFill>
            <a:schemeClr val="accent1"/>
          </a:solidFill>
          <a:ln>
            <a:noFill/>
          </a:ln>
        </p:spPr>
        <p:txBody>
          <a:bodyPr spcFirstLastPara="1" wrap="square" lIns="0" tIns="91425" rIns="0" bIns="91425" anchor="ctr" anchorCtr="0">
            <a:noAutofit/>
          </a:bodyPr>
          <a:lstStyle/>
          <a:p>
            <a:pPr marL="0" marR="0" lvl="0" indent="0" algn="ctr" rtl="0">
              <a:spcBef>
                <a:spcPts val="0"/>
              </a:spcBef>
              <a:spcAft>
                <a:spcPts val="0"/>
              </a:spcAft>
              <a:buNone/>
            </a:pPr>
            <a:endParaRPr lang="en-US" dirty="0"/>
          </a:p>
        </p:txBody>
      </p:sp>
      <p:sp>
        <p:nvSpPr>
          <p:cNvPr id="7" name="مربع نص 6">
            <a:extLst>
              <a:ext uri="{FF2B5EF4-FFF2-40B4-BE49-F238E27FC236}">
                <a16:creationId xmlns:a16="http://schemas.microsoft.com/office/drawing/2014/main" id="{C1AA90DB-2F74-12CF-5423-6B1EEFCB98C4}"/>
              </a:ext>
            </a:extLst>
          </p:cNvPr>
          <p:cNvSpPr txBox="1"/>
          <p:nvPr/>
        </p:nvSpPr>
        <p:spPr>
          <a:xfrm>
            <a:off x="4016960" y="2583910"/>
            <a:ext cx="1189125" cy="923330"/>
          </a:xfrm>
          <a:prstGeom prst="rect">
            <a:avLst/>
          </a:prstGeom>
          <a:noFill/>
        </p:spPr>
        <p:txBody>
          <a:bodyPr wrap="square">
            <a:spAutoFit/>
          </a:bodyPr>
          <a:lstStyle/>
          <a:p>
            <a:pPr algn="ctr" rtl="1"/>
            <a:r>
              <a:rPr lang="ar-SA" sz="1800" b="1" i="0" u="none" strike="noStrike" baseline="0" dirty="0">
                <a:solidFill>
                  <a:schemeClr val="bg1"/>
                </a:solidFill>
                <a:latin typeface="Calibri" panose="020F0502020204030204" pitchFamily="34" charset="0"/>
                <a:cs typeface="Calibri" panose="020F0502020204030204" pitchFamily="34" charset="0"/>
              </a:rPr>
              <a:t>مثال على جمع البيانات</a:t>
            </a:r>
            <a:endParaRPr lang="ar-SA" sz="1800" b="1" dirty="0">
              <a:solidFill>
                <a:schemeClr val="bg1"/>
              </a:solidFill>
            </a:endParaRPr>
          </a:p>
        </p:txBody>
      </p:sp>
      <p:pic>
        <p:nvPicPr>
          <p:cNvPr id="14" name="صورة 13">
            <a:extLst>
              <a:ext uri="{FF2B5EF4-FFF2-40B4-BE49-F238E27FC236}">
                <a16:creationId xmlns:a16="http://schemas.microsoft.com/office/drawing/2014/main" id="{E6E62D82-3909-0619-4EF0-CD6AB2A2F5D5}"/>
              </a:ext>
            </a:extLst>
          </p:cNvPr>
          <p:cNvPicPr>
            <a:picLocks noChangeAspect="1"/>
          </p:cNvPicPr>
          <p:nvPr/>
        </p:nvPicPr>
        <p:blipFill>
          <a:blip r:embed="rId3"/>
          <a:stretch>
            <a:fillRect/>
          </a:stretch>
        </p:blipFill>
        <p:spPr>
          <a:xfrm>
            <a:off x="3997382" y="1631092"/>
            <a:ext cx="1226784" cy="847772"/>
          </a:xfrm>
          <a:prstGeom prst="ellipse">
            <a:avLst/>
          </a:prstGeom>
          <a:ln>
            <a:noFill/>
          </a:ln>
          <a:effectLst>
            <a:softEdge rad="112500"/>
          </a:effectLst>
        </p:spPr>
      </p:pic>
      <p:sp>
        <p:nvSpPr>
          <p:cNvPr id="16" name="مربع نص 15">
            <a:extLst>
              <a:ext uri="{FF2B5EF4-FFF2-40B4-BE49-F238E27FC236}">
                <a16:creationId xmlns:a16="http://schemas.microsoft.com/office/drawing/2014/main" id="{53FDAF7E-7DE7-F37B-93D3-80A3343A4B19}"/>
              </a:ext>
            </a:extLst>
          </p:cNvPr>
          <p:cNvSpPr txBox="1"/>
          <p:nvPr/>
        </p:nvSpPr>
        <p:spPr>
          <a:xfrm>
            <a:off x="7050550" y="1766909"/>
            <a:ext cx="943500" cy="738664"/>
          </a:xfrm>
          <a:prstGeom prst="rect">
            <a:avLst/>
          </a:prstGeom>
          <a:noFill/>
        </p:spPr>
        <p:txBody>
          <a:bodyPr wrap="square">
            <a:spAutoFit/>
          </a:bodyPr>
          <a:lstStyle/>
          <a:p>
            <a:pPr algn="ctr" rtl="1"/>
            <a:r>
              <a:rPr lang="ar-SA" b="1" i="0" u="none" strike="noStrike" baseline="0" dirty="0">
                <a:solidFill>
                  <a:schemeClr val="bg1"/>
                </a:solidFill>
                <a:latin typeface="Calibri" panose="020F0502020204030204" pitchFamily="34" charset="0"/>
                <a:cs typeface="Calibri" panose="020F0502020204030204" pitchFamily="34" charset="0"/>
              </a:rPr>
              <a:t>مقياس درجة الحرارة</a:t>
            </a:r>
            <a:endParaRPr lang="ar-SA" b="1" dirty="0">
              <a:solidFill>
                <a:schemeClr val="bg1"/>
              </a:solidFill>
            </a:endParaRPr>
          </a:p>
        </p:txBody>
      </p:sp>
      <p:sp>
        <p:nvSpPr>
          <p:cNvPr id="18" name="مربع نص 17">
            <a:extLst>
              <a:ext uri="{FF2B5EF4-FFF2-40B4-BE49-F238E27FC236}">
                <a16:creationId xmlns:a16="http://schemas.microsoft.com/office/drawing/2014/main" id="{FED28224-F3C6-C865-AE8D-3BF26F05767E}"/>
              </a:ext>
            </a:extLst>
          </p:cNvPr>
          <p:cNvSpPr txBox="1"/>
          <p:nvPr/>
        </p:nvSpPr>
        <p:spPr>
          <a:xfrm>
            <a:off x="7129855" y="3263109"/>
            <a:ext cx="785176" cy="954107"/>
          </a:xfrm>
          <a:prstGeom prst="rect">
            <a:avLst/>
          </a:prstGeom>
          <a:noFill/>
        </p:spPr>
        <p:txBody>
          <a:bodyPr wrap="square">
            <a:spAutoFit/>
          </a:bodyPr>
          <a:lstStyle/>
          <a:p>
            <a:pPr algn="ctr" rtl="1"/>
            <a:r>
              <a:rPr lang="ar-SA" b="1" i="0" u="none" strike="noStrike" baseline="0" dirty="0">
                <a:solidFill>
                  <a:schemeClr val="bg1"/>
                </a:solidFill>
                <a:latin typeface="Calibri" panose="020F0502020204030204" pitchFamily="34" charset="0"/>
                <a:cs typeface="Calibri" panose="020F0502020204030204" pitchFamily="34" charset="0"/>
              </a:rPr>
              <a:t>مقياس شدة وسرعة الرياح</a:t>
            </a:r>
            <a:endParaRPr lang="ar-SA" b="1" dirty="0">
              <a:solidFill>
                <a:schemeClr val="bg1"/>
              </a:solidFill>
            </a:endParaRPr>
          </a:p>
        </p:txBody>
      </p:sp>
      <p:sp>
        <p:nvSpPr>
          <p:cNvPr id="20" name="مربع نص 19">
            <a:extLst>
              <a:ext uri="{FF2B5EF4-FFF2-40B4-BE49-F238E27FC236}">
                <a16:creationId xmlns:a16="http://schemas.microsoft.com/office/drawing/2014/main" id="{A46F3CB2-3FAE-4001-144A-770A9128C061}"/>
              </a:ext>
            </a:extLst>
          </p:cNvPr>
          <p:cNvSpPr txBox="1"/>
          <p:nvPr/>
        </p:nvSpPr>
        <p:spPr>
          <a:xfrm>
            <a:off x="1116211" y="2397721"/>
            <a:ext cx="943500" cy="523220"/>
          </a:xfrm>
          <a:prstGeom prst="rect">
            <a:avLst/>
          </a:prstGeom>
          <a:noFill/>
        </p:spPr>
        <p:txBody>
          <a:bodyPr wrap="square">
            <a:spAutoFit/>
          </a:bodyPr>
          <a:lstStyle/>
          <a:p>
            <a:pPr algn="ctr" rtl="1"/>
            <a:r>
              <a:rPr lang="ar-SA" b="1" i="0" u="none" strike="noStrike" baseline="0" dirty="0">
                <a:solidFill>
                  <a:schemeClr val="bg1"/>
                </a:solidFill>
                <a:latin typeface="Calibri" panose="020F0502020204030204" pitchFamily="34" charset="0"/>
                <a:cs typeface="Calibri" panose="020F0502020204030204" pitchFamily="34" charset="0"/>
              </a:rPr>
              <a:t>مقياس الرطوبة</a:t>
            </a:r>
            <a:endParaRPr lang="ar-SA" b="1" dirty="0">
              <a:solidFill>
                <a:schemeClr val="bg1"/>
              </a:solidFill>
            </a:endParaRPr>
          </a:p>
        </p:txBody>
      </p:sp>
      <p:pic>
        <p:nvPicPr>
          <p:cNvPr id="22" name="صورة 21">
            <a:extLst>
              <a:ext uri="{FF2B5EF4-FFF2-40B4-BE49-F238E27FC236}">
                <a16:creationId xmlns:a16="http://schemas.microsoft.com/office/drawing/2014/main" id="{C06A1413-0D83-7DA7-5E61-6273E10724D8}"/>
              </a:ext>
            </a:extLst>
          </p:cNvPr>
          <p:cNvPicPr>
            <a:picLocks noChangeAspect="1"/>
          </p:cNvPicPr>
          <p:nvPr/>
        </p:nvPicPr>
        <p:blipFill>
          <a:blip r:embed="rId4"/>
          <a:stretch>
            <a:fillRect/>
          </a:stretch>
        </p:blipFill>
        <p:spPr>
          <a:xfrm>
            <a:off x="5060363" y="3135327"/>
            <a:ext cx="1062063" cy="1247087"/>
          </a:xfrm>
          <a:prstGeom prst="ellipse">
            <a:avLst/>
          </a:prstGeom>
          <a:ln>
            <a:noFill/>
          </a:ln>
          <a:effectLst>
            <a:softEdge rad="112500"/>
          </a:effectLst>
        </p:spPr>
      </p:pic>
      <p:pic>
        <p:nvPicPr>
          <p:cNvPr id="24" name="صورة 23">
            <a:extLst>
              <a:ext uri="{FF2B5EF4-FFF2-40B4-BE49-F238E27FC236}">
                <a16:creationId xmlns:a16="http://schemas.microsoft.com/office/drawing/2014/main" id="{459E9637-4335-BFEF-90EA-112BFC14F7A5}"/>
              </a:ext>
            </a:extLst>
          </p:cNvPr>
          <p:cNvPicPr>
            <a:picLocks noChangeAspect="1"/>
          </p:cNvPicPr>
          <p:nvPr/>
        </p:nvPicPr>
        <p:blipFill>
          <a:blip r:embed="rId5"/>
          <a:stretch>
            <a:fillRect/>
          </a:stretch>
        </p:blipFill>
        <p:spPr>
          <a:xfrm>
            <a:off x="2923193" y="3058254"/>
            <a:ext cx="1287439" cy="1414518"/>
          </a:xfrm>
          <a:prstGeom prst="ellipse">
            <a:avLst/>
          </a:prstGeom>
          <a:ln>
            <a:noFill/>
          </a:ln>
          <a:effectLst>
            <a:softEdge rad="112500"/>
          </a:effectLst>
        </p:spPr>
      </p:pic>
      <p:sp>
        <p:nvSpPr>
          <p:cNvPr id="28" name="Google Shape;1302;p25">
            <a:extLst>
              <a:ext uri="{FF2B5EF4-FFF2-40B4-BE49-F238E27FC236}">
                <a16:creationId xmlns:a16="http://schemas.microsoft.com/office/drawing/2014/main" id="{BDC2CC46-8E90-0BA2-E52D-F1F31E1E489F}"/>
              </a:ext>
            </a:extLst>
          </p:cNvPr>
          <p:cNvSpPr/>
          <p:nvPr/>
        </p:nvSpPr>
        <p:spPr>
          <a:xfrm>
            <a:off x="5954232" y="39473"/>
            <a:ext cx="2728900" cy="1444591"/>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مربع نص 29">
            <a:extLst>
              <a:ext uri="{FF2B5EF4-FFF2-40B4-BE49-F238E27FC236}">
                <a16:creationId xmlns:a16="http://schemas.microsoft.com/office/drawing/2014/main" id="{02C7B19A-AA1A-E7EE-A728-47D17ED7F623}"/>
              </a:ext>
            </a:extLst>
          </p:cNvPr>
          <p:cNvSpPr txBox="1"/>
          <p:nvPr/>
        </p:nvSpPr>
        <p:spPr>
          <a:xfrm>
            <a:off x="6122426" y="298692"/>
            <a:ext cx="2468233" cy="954107"/>
          </a:xfrm>
          <a:prstGeom prst="rect">
            <a:avLst/>
          </a:prstGeom>
          <a:noFill/>
        </p:spPr>
        <p:txBody>
          <a:bodyPr wrap="square">
            <a:spAutoFit/>
          </a:bodyPr>
          <a:lstStyle/>
          <a:p>
            <a:pPr algn="ctr" rtl="1"/>
            <a:r>
              <a:rPr lang="ar-SA" b="1" i="0" u="none" strike="noStrike" baseline="0" dirty="0">
                <a:solidFill>
                  <a:schemeClr val="bg1"/>
                </a:solidFill>
                <a:effectLst>
                  <a:glow rad="228600">
                    <a:schemeClr val="accent6">
                      <a:satMod val="175000"/>
                      <a:alpha val="40000"/>
                    </a:schemeClr>
                  </a:glow>
                </a:effectLst>
                <a:latin typeface="Calibri" panose="020F0502020204030204" pitchFamily="34" charset="0"/>
                <a:cs typeface="Calibri" panose="020F0502020204030204" pitchFamily="34" charset="0"/>
              </a:rPr>
              <a:t>من المهم معرفة حالة الطقس عند الاستعداد للسفر , فيمكن استخدام الكثير من الأجهزة لدراسة العوامل المتعلقة بالمناخ , مثل :</a:t>
            </a:r>
            <a:endParaRPr lang="ar-SA" b="1" dirty="0">
              <a:solidFill>
                <a:schemeClr val="bg1"/>
              </a:solidFill>
              <a:effectLst>
                <a:glow rad="228600">
                  <a:schemeClr val="accent6">
                    <a:satMod val="175000"/>
                    <a:alpha val="40000"/>
                  </a:schemeClr>
                </a:glow>
              </a:effectLst>
            </a:endParaRPr>
          </a:p>
        </p:txBody>
      </p:sp>
      <p:grpSp>
        <p:nvGrpSpPr>
          <p:cNvPr id="2147" name="مجموعة 2146">
            <a:extLst>
              <a:ext uri="{FF2B5EF4-FFF2-40B4-BE49-F238E27FC236}">
                <a16:creationId xmlns:a16="http://schemas.microsoft.com/office/drawing/2014/main" id="{DC2ADB72-77D2-9DF5-BB11-F66EEE086F07}"/>
              </a:ext>
            </a:extLst>
          </p:cNvPr>
          <p:cNvGrpSpPr/>
          <p:nvPr/>
        </p:nvGrpSpPr>
        <p:grpSpPr>
          <a:xfrm>
            <a:off x="85060" y="4775125"/>
            <a:ext cx="8973880" cy="368915"/>
            <a:chOff x="85060" y="4775125"/>
            <a:chExt cx="8973880" cy="368915"/>
          </a:xfrm>
        </p:grpSpPr>
        <p:sp>
          <p:nvSpPr>
            <p:cNvPr id="2144" name="Google Shape;1161;p24">
              <a:extLst>
                <a:ext uri="{FF2B5EF4-FFF2-40B4-BE49-F238E27FC236}">
                  <a16:creationId xmlns:a16="http://schemas.microsoft.com/office/drawing/2014/main" id="{F8716956-1F67-235B-E4A9-751A507D5F09}"/>
                </a:ext>
              </a:extLst>
            </p:cNvPr>
            <p:cNvSpPr/>
            <p:nvPr/>
          </p:nvSpPr>
          <p:spPr>
            <a:xfrm>
              <a:off x="85060" y="4775125"/>
              <a:ext cx="8973880" cy="368915"/>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6" name="مربع نص 2145">
              <a:extLst>
                <a:ext uri="{FF2B5EF4-FFF2-40B4-BE49-F238E27FC236}">
                  <a16:creationId xmlns:a16="http://schemas.microsoft.com/office/drawing/2014/main" id="{95F09F39-94BA-2B54-3174-E8210FE1EF3B}"/>
                </a:ext>
              </a:extLst>
            </p:cNvPr>
            <p:cNvSpPr txBox="1"/>
            <p:nvPr/>
          </p:nvSpPr>
          <p:spPr>
            <a:xfrm>
              <a:off x="3325928" y="4802823"/>
              <a:ext cx="2146143" cy="307777"/>
            </a:xfrm>
            <a:prstGeom prst="rect">
              <a:avLst/>
            </a:prstGeom>
            <a:noFill/>
          </p:spPr>
          <p:txBody>
            <a:bodyPr wrap="square">
              <a:spAutoFit/>
            </a:bodyPr>
            <a:lstStyle/>
            <a:p>
              <a:pPr algn="ctr" rtl="1"/>
              <a:r>
                <a:rPr lang="ar-SA" b="1" i="0" u="none" strike="noStrike" baseline="0" dirty="0">
                  <a:solidFill>
                    <a:schemeClr val="bg1"/>
                  </a:solidFill>
                  <a:latin typeface="Calibri" panose="020F0502020204030204" pitchFamily="34" charset="0"/>
                  <a:cs typeface="Calibri" panose="020F0502020204030204" pitchFamily="34" charset="0"/>
                </a:rPr>
                <a:t>إعداد المعلمة : منال الرحيلي</a:t>
              </a:r>
              <a:endParaRPr lang="ar-SA" b="1" dirty="0">
                <a:solidFill>
                  <a:schemeClr val="bg1"/>
                </a:solidFill>
              </a:endParaRPr>
            </a:p>
          </p:txBody>
        </p:sp>
      </p:grpSp>
      <p:sp>
        <p:nvSpPr>
          <p:cNvPr id="2151" name="مربع نص 2150">
            <a:extLst>
              <a:ext uri="{FF2B5EF4-FFF2-40B4-BE49-F238E27FC236}">
                <a16:creationId xmlns:a16="http://schemas.microsoft.com/office/drawing/2014/main" id="{15401DE4-8B2F-F767-1C05-884C329B55FD}"/>
              </a:ext>
            </a:extLst>
          </p:cNvPr>
          <p:cNvSpPr txBox="1"/>
          <p:nvPr/>
        </p:nvSpPr>
        <p:spPr>
          <a:xfrm>
            <a:off x="340600" y="3502316"/>
            <a:ext cx="2197284" cy="954107"/>
          </a:xfrm>
          <a:prstGeom prst="rect">
            <a:avLst/>
          </a:prstGeom>
          <a:ln>
            <a:solidFill>
              <a:schemeClr val="accent2">
                <a:lumMod val="60000"/>
                <a:lumOff val="40000"/>
              </a:schemeClr>
            </a:solidFill>
          </a:ln>
          <a:effectLst>
            <a:glow rad="63500">
              <a:schemeClr val="accent6">
                <a:satMod val="175000"/>
                <a:alpha val="40000"/>
              </a:schemeClr>
            </a:glow>
          </a:effectLst>
        </p:spPr>
        <p:style>
          <a:lnRef idx="2">
            <a:schemeClr val="accent3"/>
          </a:lnRef>
          <a:fillRef idx="1">
            <a:schemeClr val="lt1"/>
          </a:fillRef>
          <a:effectRef idx="0">
            <a:schemeClr val="accent3"/>
          </a:effectRef>
          <a:fontRef idx="minor">
            <a:schemeClr val="dk1"/>
          </a:fontRef>
        </p:style>
        <p:txBody>
          <a:bodyPr wrap="square">
            <a:spAutoFit/>
          </a:bodyPr>
          <a:lstStyle/>
          <a:p>
            <a:pPr algn="ctr">
              <a:buClr>
                <a:schemeClr val="dk1"/>
              </a:buClr>
              <a:buSzPts val="1100"/>
            </a:pPr>
            <a:r>
              <a:rPr lang="ar-SA" sz="1400" dirty="0">
                <a:solidFill>
                  <a:schemeClr val="tx1"/>
                </a:solidFill>
                <a:latin typeface="Calibri" panose="020F0502020204030204" pitchFamily="34" charset="0"/>
                <a:cs typeface="Calibri" panose="020F0502020204030204" pitchFamily="34" charset="0"/>
                <a:sym typeface="Roboto"/>
              </a:rPr>
              <a:t>البيانات التي يتم جمعها من هذه الأجهزة هي : قيم درجة الحرارة , وقيم سرعة الرياح , واتجاهاتها , ومعدل نسبة بخار الماء في الجو.</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ppt_x"/>
                                          </p:val>
                                        </p:tav>
                                        <p:tav tm="100000">
                                          <p:val>
                                            <p:strVal val="#ppt_x"/>
                                          </p:val>
                                        </p:tav>
                                      </p:tavLst>
                                    </p:anim>
                                    <p:anim calcmode="lin" valueType="num">
                                      <p:cBhvr additive="base">
                                        <p:cTn id="8"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ppt_x"/>
                                          </p:val>
                                        </p:tav>
                                        <p:tav tm="100000">
                                          <p:val>
                                            <p:strVal val="#ppt_x"/>
                                          </p:val>
                                        </p:tav>
                                      </p:tavLst>
                                    </p:anim>
                                    <p:anim calcmode="lin" valueType="num">
                                      <p:cBhvr additive="base">
                                        <p:cTn id="1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ppt_x"/>
                                          </p:val>
                                        </p:tav>
                                        <p:tav tm="100000">
                                          <p:val>
                                            <p:strVal val="#ppt_x"/>
                                          </p:val>
                                        </p:tav>
                                      </p:tavLst>
                                    </p:anim>
                                    <p:anim calcmode="lin" valueType="num">
                                      <p:cBhvr additive="base">
                                        <p:cTn id="2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additive="base">
                                        <p:cTn id="25" dur="500" fill="hold"/>
                                        <p:tgtEl>
                                          <p:spTgt spid="20"/>
                                        </p:tgtEl>
                                        <p:attrNameLst>
                                          <p:attrName>ppt_x</p:attrName>
                                        </p:attrNameLst>
                                      </p:cBhvr>
                                      <p:tavLst>
                                        <p:tav tm="0">
                                          <p:val>
                                            <p:strVal val="#ppt_x"/>
                                          </p:val>
                                        </p:tav>
                                        <p:tav tm="100000">
                                          <p:val>
                                            <p:strVal val="#ppt_x"/>
                                          </p:val>
                                        </p:tav>
                                      </p:tavLst>
                                    </p:anim>
                                    <p:anim calcmode="lin" valueType="num">
                                      <p:cBhvr additive="base">
                                        <p:cTn id="26"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151"/>
                                        </p:tgtEl>
                                        <p:attrNameLst>
                                          <p:attrName>style.visibility</p:attrName>
                                        </p:attrNameLst>
                                      </p:cBhvr>
                                      <p:to>
                                        <p:strVal val="visible"/>
                                      </p:to>
                                    </p:set>
                                    <p:anim calcmode="lin" valueType="num">
                                      <p:cBhvr additive="base">
                                        <p:cTn id="31" dur="500" fill="hold"/>
                                        <p:tgtEl>
                                          <p:spTgt spid="2151"/>
                                        </p:tgtEl>
                                        <p:attrNameLst>
                                          <p:attrName>ppt_x</p:attrName>
                                        </p:attrNameLst>
                                      </p:cBhvr>
                                      <p:tavLst>
                                        <p:tav tm="0">
                                          <p:val>
                                            <p:strVal val="#ppt_x"/>
                                          </p:val>
                                        </p:tav>
                                        <p:tav tm="100000">
                                          <p:val>
                                            <p:strVal val="#ppt_x"/>
                                          </p:val>
                                        </p:tav>
                                      </p:tavLst>
                                    </p:anim>
                                    <p:anim calcmode="lin" valueType="num">
                                      <p:cBhvr additive="base">
                                        <p:cTn id="32" dur="500" fill="hold"/>
                                        <p:tgtEl>
                                          <p:spTgt spid="215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P spid="20" grpId="0"/>
      <p:bldP spid="30" grpId="0"/>
      <p:bldP spid="215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789"/>
        <p:cNvGrpSpPr/>
        <p:nvPr/>
      </p:nvGrpSpPr>
      <p:grpSpPr>
        <a:xfrm>
          <a:off x="0" y="0"/>
          <a:ext cx="0" cy="0"/>
          <a:chOff x="0" y="0"/>
          <a:chExt cx="0" cy="0"/>
        </a:xfrm>
      </p:grpSpPr>
      <p:sp>
        <p:nvSpPr>
          <p:cNvPr id="2790" name="Google Shape;2790;p42"/>
          <p:cNvSpPr/>
          <p:nvPr/>
        </p:nvSpPr>
        <p:spPr>
          <a:xfrm>
            <a:off x="85060" y="2564681"/>
            <a:ext cx="1449480" cy="1948968"/>
          </a:xfrm>
          <a:prstGeom prst="roundRect">
            <a:avLst>
              <a:gd name="adj" fmla="val 15105"/>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1" name="Google Shape;2791;p42"/>
          <p:cNvSpPr/>
          <p:nvPr/>
        </p:nvSpPr>
        <p:spPr>
          <a:xfrm>
            <a:off x="1620055" y="2561599"/>
            <a:ext cx="1535755" cy="1952050"/>
          </a:xfrm>
          <a:prstGeom prst="roundRect">
            <a:avLst>
              <a:gd name="adj" fmla="val 15105"/>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2" name="Google Shape;2792;p42"/>
          <p:cNvSpPr/>
          <p:nvPr/>
        </p:nvSpPr>
        <p:spPr>
          <a:xfrm>
            <a:off x="3237725" y="2235412"/>
            <a:ext cx="1297200" cy="2435740"/>
          </a:xfrm>
          <a:prstGeom prst="roundRect">
            <a:avLst>
              <a:gd name="adj" fmla="val 15105"/>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3" name="Google Shape;2793;p42"/>
          <p:cNvSpPr/>
          <p:nvPr/>
        </p:nvSpPr>
        <p:spPr>
          <a:xfrm>
            <a:off x="4609400" y="2553075"/>
            <a:ext cx="1297200" cy="888600"/>
          </a:xfrm>
          <a:prstGeom prst="roundRect">
            <a:avLst>
              <a:gd name="adj" fmla="val 15105"/>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4" name="Google Shape;2794;p42"/>
          <p:cNvSpPr/>
          <p:nvPr/>
        </p:nvSpPr>
        <p:spPr>
          <a:xfrm>
            <a:off x="5981075" y="2553075"/>
            <a:ext cx="1297200" cy="888600"/>
          </a:xfrm>
          <a:prstGeom prst="roundRect">
            <a:avLst>
              <a:gd name="adj" fmla="val 15105"/>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5" name="Google Shape;2795;p42"/>
          <p:cNvSpPr/>
          <p:nvPr/>
        </p:nvSpPr>
        <p:spPr>
          <a:xfrm>
            <a:off x="7352750" y="2553075"/>
            <a:ext cx="1297200" cy="888600"/>
          </a:xfrm>
          <a:prstGeom prst="roundRect">
            <a:avLst>
              <a:gd name="adj" fmla="val 15105"/>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8" name="Google Shape;2798;p42"/>
          <p:cNvSpPr/>
          <p:nvPr/>
        </p:nvSpPr>
        <p:spPr>
          <a:xfrm flipH="1">
            <a:off x="494600" y="1345738"/>
            <a:ext cx="8229600" cy="785700"/>
          </a:xfrm>
          <a:prstGeom prst="rightArrow">
            <a:avLst>
              <a:gd name="adj1" fmla="val 100000"/>
              <a:gd name="adj2" fmla="val 31248"/>
            </a:avLst>
          </a:prstGeom>
          <a:solidFill>
            <a:schemeClr val="accent3"/>
          </a:solidFill>
          <a:ln>
            <a:noFill/>
          </a:ln>
        </p:spPr>
        <p:txBody>
          <a:bodyPr spcFirstLastPara="1" wrap="square" lIns="91425" tIns="91425" rIns="91425" bIns="91425" anchor="ctr" anchorCtr="0">
            <a:noAutofit/>
          </a:bodyPr>
          <a:lstStyle/>
          <a:p>
            <a:pPr marL="0" lvl="0" indent="0" algn="ctr" rtl="1">
              <a:spcBef>
                <a:spcPts val="0"/>
              </a:spcBef>
              <a:spcAft>
                <a:spcPts val="0"/>
              </a:spcAft>
              <a:buNone/>
            </a:pPr>
            <a:endParaRPr dirty="0"/>
          </a:p>
        </p:txBody>
      </p:sp>
      <p:cxnSp>
        <p:nvCxnSpPr>
          <p:cNvPr id="2809" name="Google Shape;2809;p42"/>
          <p:cNvCxnSpPr>
            <a:cxnSpLocks/>
          </p:cNvCxnSpPr>
          <p:nvPr/>
        </p:nvCxnSpPr>
        <p:spPr>
          <a:xfrm>
            <a:off x="4534925" y="1345738"/>
            <a:ext cx="0" cy="785700"/>
          </a:xfrm>
          <a:prstGeom prst="straightConnector1">
            <a:avLst/>
          </a:prstGeom>
          <a:noFill/>
          <a:ln w="9525" cap="flat" cmpd="sng">
            <a:solidFill>
              <a:schemeClr val="dk1"/>
            </a:solidFill>
            <a:prstDash val="solid"/>
            <a:round/>
            <a:headEnd type="none" w="med" len="med"/>
            <a:tailEnd type="none" w="med" len="med"/>
          </a:ln>
        </p:spPr>
      </p:cxnSp>
      <p:cxnSp>
        <p:nvCxnSpPr>
          <p:cNvPr id="2810" name="Google Shape;2810;p42"/>
          <p:cNvCxnSpPr>
            <a:cxnSpLocks/>
          </p:cNvCxnSpPr>
          <p:nvPr/>
        </p:nvCxnSpPr>
        <p:spPr>
          <a:xfrm>
            <a:off x="6644096" y="2136347"/>
            <a:ext cx="0" cy="439911"/>
          </a:xfrm>
          <a:prstGeom prst="straightConnector1">
            <a:avLst/>
          </a:prstGeom>
          <a:noFill/>
          <a:ln w="9525" cap="flat" cmpd="sng">
            <a:solidFill>
              <a:schemeClr val="dk1"/>
            </a:solidFill>
            <a:prstDash val="solid"/>
            <a:round/>
            <a:headEnd type="none" w="med" len="med"/>
            <a:tailEnd type="none" w="med" len="med"/>
          </a:ln>
        </p:spPr>
      </p:cxnSp>
      <p:cxnSp>
        <p:nvCxnSpPr>
          <p:cNvPr id="2811" name="Google Shape;2811;p42"/>
          <p:cNvCxnSpPr>
            <a:cxnSpLocks/>
            <a:endCxn id="2795" idx="0"/>
          </p:cNvCxnSpPr>
          <p:nvPr/>
        </p:nvCxnSpPr>
        <p:spPr>
          <a:xfrm>
            <a:off x="8001350" y="2127544"/>
            <a:ext cx="0" cy="425531"/>
          </a:xfrm>
          <a:prstGeom prst="straightConnector1">
            <a:avLst/>
          </a:prstGeom>
          <a:noFill/>
          <a:ln w="9525" cap="flat" cmpd="sng">
            <a:solidFill>
              <a:schemeClr val="dk1"/>
            </a:solidFill>
            <a:prstDash val="solid"/>
            <a:round/>
            <a:headEnd type="none" w="med" len="med"/>
            <a:tailEnd type="none" w="med" len="med"/>
          </a:ln>
        </p:spPr>
      </p:cxnSp>
      <p:sp>
        <p:nvSpPr>
          <p:cNvPr id="5" name="مربع نص 4">
            <a:extLst>
              <a:ext uri="{FF2B5EF4-FFF2-40B4-BE49-F238E27FC236}">
                <a16:creationId xmlns:a16="http://schemas.microsoft.com/office/drawing/2014/main" id="{78A8CD0A-7F98-63D9-E8F5-5D79A80AD667}"/>
              </a:ext>
            </a:extLst>
          </p:cNvPr>
          <p:cNvSpPr txBox="1"/>
          <p:nvPr/>
        </p:nvSpPr>
        <p:spPr>
          <a:xfrm>
            <a:off x="2608075" y="413456"/>
            <a:ext cx="4324449" cy="584775"/>
          </a:xfrm>
          <a:prstGeom prst="rect">
            <a:avLst/>
          </a:prstGeom>
          <a:noFill/>
        </p:spPr>
        <p:txBody>
          <a:bodyPr wrap="square">
            <a:spAutoFit/>
          </a:bodyPr>
          <a:lstStyle/>
          <a:p>
            <a:r>
              <a:rPr lang="ar-SA" sz="3200" b="1" dirty="0">
                <a:solidFill>
                  <a:srgbClr val="002060"/>
                </a:solidFill>
                <a:latin typeface="Sakkal Majalla" panose="02000000000000000000" pitchFamily="2" charset="-78"/>
                <a:cs typeface="Sakkal Majalla" panose="02000000000000000000" pitchFamily="2" charset="-78"/>
              </a:rPr>
              <a:t>مصادر البيانات الرئيسة والثانوية</a:t>
            </a:r>
          </a:p>
        </p:txBody>
      </p:sp>
      <p:sp>
        <p:nvSpPr>
          <p:cNvPr id="11" name="مربع نص 10">
            <a:extLst>
              <a:ext uri="{FF2B5EF4-FFF2-40B4-BE49-F238E27FC236}">
                <a16:creationId xmlns:a16="http://schemas.microsoft.com/office/drawing/2014/main" id="{9D175D34-ACD3-0D39-6845-383EAC7D7B0C}"/>
              </a:ext>
            </a:extLst>
          </p:cNvPr>
          <p:cNvSpPr txBox="1"/>
          <p:nvPr/>
        </p:nvSpPr>
        <p:spPr>
          <a:xfrm>
            <a:off x="7320554" y="2674210"/>
            <a:ext cx="1361592" cy="646331"/>
          </a:xfrm>
          <a:prstGeom prst="rect">
            <a:avLst/>
          </a:prstGeom>
          <a:noFill/>
        </p:spPr>
        <p:txBody>
          <a:bodyPr wrap="square" rtlCol="1">
            <a:spAutoFit/>
          </a:bodyPr>
          <a:lstStyle/>
          <a:p>
            <a:pPr algn="ctr" rtl="1"/>
            <a:r>
              <a:rPr lang="ar-SA" sz="1200" b="1" dirty="0">
                <a:solidFill>
                  <a:schemeClr val="accent6">
                    <a:lumMod val="60000"/>
                    <a:lumOff val="40000"/>
                  </a:schemeClr>
                </a:solidFill>
                <a:latin typeface="Sakkal Majalla" panose="02000000000000000000" pitchFamily="2" charset="-78"/>
                <a:cs typeface="Sakkal Majalla" panose="02000000000000000000" pitchFamily="2" charset="-78"/>
              </a:rPr>
              <a:t>مستشعر درجة الحرارة الذي يجمع بيانات درجة حرارة الهواء</a:t>
            </a:r>
          </a:p>
        </p:txBody>
      </p:sp>
      <p:sp>
        <p:nvSpPr>
          <p:cNvPr id="13" name="مربع نص 12">
            <a:extLst>
              <a:ext uri="{FF2B5EF4-FFF2-40B4-BE49-F238E27FC236}">
                <a16:creationId xmlns:a16="http://schemas.microsoft.com/office/drawing/2014/main" id="{AFC2E5AF-594D-13C8-B9F0-B32F0D2B6963}"/>
              </a:ext>
            </a:extLst>
          </p:cNvPr>
          <p:cNvSpPr txBox="1"/>
          <p:nvPr/>
        </p:nvSpPr>
        <p:spPr>
          <a:xfrm>
            <a:off x="4735399" y="1387822"/>
            <a:ext cx="4040323" cy="830997"/>
          </a:xfrm>
          <a:prstGeom prst="rect">
            <a:avLst/>
          </a:prstGeom>
          <a:noFill/>
        </p:spPr>
        <p:txBody>
          <a:bodyPr wrap="square" rtlCol="1">
            <a:spAutoFit/>
          </a:bodyPr>
          <a:lstStyle/>
          <a:p>
            <a:pPr algn="r" rtl="1"/>
            <a:r>
              <a:rPr lang="ar-SA" sz="1600" b="1" dirty="0">
                <a:solidFill>
                  <a:schemeClr val="bg1"/>
                </a:solidFill>
                <a:latin typeface="Sakkal Majalla" panose="02000000000000000000" pitchFamily="2" charset="-78"/>
                <a:cs typeface="Sakkal Majalla" panose="02000000000000000000" pitchFamily="2" charset="-78"/>
              </a:rPr>
              <a:t>مصادر البيانات الرئيسية </a:t>
            </a:r>
            <a:r>
              <a:rPr lang="ar-SA" sz="1600" b="1" dirty="0">
                <a:solidFill>
                  <a:srgbClr val="002060"/>
                </a:solidFill>
                <a:latin typeface="Sakkal Majalla" panose="02000000000000000000" pitchFamily="2" charset="-78"/>
                <a:cs typeface="Sakkal Majalla" panose="02000000000000000000" pitchFamily="2" charset="-78"/>
              </a:rPr>
              <a:t>: يحتوي على بيانات لم تجمع من قبل , ويمكن جمعها من أجهزة الاستشعار وأجهزة تسجيل البيانات وحتى من الاستبانات </a:t>
            </a:r>
          </a:p>
        </p:txBody>
      </p:sp>
      <p:cxnSp>
        <p:nvCxnSpPr>
          <p:cNvPr id="14" name="Google Shape;2810;p42">
            <a:extLst>
              <a:ext uri="{FF2B5EF4-FFF2-40B4-BE49-F238E27FC236}">
                <a16:creationId xmlns:a16="http://schemas.microsoft.com/office/drawing/2014/main" id="{3D89EEEF-6A17-2D7D-8878-FEADFCFD60EC}"/>
              </a:ext>
            </a:extLst>
          </p:cNvPr>
          <p:cNvCxnSpPr>
            <a:cxnSpLocks/>
          </p:cNvCxnSpPr>
          <p:nvPr/>
        </p:nvCxnSpPr>
        <p:spPr>
          <a:xfrm>
            <a:off x="5183525" y="2092657"/>
            <a:ext cx="0" cy="460418"/>
          </a:xfrm>
          <a:prstGeom prst="straightConnector1">
            <a:avLst/>
          </a:prstGeom>
          <a:noFill/>
          <a:ln w="9525" cap="flat" cmpd="sng">
            <a:solidFill>
              <a:schemeClr val="dk1"/>
            </a:solidFill>
            <a:prstDash val="solid"/>
            <a:round/>
            <a:headEnd type="none" w="med" len="med"/>
            <a:tailEnd type="none" w="med" len="med"/>
          </a:ln>
        </p:spPr>
      </p:cxnSp>
      <p:sp>
        <p:nvSpPr>
          <p:cNvPr id="20" name="مربع نص 19">
            <a:extLst>
              <a:ext uri="{FF2B5EF4-FFF2-40B4-BE49-F238E27FC236}">
                <a16:creationId xmlns:a16="http://schemas.microsoft.com/office/drawing/2014/main" id="{57523E79-EE63-BC5E-E418-77BCCD969B2F}"/>
              </a:ext>
            </a:extLst>
          </p:cNvPr>
          <p:cNvSpPr txBox="1"/>
          <p:nvPr/>
        </p:nvSpPr>
        <p:spPr>
          <a:xfrm>
            <a:off x="6074030" y="2630538"/>
            <a:ext cx="1140131" cy="646331"/>
          </a:xfrm>
          <a:prstGeom prst="rect">
            <a:avLst/>
          </a:prstGeom>
          <a:noFill/>
        </p:spPr>
        <p:txBody>
          <a:bodyPr wrap="square" rtlCol="1">
            <a:spAutoFit/>
          </a:bodyPr>
          <a:lstStyle/>
          <a:p>
            <a:pPr algn="ctr" rtl="1"/>
            <a:r>
              <a:rPr lang="ar-SA" sz="1200" b="1" dirty="0">
                <a:solidFill>
                  <a:schemeClr val="accent6">
                    <a:lumMod val="60000"/>
                    <a:lumOff val="40000"/>
                  </a:schemeClr>
                </a:solidFill>
                <a:latin typeface="Sakkal Majalla" panose="02000000000000000000" pitchFamily="2" charset="-78"/>
                <a:cs typeface="Sakkal Majalla" panose="02000000000000000000" pitchFamily="2" charset="-78"/>
              </a:rPr>
              <a:t>مستشعر سرعة الرياح الذي يقيس سرعة الرياح</a:t>
            </a:r>
          </a:p>
        </p:txBody>
      </p:sp>
      <p:sp>
        <p:nvSpPr>
          <p:cNvPr id="23" name="مربع نص 22">
            <a:extLst>
              <a:ext uri="{FF2B5EF4-FFF2-40B4-BE49-F238E27FC236}">
                <a16:creationId xmlns:a16="http://schemas.microsoft.com/office/drawing/2014/main" id="{E30520A1-C35A-B944-2063-84F5CEBCFF5A}"/>
              </a:ext>
            </a:extLst>
          </p:cNvPr>
          <p:cNvSpPr txBox="1"/>
          <p:nvPr/>
        </p:nvSpPr>
        <p:spPr>
          <a:xfrm>
            <a:off x="4643489" y="2561599"/>
            <a:ext cx="1198998" cy="830997"/>
          </a:xfrm>
          <a:prstGeom prst="rect">
            <a:avLst/>
          </a:prstGeom>
          <a:noFill/>
        </p:spPr>
        <p:txBody>
          <a:bodyPr wrap="square" rtlCol="1">
            <a:spAutoFit/>
          </a:bodyPr>
          <a:lstStyle/>
          <a:p>
            <a:pPr algn="ctr" rtl="1"/>
            <a:r>
              <a:rPr lang="ar-SA" sz="1200" b="1" dirty="0">
                <a:solidFill>
                  <a:schemeClr val="accent6">
                    <a:lumMod val="60000"/>
                    <a:lumOff val="40000"/>
                  </a:schemeClr>
                </a:solidFill>
                <a:latin typeface="Sakkal Majalla" panose="02000000000000000000" pitchFamily="2" charset="-78"/>
                <a:cs typeface="Sakkal Majalla" panose="02000000000000000000" pitchFamily="2" charset="-78"/>
              </a:rPr>
              <a:t>إجراء استبيان للعملاء حول طبيعة الطقس الذي يفضلونه للرحلات الخارجية </a:t>
            </a:r>
          </a:p>
        </p:txBody>
      </p:sp>
      <p:pic>
        <p:nvPicPr>
          <p:cNvPr id="28" name="صورة 27">
            <a:extLst>
              <a:ext uri="{FF2B5EF4-FFF2-40B4-BE49-F238E27FC236}">
                <a16:creationId xmlns:a16="http://schemas.microsoft.com/office/drawing/2014/main" id="{70C8E1E4-9D12-4CFA-4E47-10235F873CA0}"/>
              </a:ext>
            </a:extLst>
          </p:cNvPr>
          <p:cNvPicPr>
            <a:picLocks noChangeAspect="1"/>
          </p:cNvPicPr>
          <p:nvPr/>
        </p:nvPicPr>
        <p:blipFill>
          <a:blip r:embed="rId3"/>
          <a:stretch>
            <a:fillRect/>
          </a:stretch>
        </p:blipFill>
        <p:spPr>
          <a:xfrm>
            <a:off x="7430750" y="3799144"/>
            <a:ext cx="1219200" cy="888600"/>
          </a:xfrm>
          <a:prstGeom prst="rect">
            <a:avLst/>
          </a:prstGeom>
        </p:spPr>
      </p:pic>
      <p:cxnSp>
        <p:nvCxnSpPr>
          <p:cNvPr id="29" name="Google Shape;2811;p42">
            <a:extLst>
              <a:ext uri="{FF2B5EF4-FFF2-40B4-BE49-F238E27FC236}">
                <a16:creationId xmlns:a16="http://schemas.microsoft.com/office/drawing/2014/main" id="{BB6DAF43-3B0B-9D60-56CB-61D47D0CB6B4}"/>
              </a:ext>
            </a:extLst>
          </p:cNvPr>
          <p:cNvCxnSpPr>
            <a:cxnSpLocks/>
          </p:cNvCxnSpPr>
          <p:nvPr/>
        </p:nvCxnSpPr>
        <p:spPr>
          <a:xfrm flipH="1">
            <a:off x="8001100" y="3441675"/>
            <a:ext cx="250" cy="444850"/>
          </a:xfrm>
          <a:prstGeom prst="straightConnector1">
            <a:avLst/>
          </a:prstGeom>
          <a:noFill/>
          <a:ln w="9525" cap="flat" cmpd="sng">
            <a:solidFill>
              <a:schemeClr val="dk1"/>
            </a:solidFill>
            <a:prstDash val="solid"/>
            <a:round/>
            <a:headEnd type="none" w="med" len="med"/>
            <a:tailEnd type="none" w="med" len="med"/>
          </a:ln>
        </p:spPr>
      </p:cxnSp>
      <p:grpSp>
        <p:nvGrpSpPr>
          <p:cNvPr id="2785" name="مجموعة 2784">
            <a:extLst>
              <a:ext uri="{FF2B5EF4-FFF2-40B4-BE49-F238E27FC236}">
                <a16:creationId xmlns:a16="http://schemas.microsoft.com/office/drawing/2014/main" id="{EDDA8E55-9F4B-416E-2C76-005B9FDFCBF2}"/>
              </a:ext>
            </a:extLst>
          </p:cNvPr>
          <p:cNvGrpSpPr/>
          <p:nvPr/>
        </p:nvGrpSpPr>
        <p:grpSpPr>
          <a:xfrm>
            <a:off x="85060" y="4775125"/>
            <a:ext cx="8973880" cy="368915"/>
            <a:chOff x="85060" y="4775125"/>
            <a:chExt cx="8973880" cy="368915"/>
          </a:xfrm>
        </p:grpSpPr>
        <p:sp>
          <p:nvSpPr>
            <p:cNvPr id="2786" name="Google Shape;1161;p24">
              <a:extLst>
                <a:ext uri="{FF2B5EF4-FFF2-40B4-BE49-F238E27FC236}">
                  <a16:creationId xmlns:a16="http://schemas.microsoft.com/office/drawing/2014/main" id="{D5CB4C36-208C-EFDA-8671-13F11B2835FB}"/>
                </a:ext>
              </a:extLst>
            </p:cNvPr>
            <p:cNvSpPr/>
            <p:nvPr/>
          </p:nvSpPr>
          <p:spPr>
            <a:xfrm>
              <a:off x="85060" y="4775125"/>
              <a:ext cx="8973880" cy="368915"/>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7" name="مربع نص 2786">
              <a:extLst>
                <a:ext uri="{FF2B5EF4-FFF2-40B4-BE49-F238E27FC236}">
                  <a16:creationId xmlns:a16="http://schemas.microsoft.com/office/drawing/2014/main" id="{2593A6D6-2E7D-DB6C-8352-8A06D0738C2F}"/>
                </a:ext>
              </a:extLst>
            </p:cNvPr>
            <p:cNvSpPr txBox="1"/>
            <p:nvPr/>
          </p:nvSpPr>
          <p:spPr>
            <a:xfrm>
              <a:off x="3325928" y="4802823"/>
              <a:ext cx="2146143" cy="307777"/>
            </a:xfrm>
            <a:prstGeom prst="rect">
              <a:avLst/>
            </a:prstGeom>
            <a:noFill/>
          </p:spPr>
          <p:txBody>
            <a:bodyPr wrap="square">
              <a:spAutoFit/>
            </a:bodyPr>
            <a:lstStyle/>
            <a:p>
              <a:pPr algn="ctr" rtl="1"/>
              <a:r>
                <a:rPr lang="ar-SA" b="1" i="0" u="none" strike="noStrike" baseline="0" dirty="0">
                  <a:solidFill>
                    <a:schemeClr val="bg1"/>
                  </a:solidFill>
                  <a:latin typeface="Calibri" panose="020F0502020204030204" pitchFamily="34" charset="0"/>
                  <a:cs typeface="Calibri" panose="020F0502020204030204" pitchFamily="34" charset="0"/>
                </a:rPr>
                <a:t>إعداد المعلمة : منال الرحيلي</a:t>
              </a:r>
              <a:endParaRPr lang="ar-SA" b="1" dirty="0">
                <a:solidFill>
                  <a:schemeClr val="bg1"/>
                </a:solidFill>
              </a:endParaRPr>
            </a:p>
          </p:txBody>
        </p:sp>
      </p:grpSp>
      <p:pic>
        <p:nvPicPr>
          <p:cNvPr id="2812" name="صورة 2811">
            <a:extLst>
              <a:ext uri="{FF2B5EF4-FFF2-40B4-BE49-F238E27FC236}">
                <a16:creationId xmlns:a16="http://schemas.microsoft.com/office/drawing/2014/main" id="{6E4DD331-4B45-877A-A724-83E9025340FF}"/>
              </a:ext>
            </a:extLst>
          </p:cNvPr>
          <p:cNvPicPr>
            <a:picLocks noChangeAspect="1"/>
          </p:cNvPicPr>
          <p:nvPr/>
        </p:nvPicPr>
        <p:blipFill>
          <a:blip r:embed="rId4"/>
          <a:stretch>
            <a:fillRect/>
          </a:stretch>
        </p:blipFill>
        <p:spPr>
          <a:xfrm>
            <a:off x="5980826" y="3827225"/>
            <a:ext cx="1249749" cy="861733"/>
          </a:xfrm>
          <a:prstGeom prst="rect">
            <a:avLst/>
          </a:prstGeom>
        </p:spPr>
      </p:pic>
      <p:cxnSp>
        <p:nvCxnSpPr>
          <p:cNvPr id="2813" name="Google Shape;2811;p42">
            <a:extLst>
              <a:ext uri="{FF2B5EF4-FFF2-40B4-BE49-F238E27FC236}">
                <a16:creationId xmlns:a16="http://schemas.microsoft.com/office/drawing/2014/main" id="{B55D4F82-1F79-330F-495C-DA3A80E1FDFD}"/>
              </a:ext>
            </a:extLst>
          </p:cNvPr>
          <p:cNvCxnSpPr>
            <a:cxnSpLocks/>
          </p:cNvCxnSpPr>
          <p:nvPr/>
        </p:nvCxnSpPr>
        <p:spPr>
          <a:xfrm flipH="1">
            <a:off x="6629425" y="3439450"/>
            <a:ext cx="250" cy="444850"/>
          </a:xfrm>
          <a:prstGeom prst="straightConnector1">
            <a:avLst/>
          </a:prstGeom>
          <a:noFill/>
          <a:ln w="9525" cap="flat" cmpd="sng">
            <a:solidFill>
              <a:schemeClr val="dk1"/>
            </a:solidFill>
            <a:prstDash val="solid"/>
            <a:round/>
            <a:headEnd type="none" w="med" len="med"/>
            <a:tailEnd type="none" w="med" len="med"/>
          </a:ln>
        </p:spPr>
      </p:cxnSp>
      <p:pic>
        <p:nvPicPr>
          <p:cNvPr id="2815" name="صورة 2814">
            <a:extLst>
              <a:ext uri="{FF2B5EF4-FFF2-40B4-BE49-F238E27FC236}">
                <a16:creationId xmlns:a16="http://schemas.microsoft.com/office/drawing/2014/main" id="{5755FA0A-FD85-EB3C-E1DD-B521E392E388}"/>
              </a:ext>
            </a:extLst>
          </p:cNvPr>
          <p:cNvPicPr>
            <a:picLocks noChangeAspect="1"/>
          </p:cNvPicPr>
          <p:nvPr/>
        </p:nvPicPr>
        <p:blipFill>
          <a:blip r:embed="rId5"/>
          <a:stretch>
            <a:fillRect/>
          </a:stretch>
        </p:blipFill>
        <p:spPr>
          <a:xfrm>
            <a:off x="4611722" y="3812326"/>
            <a:ext cx="1186857" cy="875418"/>
          </a:xfrm>
          <a:prstGeom prst="rect">
            <a:avLst/>
          </a:prstGeom>
        </p:spPr>
      </p:pic>
      <p:cxnSp>
        <p:nvCxnSpPr>
          <p:cNvPr id="2816" name="Google Shape;2811;p42">
            <a:extLst>
              <a:ext uri="{FF2B5EF4-FFF2-40B4-BE49-F238E27FC236}">
                <a16:creationId xmlns:a16="http://schemas.microsoft.com/office/drawing/2014/main" id="{0779DC26-F3F1-42CE-0CC0-D3C545088A71}"/>
              </a:ext>
            </a:extLst>
          </p:cNvPr>
          <p:cNvCxnSpPr>
            <a:cxnSpLocks/>
          </p:cNvCxnSpPr>
          <p:nvPr/>
        </p:nvCxnSpPr>
        <p:spPr>
          <a:xfrm flipH="1">
            <a:off x="5230685" y="3428378"/>
            <a:ext cx="4240" cy="419730"/>
          </a:xfrm>
          <a:prstGeom prst="straightConnector1">
            <a:avLst/>
          </a:prstGeom>
          <a:noFill/>
          <a:ln w="9525" cap="flat" cmpd="sng">
            <a:solidFill>
              <a:schemeClr val="dk1"/>
            </a:solidFill>
            <a:prstDash val="solid"/>
            <a:round/>
            <a:headEnd type="none" w="med" len="med"/>
            <a:tailEnd type="none" w="med" len="med"/>
          </a:ln>
        </p:spPr>
      </p:cxnSp>
      <p:sp>
        <p:nvSpPr>
          <p:cNvPr id="2826" name="مربع نص 2825">
            <a:extLst>
              <a:ext uri="{FF2B5EF4-FFF2-40B4-BE49-F238E27FC236}">
                <a16:creationId xmlns:a16="http://schemas.microsoft.com/office/drawing/2014/main" id="{D3E69031-B1B2-F47F-3F00-CBF3A762104F}"/>
              </a:ext>
            </a:extLst>
          </p:cNvPr>
          <p:cNvSpPr txBox="1"/>
          <p:nvPr/>
        </p:nvSpPr>
        <p:spPr>
          <a:xfrm>
            <a:off x="531677" y="1372568"/>
            <a:ext cx="4040323" cy="584775"/>
          </a:xfrm>
          <a:prstGeom prst="rect">
            <a:avLst/>
          </a:prstGeom>
          <a:noFill/>
        </p:spPr>
        <p:txBody>
          <a:bodyPr wrap="square" rtlCol="1">
            <a:spAutoFit/>
          </a:bodyPr>
          <a:lstStyle/>
          <a:p>
            <a:pPr algn="r" rtl="1"/>
            <a:r>
              <a:rPr lang="ar-SA" sz="1600" b="1" dirty="0">
                <a:solidFill>
                  <a:schemeClr val="bg1"/>
                </a:solidFill>
                <a:latin typeface="Sakkal Majalla" panose="02000000000000000000" pitchFamily="2" charset="-78"/>
                <a:cs typeface="Sakkal Majalla" panose="02000000000000000000" pitchFamily="2" charset="-78"/>
              </a:rPr>
              <a:t>مصادر البيانات الثانوية </a:t>
            </a:r>
            <a:r>
              <a:rPr lang="ar-SA" sz="1600" b="1" dirty="0">
                <a:solidFill>
                  <a:srgbClr val="002060"/>
                </a:solidFill>
                <a:latin typeface="Sakkal Majalla" panose="02000000000000000000" pitchFamily="2" charset="-78"/>
                <a:cs typeface="Sakkal Majalla" panose="02000000000000000000" pitchFamily="2" charset="-78"/>
              </a:rPr>
              <a:t>: تحصل على هذا النوع من البيانات من خلال استخدام بيانات أخرى من مصدر البيانات الرئيس .</a:t>
            </a:r>
          </a:p>
        </p:txBody>
      </p:sp>
      <p:sp>
        <p:nvSpPr>
          <p:cNvPr id="2831" name="مربع نص 2830">
            <a:extLst>
              <a:ext uri="{FF2B5EF4-FFF2-40B4-BE49-F238E27FC236}">
                <a16:creationId xmlns:a16="http://schemas.microsoft.com/office/drawing/2014/main" id="{4C87852F-1C0E-309C-44C2-785EC096A5AC}"/>
              </a:ext>
            </a:extLst>
          </p:cNvPr>
          <p:cNvSpPr txBox="1"/>
          <p:nvPr/>
        </p:nvSpPr>
        <p:spPr>
          <a:xfrm>
            <a:off x="3214900" y="2223772"/>
            <a:ext cx="1363315" cy="2492990"/>
          </a:xfrm>
          <a:prstGeom prst="rect">
            <a:avLst/>
          </a:prstGeom>
          <a:noFill/>
        </p:spPr>
        <p:txBody>
          <a:bodyPr wrap="square" rtlCol="1">
            <a:spAutoFit/>
          </a:bodyPr>
          <a:lstStyle/>
          <a:p>
            <a:pPr algn="ctr" rtl="1"/>
            <a:r>
              <a:rPr lang="ar-SA" sz="1200" b="1" dirty="0">
                <a:solidFill>
                  <a:schemeClr val="accent4">
                    <a:lumMod val="20000"/>
                    <a:lumOff val="80000"/>
                  </a:schemeClr>
                </a:solidFill>
                <a:latin typeface="Sakkal Majalla" panose="02000000000000000000" pitchFamily="2" charset="-78"/>
                <a:cs typeface="Sakkal Majalla" panose="02000000000000000000" pitchFamily="2" charset="-78"/>
              </a:rPr>
              <a:t>مقياس سرعة الرياح هو جهاز يستخدم لحساب السرعة في حركة الرياح , حيث تدفع الرياح الناتجة عن حركة الهواء الزعانف الثلاثة للمقياس , مما يتسبب بدورانها , وهذا يؤدي إلى دوران المحور المركزي الذي يتصل بمولد كهربائي . تفعل الطاقة الناتجة عن هذا المولد عددًا كهربائيا تتم معايرته لعرض سرعة الرياح </a:t>
            </a:r>
          </a:p>
        </p:txBody>
      </p:sp>
      <p:sp>
        <p:nvSpPr>
          <p:cNvPr id="2834" name="مربع نص 2833">
            <a:extLst>
              <a:ext uri="{FF2B5EF4-FFF2-40B4-BE49-F238E27FC236}">
                <a16:creationId xmlns:a16="http://schemas.microsoft.com/office/drawing/2014/main" id="{48A86DB6-427D-638A-28CD-506962B7249E}"/>
              </a:ext>
            </a:extLst>
          </p:cNvPr>
          <p:cNvSpPr txBox="1"/>
          <p:nvPr/>
        </p:nvSpPr>
        <p:spPr>
          <a:xfrm>
            <a:off x="1582536" y="2708859"/>
            <a:ext cx="1611899" cy="1754326"/>
          </a:xfrm>
          <a:prstGeom prst="rect">
            <a:avLst/>
          </a:prstGeom>
          <a:noFill/>
        </p:spPr>
        <p:txBody>
          <a:bodyPr wrap="square">
            <a:spAutoFit/>
          </a:bodyPr>
          <a:lstStyle/>
          <a:p>
            <a:pPr algn="ctr" rtl="1"/>
            <a:r>
              <a:rPr lang="ar-SA" sz="1200" b="1" dirty="0">
                <a:solidFill>
                  <a:schemeClr val="accent6">
                    <a:lumMod val="60000"/>
                    <a:lumOff val="40000"/>
                  </a:schemeClr>
                </a:solidFill>
                <a:latin typeface="Sakkal Majalla" panose="02000000000000000000" pitchFamily="2" charset="-78"/>
                <a:cs typeface="Sakkal Majalla" panose="02000000000000000000" pitchFamily="2" charset="-78"/>
              </a:rPr>
              <a:t>يمكنك استخدام بيانات درجة حرارة الهواء وسرعة الرياح من مستشعرين مختلفين للحصول على بيانات لمعامل آخر يسمى درجة حرارة الرياح الباردة </a:t>
            </a:r>
            <a:r>
              <a:rPr lang="en-US" sz="1200" b="1" dirty="0">
                <a:solidFill>
                  <a:schemeClr val="accent6">
                    <a:lumMod val="60000"/>
                    <a:lumOff val="40000"/>
                  </a:schemeClr>
                </a:solidFill>
                <a:latin typeface="Sakkal Majalla" panose="02000000000000000000" pitchFamily="2" charset="-78"/>
                <a:cs typeface="Sakkal Majalla" panose="02000000000000000000" pitchFamily="2" charset="-78"/>
              </a:rPr>
              <a:t>wind-chill temperature </a:t>
            </a:r>
            <a:r>
              <a:rPr lang="ar-SA" sz="1200" b="1" dirty="0">
                <a:solidFill>
                  <a:schemeClr val="accent6">
                    <a:lumMod val="60000"/>
                    <a:lumOff val="40000"/>
                  </a:schemeClr>
                </a:solidFill>
                <a:latin typeface="Sakkal Majalla" panose="02000000000000000000" pitchFamily="2" charset="-78"/>
                <a:cs typeface="Sakkal Majalla" panose="02000000000000000000" pitchFamily="2" charset="-78"/>
              </a:rPr>
              <a:t> .</a:t>
            </a:r>
          </a:p>
          <a:p>
            <a:pPr algn="ctr" rtl="1"/>
            <a:r>
              <a:rPr lang="ar-SA" sz="1200" b="1" dirty="0">
                <a:solidFill>
                  <a:schemeClr val="bg1"/>
                </a:solidFill>
                <a:latin typeface="Sakkal Majalla" panose="02000000000000000000" pitchFamily="2" charset="-78"/>
                <a:cs typeface="Sakkal Majalla" panose="02000000000000000000" pitchFamily="2" charset="-78"/>
              </a:rPr>
              <a:t>درجة حرارة الرياح الباردة </a:t>
            </a:r>
            <a:r>
              <a:rPr lang="ar-SA" sz="1200" b="1" dirty="0">
                <a:solidFill>
                  <a:schemeClr val="accent6">
                    <a:lumMod val="60000"/>
                    <a:lumOff val="40000"/>
                  </a:schemeClr>
                </a:solidFill>
                <a:latin typeface="Sakkal Majalla" panose="02000000000000000000" pitchFamily="2" charset="-78"/>
                <a:cs typeface="Sakkal Majalla" panose="02000000000000000000" pitchFamily="2" charset="-78"/>
              </a:rPr>
              <a:t>=</a:t>
            </a:r>
            <a:r>
              <a:rPr lang="ar-SA" sz="1200" b="1" dirty="0">
                <a:solidFill>
                  <a:srgbClr val="FF0000"/>
                </a:solidFill>
                <a:latin typeface="Sakkal Majalla" panose="02000000000000000000" pitchFamily="2" charset="-78"/>
                <a:cs typeface="Sakkal Majalla" panose="02000000000000000000" pitchFamily="2" charset="-78"/>
              </a:rPr>
              <a:t>درجة حرارة الهواء </a:t>
            </a:r>
            <a:r>
              <a:rPr lang="ar-SA" sz="1200" b="1" dirty="0">
                <a:solidFill>
                  <a:schemeClr val="accent2">
                    <a:lumMod val="60000"/>
                    <a:lumOff val="40000"/>
                  </a:schemeClr>
                </a:solidFill>
                <a:latin typeface="Sakkal Majalla" panose="02000000000000000000" pitchFamily="2" charset="-78"/>
                <a:cs typeface="Sakkal Majalla" panose="02000000000000000000" pitchFamily="2" charset="-78"/>
              </a:rPr>
              <a:t>- </a:t>
            </a:r>
            <a:r>
              <a:rPr lang="ar-SA" sz="1200" b="1" dirty="0">
                <a:solidFill>
                  <a:srgbClr val="FF0000"/>
                </a:solidFill>
                <a:latin typeface="Sakkal Majalla" panose="02000000000000000000" pitchFamily="2" charset="-78"/>
                <a:cs typeface="Sakkal Majalla" panose="02000000000000000000" pitchFamily="2" charset="-78"/>
              </a:rPr>
              <a:t>(سرعة الرياح*0.7) </a:t>
            </a:r>
          </a:p>
        </p:txBody>
      </p:sp>
      <p:sp>
        <p:nvSpPr>
          <p:cNvPr id="2836" name="مربع نص 2835">
            <a:extLst>
              <a:ext uri="{FF2B5EF4-FFF2-40B4-BE49-F238E27FC236}">
                <a16:creationId xmlns:a16="http://schemas.microsoft.com/office/drawing/2014/main" id="{ACF8DF1E-78F3-791E-A2CE-919AA7F0C464}"/>
              </a:ext>
            </a:extLst>
          </p:cNvPr>
          <p:cNvSpPr txBox="1"/>
          <p:nvPr/>
        </p:nvSpPr>
        <p:spPr>
          <a:xfrm>
            <a:off x="85060" y="2598607"/>
            <a:ext cx="1449480" cy="1938992"/>
          </a:xfrm>
          <a:prstGeom prst="rect">
            <a:avLst/>
          </a:prstGeom>
          <a:noFill/>
        </p:spPr>
        <p:txBody>
          <a:bodyPr wrap="square">
            <a:spAutoFit/>
          </a:bodyPr>
          <a:lstStyle/>
          <a:p>
            <a:pPr algn="just" rtl="1"/>
            <a:r>
              <a:rPr lang="ar-SA" sz="1200" b="1" dirty="0">
                <a:solidFill>
                  <a:schemeClr val="accent6">
                    <a:lumMod val="60000"/>
                    <a:lumOff val="40000"/>
                  </a:schemeClr>
                </a:solidFill>
                <a:latin typeface="Sakkal Majalla" panose="02000000000000000000" pitchFamily="2" charset="-78"/>
                <a:cs typeface="Sakkal Majalla" panose="02000000000000000000" pitchFamily="2" charset="-78"/>
              </a:rPr>
              <a:t>يمكنك أولاً استخدام مستشعرات درجة الحرارة ومستشعرات الرياح كمصادر بيانات أولية لحساب بيانات درجة </a:t>
            </a:r>
            <a:r>
              <a:rPr lang="ar-SA" sz="1200" b="1" dirty="0">
                <a:solidFill>
                  <a:srgbClr val="FF0000"/>
                </a:solidFill>
                <a:latin typeface="Sakkal Majalla" panose="02000000000000000000" pitchFamily="2" charset="-78"/>
                <a:cs typeface="Sakkal Majalla" panose="02000000000000000000" pitchFamily="2" charset="-78"/>
              </a:rPr>
              <a:t>الحرارة</a:t>
            </a:r>
            <a:r>
              <a:rPr lang="ar-SA" sz="1200" b="1" dirty="0">
                <a:solidFill>
                  <a:schemeClr val="accent6">
                    <a:lumMod val="60000"/>
                    <a:lumOff val="40000"/>
                  </a:schemeClr>
                </a:solidFill>
                <a:latin typeface="Sakkal Majalla" panose="02000000000000000000" pitchFamily="2" charset="-78"/>
                <a:cs typeface="Sakkal Majalla" panose="02000000000000000000" pitchFamily="2" charset="-78"/>
              </a:rPr>
              <a:t> وسرعة </a:t>
            </a:r>
            <a:r>
              <a:rPr lang="ar-SA" sz="1200" b="1" dirty="0">
                <a:solidFill>
                  <a:srgbClr val="FF0000"/>
                </a:solidFill>
                <a:latin typeface="Sakkal Majalla" panose="02000000000000000000" pitchFamily="2" charset="-78"/>
                <a:cs typeface="Sakkal Majalla" panose="02000000000000000000" pitchFamily="2" charset="-78"/>
              </a:rPr>
              <a:t>الرياح</a:t>
            </a:r>
            <a:r>
              <a:rPr lang="ar-SA" sz="1200" b="1" dirty="0">
                <a:solidFill>
                  <a:schemeClr val="accent6">
                    <a:lumMod val="60000"/>
                    <a:lumOff val="40000"/>
                  </a:schemeClr>
                </a:solidFill>
                <a:latin typeface="Sakkal Majalla" panose="02000000000000000000" pitchFamily="2" charset="-78"/>
                <a:cs typeface="Sakkal Majalla" panose="02000000000000000000" pitchFamily="2" charset="-78"/>
              </a:rPr>
              <a:t>، ثم يمكنك استخدام صيغة درجة </a:t>
            </a:r>
            <a:r>
              <a:rPr lang="ar-SA" sz="1200" b="1" dirty="0">
                <a:solidFill>
                  <a:srgbClr val="FF0000"/>
                </a:solidFill>
                <a:latin typeface="Sakkal Majalla" panose="02000000000000000000" pitchFamily="2" charset="-78"/>
                <a:cs typeface="Sakkal Majalla" panose="02000000000000000000" pitchFamily="2" charset="-78"/>
              </a:rPr>
              <a:t>حرارة الرياح الباردة </a:t>
            </a:r>
            <a:r>
              <a:rPr lang="ar-SA" sz="1200" b="1" dirty="0">
                <a:solidFill>
                  <a:schemeClr val="accent6">
                    <a:lumMod val="60000"/>
                    <a:lumOff val="40000"/>
                  </a:schemeClr>
                </a:solidFill>
                <a:latin typeface="Sakkal Majalla" panose="02000000000000000000" pitchFamily="2" charset="-78"/>
                <a:cs typeface="Sakkal Majalla" panose="02000000000000000000" pitchFamily="2" charset="-78"/>
              </a:rPr>
              <a:t>كمصدر بيانات ثانوي من أجل الحصول على بيانات درجة حرارة الرياح الباردة.</a:t>
            </a:r>
          </a:p>
        </p:txBody>
      </p:sp>
      <p:sp>
        <p:nvSpPr>
          <p:cNvPr id="2838" name="مربع نص 2837">
            <a:extLst>
              <a:ext uri="{FF2B5EF4-FFF2-40B4-BE49-F238E27FC236}">
                <a16:creationId xmlns:a16="http://schemas.microsoft.com/office/drawing/2014/main" id="{07392D01-7743-9E50-5ADB-74ADAE74FA81}"/>
              </a:ext>
            </a:extLst>
          </p:cNvPr>
          <p:cNvSpPr txBox="1"/>
          <p:nvPr/>
        </p:nvSpPr>
        <p:spPr>
          <a:xfrm>
            <a:off x="2021150" y="2211134"/>
            <a:ext cx="678520" cy="307777"/>
          </a:xfrm>
          <a:prstGeom prst="rect">
            <a:avLst/>
          </a:prstGeom>
          <a:noFill/>
        </p:spPr>
        <p:txBody>
          <a:bodyPr wrap="square">
            <a:spAutoFit/>
          </a:bodyPr>
          <a:lstStyle/>
          <a:p>
            <a:pPr algn="ctr" rtl="1"/>
            <a:r>
              <a:rPr lang="ar-SA" b="1" i="0" u="none" strike="noStrike" baseline="0" dirty="0">
                <a:solidFill>
                  <a:schemeClr val="tx1"/>
                </a:solidFill>
                <a:latin typeface="Calibri" panose="020F0502020204030204" pitchFamily="34" charset="0"/>
                <a:cs typeface="Calibri" panose="020F0502020204030204" pitchFamily="34" charset="0"/>
              </a:rPr>
              <a:t>مثال</a:t>
            </a:r>
            <a:endParaRPr lang="ar-SA" dirty="0">
              <a:solidFill>
                <a:schemeClr val="tx1"/>
              </a:solidFill>
            </a:endParaRPr>
          </a:p>
        </p:txBody>
      </p:sp>
      <p:sp>
        <p:nvSpPr>
          <p:cNvPr id="2840" name="مربع نص 2839">
            <a:extLst>
              <a:ext uri="{FF2B5EF4-FFF2-40B4-BE49-F238E27FC236}">
                <a16:creationId xmlns:a16="http://schemas.microsoft.com/office/drawing/2014/main" id="{33288F46-871C-7B8A-D724-44E927C34524}"/>
              </a:ext>
            </a:extLst>
          </p:cNvPr>
          <p:cNvSpPr txBox="1"/>
          <p:nvPr/>
        </p:nvSpPr>
        <p:spPr>
          <a:xfrm>
            <a:off x="-114998" y="2236697"/>
            <a:ext cx="1557790" cy="307777"/>
          </a:xfrm>
          <a:prstGeom prst="rect">
            <a:avLst/>
          </a:prstGeom>
          <a:noFill/>
        </p:spPr>
        <p:txBody>
          <a:bodyPr wrap="square">
            <a:spAutoFit/>
          </a:bodyPr>
          <a:lstStyle/>
          <a:p>
            <a:pPr algn="ctr" rtl="1"/>
            <a:r>
              <a:rPr lang="ar-SA" b="1" i="0" u="none" strike="noStrike" baseline="0" dirty="0">
                <a:solidFill>
                  <a:schemeClr val="tx1"/>
                </a:solidFill>
                <a:latin typeface="Calibri" panose="020F0502020204030204" pitchFamily="34" charset="0"/>
                <a:cs typeface="Calibri" panose="020F0502020204030204" pitchFamily="34" charset="0"/>
              </a:rPr>
              <a:t>بعبارة أخرى</a:t>
            </a:r>
            <a:endParaRPr lang="ar-SA"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28"/>
                                        </p:tgtEl>
                                        <p:attrNameLst>
                                          <p:attrName>style.visibility</p:attrName>
                                        </p:attrNameLst>
                                      </p:cBhvr>
                                      <p:to>
                                        <p:strVal val="visible"/>
                                      </p:to>
                                    </p:set>
                                    <p:anim calcmode="lin" valueType="num">
                                      <p:cBhvr additive="base">
                                        <p:cTn id="23" dur="500" fill="hold"/>
                                        <p:tgtEl>
                                          <p:spTgt spid="28"/>
                                        </p:tgtEl>
                                        <p:attrNameLst>
                                          <p:attrName>ppt_x</p:attrName>
                                        </p:attrNameLst>
                                      </p:cBhvr>
                                      <p:tavLst>
                                        <p:tav tm="0">
                                          <p:val>
                                            <p:strVal val="#ppt_x"/>
                                          </p:val>
                                        </p:tav>
                                        <p:tav tm="100000">
                                          <p:val>
                                            <p:strVal val="#ppt_x"/>
                                          </p:val>
                                        </p:tav>
                                      </p:tavLst>
                                    </p:anim>
                                    <p:anim calcmode="lin" valueType="num">
                                      <p:cBhvr additive="base">
                                        <p:cTn id="24"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20"/>
                                        </p:tgtEl>
                                        <p:attrNameLst>
                                          <p:attrName>style.visibility</p:attrName>
                                        </p:attrNameLst>
                                      </p:cBhvr>
                                      <p:to>
                                        <p:strVal val="visible"/>
                                      </p:to>
                                    </p:set>
                                    <p:anim calcmode="lin" valueType="num">
                                      <p:cBhvr additive="base">
                                        <p:cTn id="29" dur="500" fill="hold"/>
                                        <p:tgtEl>
                                          <p:spTgt spid="20"/>
                                        </p:tgtEl>
                                        <p:attrNameLst>
                                          <p:attrName>ppt_x</p:attrName>
                                        </p:attrNameLst>
                                      </p:cBhvr>
                                      <p:tavLst>
                                        <p:tav tm="0">
                                          <p:val>
                                            <p:strVal val="#ppt_x"/>
                                          </p:val>
                                        </p:tav>
                                        <p:tav tm="100000">
                                          <p:val>
                                            <p:strVal val="#ppt_x"/>
                                          </p:val>
                                        </p:tav>
                                      </p:tavLst>
                                    </p:anim>
                                    <p:anim calcmode="lin" valueType="num">
                                      <p:cBhvr additive="base">
                                        <p:cTn id="3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2812"/>
                                        </p:tgtEl>
                                        <p:attrNameLst>
                                          <p:attrName>style.visibility</p:attrName>
                                        </p:attrNameLst>
                                      </p:cBhvr>
                                      <p:to>
                                        <p:strVal val="visible"/>
                                      </p:to>
                                    </p:set>
                                    <p:anim calcmode="lin" valueType="num">
                                      <p:cBhvr additive="base">
                                        <p:cTn id="35" dur="500" fill="hold"/>
                                        <p:tgtEl>
                                          <p:spTgt spid="2812"/>
                                        </p:tgtEl>
                                        <p:attrNameLst>
                                          <p:attrName>ppt_x</p:attrName>
                                        </p:attrNameLst>
                                      </p:cBhvr>
                                      <p:tavLst>
                                        <p:tav tm="0">
                                          <p:val>
                                            <p:strVal val="#ppt_x"/>
                                          </p:val>
                                        </p:tav>
                                        <p:tav tm="100000">
                                          <p:val>
                                            <p:strVal val="#ppt_x"/>
                                          </p:val>
                                        </p:tav>
                                      </p:tavLst>
                                    </p:anim>
                                    <p:anim calcmode="lin" valueType="num">
                                      <p:cBhvr additive="base">
                                        <p:cTn id="36" dur="500" fill="hold"/>
                                        <p:tgtEl>
                                          <p:spTgt spid="2812"/>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23"/>
                                        </p:tgtEl>
                                        <p:attrNameLst>
                                          <p:attrName>style.visibility</p:attrName>
                                        </p:attrNameLst>
                                      </p:cBhvr>
                                      <p:to>
                                        <p:strVal val="visible"/>
                                      </p:to>
                                    </p:set>
                                    <p:anim calcmode="lin" valueType="num">
                                      <p:cBhvr additive="base">
                                        <p:cTn id="41" dur="500" fill="hold"/>
                                        <p:tgtEl>
                                          <p:spTgt spid="23"/>
                                        </p:tgtEl>
                                        <p:attrNameLst>
                                          <p:attrName>ppt_x</p:attrName>
                                        </p:attrNameLst>
                                      </p:cBhvr>
                                      <p:tavLst>
                                        <p:tav tm="0">
                                          <p:val>
                                            <p:strVal val="#ppt_x"/>
                                          </p:val>
                                        </p:tav>
                                        <p:tav tm="100000">
                                          <p:val>
                                            <p:strVal val="#ppt_x"/>
                                          </p:val>
                                        </p:tav>
                                      </p:tavLst>
                                    </p:anim>
                                    <p:anim calcmode="lin" valueType="num">
                                      <p:cBhvr additive="base">
                                        <p:cTn id="42"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2815"/>
                                        </p:tgtEl>
                                        <p:attrNameLst>
                                          <p:attrName>style.visibility</p:attrName>
                                        </p:attrNameLst>
                                      </p:cBhvr>
                                      <p:to>
                                        <p:strVal val="visible"/>
                                      </p:to>
                                    </p:set>
                                    <p:anim calcmode="lin" valueType="num">
                                      <p:cBhvr additive="base">
                                        <p:cTn id="47" dur="500" fill="hold"/>
                                        <p:tgtEl>
                                          <p:spTgt spid="2815"/>
                                        </p:tgtEl>
                                        <p:attrNameLst>
                                          <p:attrName>ppt_x</p:attrName>
                                        </p:attrNameLst>
                                      </p:cBhvr>
                                      <p:tavLst>
                                        <p:tav tm="0">
                                          <p:val>
                                            <p:strVal val="#ppt_x"/>
                                          </p:val>
                                        </p:tav>
                                        <p:tav tm="100000">
                                          <p:val>
                                            <p:strVal val="#ppt_x"/>
                                          </p:val>
                                        </p:tav>
                                      </p:tavLst>
                                    </p:anim>
                                    <p:anim calcmode="lin" valueType="num">
                                      <p:cBhvr additive="base">
                                        <p:cTn id="48" dur="500" fill="hold"/>
                                        <p:tgtEl>
                                          <p:spTgt spid="2815"/>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2831"/>
                                        </p:tgtEl>
                                        <p:attrNameLst>
                                          <p:attrName>style.visibility</p:attrName>
                                        </p:attrNameLst>
                                      </p:cBhvr>
                                      <p:to>
                                        <p:strVal val="visible"/>
                                      </p:to>
                                    </p:set>
                                    <p:anim calcmode="lin" valueType="num">
                                      <p:cBhvr additive="base">
                                        <p:cTn id="53" dur="500" fill="hold"/>
                                        <p:tgtEl>
                                          <p:spTgt spid="2831"/>
                                        </p:tgtEl>
                                        <p:attrNameLst>
                                          <p:attrName>ppt_x</p:attrName>
                                        </p:attrNameLst>
                                      </p:cBhvr>
                                      <p:tavLst>
                                        <p:tav tm="0">
                                          <p:val>
                                            <p:strVal val="#ppt_x"/>
                                          </p:val>
                                        </p:tav>
                                        <p:tav tm="100000">
                                          <p:val>
                                            <p:strVal val="#ppt_x"/>
                                          </p:val>
                                        </p:tav>
                                      </p:tavLst>
                                    </p:anim>
                                    <p:anim calcmode="lin" valueType="num">
                                      <p:cBhvr additive="base">
                                        <p:cTn id="54" dur="500" fill="hold"/>
                                        <p:tgtEl>
                                          <p:spTgt spid="2831"/>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2826"/>
                                        </p:tgtEl>
                                        <p:attrNameLst>
                                          <p:attrName>style.visibility</p:attrName>
                                        </p:attrNameLst>
                                      </p:cBhvr>
                                      <p:to>
                                        <p:strVal val="visible"/>
                                      </p:to>
                                    </p:set>
                                    <p:anim calcmode="lin" valueType="num">
                                      <p:cBhvr additive="base">
                                        <p:cTn id="59" dur="500" fill="hold"/>
                                        <p:tgtEl>
                                          <p:spTgt spid="2826"/>
                                        </p:tgtEl>
                                        <p:attrNameLst>
                                          <p:attrName>ppt_x</p:attrName>
                                        </p:attrNameLst>
                                      </p:cBhvr>
                                      <p:tavLst>
                                        <p:tav tm="0">
                                          <p:val>
                                            <p:strVal val="#ppt_x"/>
                                          </p:val>
                                        </p:tav>
                                        <p:tav tm="100000">
                                          <p:val>
                                            <p:strVal val="#ppt_x"/>
                                          </p:val>
                                        </p:tav>
                                      </p:tavLst>
                                    </p:anim>
                                    <p:anim calcmode="lin" valueType="num">
                                      <p:cBhvr additive="base">
                                        <p:cTn id="60" dur="500" fill="hold"/>
                                        <p:tgtEl>
                                          <p:spTgt spid="2826"/>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6" presetClass="entr" presetSubtype="16" fill="hold" grpId="0" nodeType="clickEffect">
                                  <p:stCondLst>
                                    <p:cond delay="0"/>
                                  </p:stCondLst>
                                  <p:childTnLst>
                                    <p:set>
                                      <p:cBhvr>
                                        <p:cTn id="64" dur="1" fill="hold">
                                          <p:stCondLst>
                                            <p:cond delay="0"/>
                                          </p:stCondLst>
                                        </p:cTn>
                                        <p:tgtEl>
                                          <p:spTgt spid="2838"/>
                                        </p:tgtEl>
                                        <p:attrNameLst>
                                          <p:attrName>style.visibility</p:attrName>
                                        </p:attrNameLst>
                                      </p:cBhvr>
                                      <p:to>
                                        <p:strVal val="visible"/>
                                      </p:to>
                                    </p:set>
                                    <p:animEffect transition="in" filter="circle(in)">
                                      <p:cBhvr>
                                        <p:cTn id="65" dur="2000"/>
                                        <p:tgtEl>
                                          <p:spTgt spid="2838"/>
                                        </p:tgtEl>
                                      </p:cBhvr>
                                    </p:animEffect>
                                  </p:childTnLst>
                                </p:cTn>
                              </p:par>
                            </p:childTnLst>
                          </p:cTn>
                        </p:par>
                      </p:childTnLst>
                    </p:cTn>
                  </p:par>
                  <p:par>
                    <p:cTn id="66" fill="hold">
                      <p:stCondLst>
                        <p:cond delay="indefinite"/>
                      </p:stCondLst>
                      <p:childTnLst>
                        <p:par>
                          <p:cTn id="67" fill="hold">
                            <p:stCondLst>
                              <p:cond delay="0"/>
                            </p:stCondLst>
                            <p:childTnLst>
                              <p:par>
                                <p:cTn id="68" presetID="2" presetClass="entr" presetSubtype="4" fill="hold" grpId="0" nodeType="clickEffect">
                                  <p:stCondLst>
                                    <p:cond delay="0"/>
                                  </p:stCondLst>
                                  <p:childTnLst>
                                    <p:set>
                                      <p:cBhvr>
                                        <p:cTn id="69" dur="1" fill="hold">
                                          <p:stCondLst>
                                            <p:cond delay="0"/>
                                          </p:stCondLst>
                                        </p:cTn>
                                        <p:tgtEl>
                                          <p:spTgt spid="2834"/>
                                        </p:tgtEl>
                                        <p:attrNameLst>
                                          <p:attrName>style.visibility</p:attrName>
                                        </p:attrNameLst>
                                      </p:cBhvr>
                                      <p:to>
                                        <p:strVal val="visible"/>
                                      </p:to>
                                    </p:set>
                                    <p:anim calcmode="lin" valueType="num">
                                      <p:cBhvr additive="base">
                                        <p:cTn id="70" dur="500" fill="hold"/>
                                        <p:tgtEl>
                                          <p:spTgt spid="2834"/>
                                        </p:tgtEl>
                                        <p:attrNameLst>
                                          <p:attrName>ppt_x</p:attrName>
                                        </p:attrNameLst>
                                      </p:cBhvr>
                                      <p:tavLst>
                                        <p:tav tm="0">
                                          <p:val>
                                            <p:strVal val="#ppt_x"/>
                                          </p:val>
                                        </p:tav>
                                        <p:tav tm="100000">
                                          <p:val>
                                            <p:strVal val="#ppt_x"/>
                                          </p:val>
                                        </p:tav>
                                      </p:tavLst>
                                    </p:anim>
                                    <p:anim calcmode="lin" valueType="num">
                                      <p:cBhvr additive="base">
                                        <p:cTn id="71" dur="500" fill="hold"/>
                                        <p:tgtEl>
                                          <p:spTgt spid="2834"/>
                                        </p:tgtEl>
                                        <p:attrNameLst>
                                          <p:attrName>ppt_y</p:attrName>
                                        </p:attrNameLst>
                                      </p:cBhvr>
                                      <p:tavLst>
                                        <p:tav tm="0">
                                          <p:val>
                                            <p:strVal val="1+#ppt_h/2"/>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6" presetClass="entr" presetSubtype="16" fill="hold" grpId="0" nodeType="clickEffect">
                                  <p:stCondLst>
                                    <p:cond delay="0"/>
                                  </p:stCondLst>
                                  <p:childTnLst>
                                    <p:set>
                                      <p:cBhvr>
                                        <p:cTn id="75" dur="1" fill="hold">
                                          <p:stCondLst>
                                            <p:cond delay="0"/>
                                          </p:stCondLst>
                                        </p:cTn>
                                        <p:tgtEl>
                                          <p:spTgt spid="2840"/>
                                        </p:tgtEl>
                                        <p:attrNameLst>
                                          <p:attrName>style.visibility</p:attrName>
                                        </p:attrNameLst>
                                      </p:cBhvr>
                                      <p:to>
                                        <p:strVal val="visible"/>
                                      </p:to>
                                    </p:set>
                                    <p:animEffect transition="in" filter="circle(in)">
                                      <p:cBhvr>
                                        <p:cTn id="76" dur="2000"/>
                                        <p:tgtEl>
                                          <p:spTgt spid="2840"/>
                                        </p:tgtEl>
                                      </p:cBhvr>
                                    </p:animEffect>
                                  </p:childTnLst>
                                </p:cTn>
                              </p:par>
                            </p:childTnLst>
                          </p:cTn>
                        </p:par>
                      </p:childTnLst>
                    </p:cTn>
                  </p:par>
                  <p:par>
                    <p:cTn id="77" fill="hold">
                      <p:stCondLst>
                        <p:cond delay="indefinite"/>
                      </p:stCondLst>
                      <p:childTnLst>
                        <p:par>
                          <p:cTn id="78" fill="hold">
                            <p:stCondLst>
                              <p:cond delay="0"/>
                            </p:stCondLst>
                            <p:childTnLst>
                              <p:par>
                                <p:cTn id="79" presetID="2" presetClass="entr" presetSubtype="4" fill="hold" grpId="0" nodeType="clickEffect">
                                  <p:stCondLst>
                                    <p:cond delay="0"/>
                                  </p:stCondLst>
                                  <p:childTnLst>
                                    <p:set>
                                      <p:cBhvr>
                                        <p:cTn id="80" dur="1" fill="hold">
                                          <p:stCondLst>
                                            <p:cond delay="0"/>
                                          </p:stCondLst>
                                        </p:cTn>
                                        <p:tgtEl>
                                          <p:spTgt spid="2836"/>
                                        </p:tgtEl>
                                        <p:attrNameLst>
                                          <p:attrName>style.visibility</p:attrName>
                                        </p:attrNameLst>
                                      </p:cBhvr>
                                      <p:to>
                                        <p:strVal val="visible"/>
                                      </p:to>
                                    </p:set>
                                    <p:anim calcmode="lin" valueType="num">
                                      <p:cBhvr additive="base">
                                        <p:cTn id="81" dur="500" fill="hold"/>
                                        <p:tgtEl>
                                          <p:spTgt spid="2836"/>
                                        </p:tgtEl>
                                        <p:attrNameLst>
                                          <p:attrName>ppt_x</p:attrName>
                                        </p:attrNameLst>
                                      </p:cBhvr>
                                      <p:tavLst>
                                        <p:tav tm="0">
                                          <p:val>
                                            <p:strVal val="#ppt_x"/>
                                          </p:val>
                                        </p:tav>
                                        <p:tav tm="100000">
                                          <p:val>
                                            <p:strVal val="#ppt_x"/>
                                          </p:val>
                                        </p:tav>
                                      </p:tavLst>
                                    </p:anim>
                                    <p:anim calcmode="lin" valueType="num">
                                      <p:cBhvr additive="base">
                                        <p:cTn id="82" dur="500" fill="hold"/>
                                        <p:tgtEl>
                                          <p:spTgt spid="28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p:bldP spid="13" grpId="0"/>
      <p:bldP spid="20" grpId="0"/>
      <p:bldP spid="23" grpId="0"/>
      <p:bldP spid="2826" grpId="0"/>
      <p:bldP spid="2831" grpId="0"/>
      <p:bldP spid="2834" grpId="0"/>
      <p:bldP spid="2836" grpId="0"/>
      <p:bldP spid="2838" grpId="0"/>
      <p:bldP spid="284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98"/>
        <p:cNvGrpSpPr/>
        <p:nvPr/>
      </p:nvGrpSpPr>
      <p:grpSpPr>
        <a:xfrm>
          <a:off x="0" y="0"/>
          <a:ext cx="0" cy="0"/>
          <a:chOff x="0" y="0"/>
          <a:chExt cx="0" cy="0"/>
        </a:xfrm>
      </p:grpSpPr>
      <p:sp>
        <p:nvSpPr>
          <p:cNvPr id="1299" name="Google Shape;1299;p25"/>
          <p:cNvSpPr/>
          <p:nvPr/>
        </p:nvSpPr>
        <p:spPr>
          <a:xfrm>
            <a:off x="2860125" y="1543275"/>
            <a:ext cx="980400" cy="9804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25"/>
          <p:cNvSpPr/>
          <p:nvPr/>
        </p:nvSpPr>
        <p:spPr>
          <a:xfrm>
            <a:off x="4833663" y="1543275"/>
            <a:ext cx="980400" cy="9804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301" name="Google Shape;1301;p25"/>
          <p:cNvCxnSpPr>
            <a:stCxn id="1302" idx="6"/>
            <a:endCxn id="1299" idx="2"/>
          </p:cNvCxnSpPr>
          <p:nvPr/>
        </p:nvCxnSpPr>
        <p:spPr>
          <a:xfrm>
            <a:off x="2077938" y="2033442"/>
            <a:ext cx="782100" cy="0"/>
          </a:xfrm>
          <a:prstGeom prst="straightConnector1">
            <a:avLst/>
          </a:prstGeom>
          <a:noFill/>
          <a:ln w="9525" cap="flat" cmpd="sng">
            <a:solidFill>
              <a:schemeClr val="dk1"/>
            </a:solidFill>
            <a:prstDash val="solid"/>
            <a:round/>
            <a:headEnd type="none" w="med" len="med"/>
            <a:tailEnd type="none" w="med" len="med"/>
          </a:ln>
        </p:spPr>
      </p:cxnSp>
      <p:cxnSp>
        <p:nvCxnSpPr>
          <p:cNvPr id="1303" name="Google Shape;1303;p25"/>
          <p:cNvCxnSpPr>
            <a:stCxn id="1304" idx="2"/>
            <a:endCxn id="1300" idx="6"/>
          </p:cNvCxnSpPr>
          <p:nvPr/>
        </p:nvCxnSpPr>
        <p:spPr>
          <a:xfrm rot="10800000">
            <a:off x="5814188" y="2033442"/>
            <a:ext cx="1251900" cy="0"/>
          </a:xfrm>
          <a:prstGeom prst="straightConnector1">
            <a:avLst/>
          </a:prstGeom>
          <a:noFill/>
          <a:ln w="9525" cap="flat" cmpd="sng">
            <a:solidFill>
              <a:schemeClr val="dk1"/>
            </a:solidFill>
            <a:prstDash val="solid"/>
            <a:round/>
            <a:headEnd type="none" w="med" len="med"/>
            <a:tailEnd type="none" w="med" len="med"/>
          </a:ln>
        </p:spPr>
      </p:cxnSp>
      <p:sp>
        <p:nvSpPr>
          <p:cNvPr id="1306" name="Google Shape;1306;p25"/>
          <p:cNvSpPr/>
          <p:nvPr/>
        </p:nvSpPr>
        <p:spPr>
          <a:xfrm>
            <a:off x="479663" y="2713388"/>
            <a:ext cx="2110500" cy="572700"/>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algn="ctr">
              <a:buClr>
                <a:schemeClr val="dk1"/>
              </a:buClr>
              <a:buSzPts val="1100"/>
            </a:pPr>
            <a:r>
              <a:rPr lang="ar-SA" sz="1300" dirty="0">
                <a:solidFill>
                  <a:schemeClr val="bg1"/>
                </a:solidFill>
                <a:latin typeface="Calibri" panose="020F0502020204030204" pitchFamily="34" charset="0"/>
                <a:cs typeface="Calibri" panose="020F0502020204030204" pitchFamily="34" charset="0"/>
                <a:sym typeface="Fira Sans Extra Condensed"/>
              </a:rPr>
              <a:t>مثل : </a:t>
            </a:r>
            <a:r>
              <a:rPr lang="ar-SA" sz="1300" dirty="0">
                <a:solidFill>
                  <a:schemeClr val="tx1"/>
                </a:solidFill>
                <a:latin typeface="Calibri" panose="020F0502020204030204" pitchFamily="34" charset="0"/>
                <a:cs typeface="Calibri" panose="020F0502020204030204" pitchFamily="34" charset="0"/>
                <a:sym typeface="Fira Sans Extra Condensed"/>
              </a:rPr>
              <a:t>أفراد من مصادر خارج الجامعة المحددة أو مؤسسات أخرى</a:t>
            </a:r>
            <a:endParaRPr lang="ar-SA" sz="1300" dirty="0">
              <a:solidFill>
                <a:schemeClr val="tx1"/>
              </a:solidFill>
              <a:latin typeface="Calibri" panose="020F0502020204030204" pitchFamily="34" charset="0"/>
              <a:cs typeface="Calibri" panose="020F0502020204030204" pitchFamily="34" charset="0"/>
            </a:endParaRPr>
          </a:p>
        </p:txBody>
      </p:sp>
      <p:sp>
        <p:nvSpPr>
          <p:cNvPr id="1307" name="Google Shape;1307;p25"/>
          <p:cNvSpPr/>
          <p:nvPr/>
        </p:nvSpPr>
        <p:spPr>
          <a:xfrm>
            <a:off x="479663" y="3498669"/>
            <a:ext cx="2110500" cy="891600"/>
          </a:xfrm>
          <a:prstGeom prst="roundRect">
            <a:avLst>
              <a:gd name="adj" fmla="val 37640"/>
            </a:avLst>
          </a:prstGeom>
          <a:solidFill>
            <a:schemeClr val="accent1"/>
          </a:solidFill>
          <a:ln>
            <a:noFill/>
          </a:ln>
        </p:spPr>
        <p:txBody>
          <a:bodyPr spcFirstLastPara="1" wrap="square" lIns="91425" tIns="91425" rIns="91425" bIns="91425" anchor="ctr" anchorCtr="0">
            <a:noAutofit/>
          </a:bodyPr>
          <a:lstStyle/>
          <a:p>
            <a:pPr algn="ctr">
              <a:buClr>
                <a:schemeClr val="dk1"/>
              </a:buClr>
              <a:buSzPts val="1100"/>
            </a:pPr>
            <a:r>
              <a:rPr lang="ar-SA" sz="1200" dirty="0">
                <a:solidFill>
                  <a:schemeClr val="bg1"/>
                </a:solidFill>
                <a:latin typeface="Calibri" panose="020F0502020204030204" pitchFamily="34" charset="0"/>
                <a:cs typeface="Calibri" panose="020F0502020204030204" pitchFamily="34" charset="0"/>
                <a:sym typeface="Roboto"/>
              </a:rPr>
              <a:t>هي البيانات التي يتم تحصيلها من خارج جهة العمل .</a:t>
            </a:r>
          </a:p>
        </p:txBody>
      </p:sp>
      <p:sp>
        <p:nvSpPr>
          <p:cNvPr id="1308" name="Google Shape;1308;p25"/>
          <p:cNvSpPr/>
          <p:nvPr/>
        </p:nvSpPr>
        <p:spPr>
          <a:xfrm>
            <a:off x="6553838" y="2713388"/>
            <a:ext cx="2110500" cy="572700"/>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algn="ctr">
              <a:buClr>
                <a:schemeClr val="dk1"/>
              </a:buClr>
              <a:buSzPts val="1100"/>
            </a:pPr>
            <a:r>
              <a:rPr lang="ar-SA" sz="1300" dirty="0">
                <a:solidFill>
                  <a:schemeClr val="bg1"/>
                </a:solidFill>
                <a:latin typeface="Calibri" panose="020F0502020204030204" pitchFamily="34" charset="0"/>
                <a:cs typeface="Calibri" panose="020F0502020204030204" pitchFamily="34" charset="0"/>
                <a:sym typeface="Fira Sans Extra Condensed"/>
              </a:rPr>
              <a:t>مثل : </a:t>
            </a:r>
            <a:r>
              <a:rPr lang="ar-SA" sz="1300" dirty="0">
                <a:solidFill>
                  <a:schemeClr val="tx1"/>
                </a:solidFill>
                <a:latin typeface="Calibri" panose="020F0502020204030204" pitchFamily="34" charset="0"/>
                <a:cs typeface="Calibri" panose="020F0502020204030204" pitchFamily="34" charset="0"/>
                <a:sym typeface="Fira Sans Extra Condensed"/>
              </a:rPr>
              <a:t>جهاز استشعار تابع لجامعة أو مؤسسة علمية</a:t>
            </a:r>
            <a:endParaRPr sz="1300" dirty="0">
              <a:solidFill>
                <a:schemeClr val="tx1"/>
              </a:solidFill>
              <a:latin typeface="Calibri" panose="020F0502020204030204" pitchFamily="34" charset="0"/>
              <a:cs typeface="Calibri" panose="020F0502020204030204" pitchFamily="34" charset="0"/>
            </a:endParaRPr>
          </a:p>
        </p:txBody>
      </p:sp>
      <p:sp>
        <p:nvSpPr>
          <p:cNvPr id="1309" name="Google Shape;1309;p25"/>
          <p:cNvSpPr/>
          <p:nvPr/>
        </p:nvSpPr>
        <p:spPr>
          <a:xfrm>
            <a:off x="6553838" y="3423058"/>
            <a:ext cx="2110500" cy="891600"/>
          </a:xfrm>
          <a:prstGeom prst="roundRect">
            <a:avLst>
              <a:gd name="adj" fmla="val 37640"/>
            </a:avLst>
          </a:prstGeom>
          <a:solidFill>
            <a:schemeClr val="accent1"/>
          </a:solidFill>
          <a:ln>
            <a:noFill/>
          </a:ln>
        </p:spPr>
        <p:txBody>
          <a:bodyPr spcFirstLastPara="1" wrap="square" lIns="91425" tIns="91425" rIns="91425" bIns="91425" anchor="ctr" anchorCtr="0">
            <a:noAutofit/>
          </a:bodyPr>
          <a:lstStyle/>
          <a:p>
            <a:pPr algn="ctr">
              <a:buClr>
                <a:schemeClr val="dk1"/>
              </a:buClr>
              <a:buSzPts val="1100"/>
            </a:pPr>
            <a:r>
              <a:rPr lang="ar-SA" sz="1200" dirty="0">
                <a:solidFill>
                  <a:schemeClr val="bg1"/>
                </a:solidFill>
                <a:latin typeface="Calibri" panose="020F0502020204030204" pitchFamily="34" charset="0"/>
                <a:cs typeface="Calibri" panose="020F0502020204030204" pitchFamily="34" charset="0"/>
                <a:sym typeface="Roboto"/>
              </a:rPr>
              <a:t>هي البيانات التي يتم جمعها داخليًا عن طريق جهة العمل أو الجهة المسؤولة عن جمع البيانات . </a:t>
            </a:r>
            <a:endParaRPr sz="1200" dirty="0">
              <a:solidFill>
                <a:schemeClr val="bg1"/>
              </a:solidFill>
              <a:latin typeface="Calibri" panose="020F0502020204030204" pitchFamily="34" charset="0"/>
              <a:cs typeface="Calibri" panose="020F0502020204030204" pitchFamily="34" charset="0"/>
              <a:sym typeface="Roboto"/>
            </a:endParaRPr>
          </a:p>
        </p:txBody>
      </p:sp>
      <p:sp>
        <p:nvSpPr>
          <p:cNvPr id="1302" name="Google Shape;1302;p25"/>
          <p:cNvSpPr/>
          <p:nvPr/>
        </p:nvSpPr>
        <p:spPr>
          <a:xfrm>
            <a:off x="991938" y="1490442"/>
            <a:ext cx="1086000" cy="10860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 name="Google Shape;1304;p25"/>
          <p:cNvSpPr/>
          <p:nvPr/>
        </p:nvSpPr>
        <p:spPr>
          <a:xfrm>
            <a:off x="7066088" y="1490442"/>
            <a:ext cx="1086000" cy="10860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10" name="Google Shape;1310;p25"/>
          <p:cNvGrpSpPr/>
          <p:nvPr/>
        </p:nvGrpSpPr>
        <p:grpSpPr>
          <a:xfrm>
            <a:off x="1237977" y="1704762"/>
            <a:ext cx="593895" cy="657393"/>
            <a:chOff x="-1088260" y="1313437"/>
            <a:chExt cx="593895" cy="657393"/>
          </a:xfrm>
        </p:grpSpPr>
        <p:sp>
          <p:nvSpPr>
            <p:cNvPr id="1311" name="Google Shape;1311;p25"/>
            <p:cNvSpPr/>
            <p:nvPr/>
          </p:nvSpPr>
          <p:spPr>
            <a:xfrm>
              <a:off x="-1088260" y="1313437"/>
              <a:ext cx="593895" cy="355757"/>
            </a:xfrm>
            <a:custGeom>
              <a:avLst/>
              <a:gdLst/>
              <a:ahLst/>
              <a:cxnLst/>
              <a:rect l="l" t="t" r="r" b="b"/>
              <a:pathLst>
                <a:path w="5322" h="3188" extrusionOk="0">
                  <a:moveTo>
                    <a:pt x="2664" y="0"/>
                  </a:moveTo>
                  <a:cubicBezTo>
                    <a:pt x="2061" y="0"/>
                    <a:pt x="1549" y="372"/>
                    <a:pt x="1341" y="901"/>
                  </a:cubicBezTo>
                  <a:cubicBezTo>
                    <a:pt x="1284" y="890"/>
                    <a:pt x="1228" y="890"/>
                    <a:pt x="1172" y="890"/>
                  </a:cubicBezTo>
                  <a:cubicBezTo>
                    <a:pt x="524" y="890"/>
                    <a:pt x="0" y="1425"/>
                    <a:pt x="23" y="2078"/>
                  </a:cubicBezTo>
                  <a:cubicBezTo>
                    <a:pt x="45" y="2698"/>
                    <a:pt x="563" y="3187"/>
                    <a:pt x="1183" y="3187"/>
                  </a:cubicBezTo>
                  <a:lnTo>
                    <a:pt x="4139" y="3187"/>
                  </a:lnTo>
                  <a:cubicBezTo>
                    <a:pt x="4759" y="3187"/>
                    <a:pt x="5283" y="2698"/>
                    <a:pt x="5299" y="2078"/>
                  </a:cubicBezTo>
                  <a:cubicBezTo>
                    <a:pt x="5322" y="1425"/>
                    <a:pt x="4798" y="890"/>
                    <a:pt x="4151" y="890"/>
                  </a:cubicBezTo>
                  <a:cubicBezTo>
                    <a:pt x="4094" y="890"/>
                    <a:pt x="4038" y="890"/>
                    <a:pt x="3982" y="901"/>
                  </a:cubicBezTo>
                  <a:cubicBezTo>
                    <a:pt x="3773" y="372"/>
                    <a:pt x="3261" y="0"/>
                    <a:pt x="26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 name="Google Shape;1312;p25"/>
            <p:cNvSpPr/>
            <p:nvPr/>
          </p:nvSpPr>
          <p:spPr>
            <a:xfrm>
              <a:off x="-939395" y="1422687"/>
              <a:ext cx="296724" cy="296836"/>
            </a:xfrm>
            <a:custGeom>
              <a:avLst/>
              <a:gdLst/>
              <a:ahLst/>
              <a:cxnLst/>
              <a:rect l="l" t="t" r="r" b="b"/>
              <a:pathLst>
                <a:path w="2659" h="2660" extrusionOk="0">
                  <a:moveTo>
                    <a:pt x="1330" y="795"/>
                  </a:moveTo>
                  <a:cubicBezTo>
                    <a:pt x="1623" y="795"/>
                    <a:pt x="1859" y="1032"/>
                    <a:pt x="1859" y="1330"/>
                  </a:cubicBezTo>
                  <a:cubicBezTo>
                    <a:pt x="1859" y="1623"/>
                    <a:pt x="1623" y="1859"/>
                    <a:pt x="1330" y="1859"/>
                  </a:cubicBezTo>
                  <a:cubicBezTo>
                    <a:pt x="1031" y="1859"/>
                    <a:pt x="795" y="1623"/>
                    <a:pt x="795" y="1330"/>
                  </a:cubicBezTo>
                  <a:cubicBezTo>
                    <a:pt x="795" y="1032"/>
                    <a:pt x="1031" y="795"/>
                    <a:pt x="1330" y="795"/>
                  </a:cubicBezTo>
                  <a:close/>
                  <a:moveTo>
                    <a:pt x="1161" y="1"/>
                  </a:moveTo>
                  <a:lnTo>
                    <a:pt x="1116" y="181"/>
                  </a:lnTo>
                  <a:cubicBezTo>
                    <a:pt x="1093" y="271"/>
                    <a:pt x="1031" y="350"/>
                    <a:pt x="941" y="384"/>
                  </a:cubicBezTo>
                  <a:cubicBezTo>
                    <a:pt x="902" y="401"/>
                    <a:pt x="860" y="410"/>
                    <a:pt x="819" y="410"/>
                  </a:cubicBezTo>
                  <a:cubicBezTo>
                    <a:pt x="767" y="410"/>
                    <a:pt x="715" y="395"/>
                    <a:pt x="671" y="367"/>
                  </a:cubicBezTo>
                  <a:lnTo>
                    <a:pt x="513" y="271"/>
                  </a:lnTo>
                  <a:lnTo>
                    <a:pt x="271" y="513"/>
                  </a:lnTo>
                  <a:lnTo>
                    <a:pt x="367" y="671"/>
                  </a:lnTo>
                  <a:cubicBezTo>
                    <a:pt x="418" y="750"/>
                    <a:pt x="423" y="851"/>
                    <a:pt x="384" y="936"/>
                  </a:cubicBezTo>
                  <a:cubicBezTo>
                    <a:pt x="384" y="941"/>
                    <a:pt x="384" y="941"/>
                    <a:pt x="384" y="941"/>
                  </a:cubicBezTo>
                  <a:cubicBezTo>
                    <a:pt x="350" y="1026"/>
                    <a:pt x="277" y="1093"/>
                    <a:pt x="181" y="1116"/>
                  </a:cubicBezTo>
                  <a:lnTo>
                    <a:pt x="1" y="1161"/>
                  </a:lnTo>
                  <a:lnTo>
                    <a:pt x="1" y="1505"/>
                  </a:lnTo>
                  <a:lnTo>
                    <a:pt x="181" y="1544"/>
                  </a:lnTo>
                  <a:cubicBezTo>
                    <a:pt x="271" y="1566"/>
                    <a:pt x="350" y="1634"/>
                    <a:pt x="384" y="1724"/>
                  </a:cubicBezTo>
                  <a:cubicBezTo>
                    <a:pt x="423" y="1809"/>
                    <a:pt x="418" y="1910"/>
                    <a:pt x="367" y="1989"/>
                  </a:cubicBezTo>
                  <a:lnTo>
                    <a:pt x="271" y="2147"/>
                  </a:lnTo>
                  <a:lnTo>
                    <a:pt x="513" y="2394"/>
                  </a:lnTo>
                  <a:lnTo>
                    <a:pt x="671" y="2293"/>
                  </a:lnTo>
                  <a:cubicBezTo>
                    <a:pt x="716" y="2267"/>
                    <a:pt x="768" y="2254"/>
                    <a:pt x="821" y="2254"/>
                  </a:cubicBezTo>
                  <a:cubicBezTo>
                    <a:pt x="860" y="2254"/>
                    <a:pt x="900" y="2262"/>
                    <a:pt x="936" y="2276"/>
                  </a:cubicBezTo>
                  <a:lnTo>
                    <a:pt x="941" y="2276"/>
                  </a:lnTo>
                  <a:cubicBezTo>
                    <a:pt x="1026" y="2315"/>
                    <a:pt x="1093" y="2389"/>
                    <a:pt x="1116" y="2479"/>
                  </a:cubicBezTo>
                  <a:lnTo>
                    <a:pt x="1161" y="2659"/>
                  </a:lnTo>
                  <a:lnTo>
                    <a:pt x="1504" y="2659"/>
                  </a:lnTo>
                  <a:lnTo>
                    <a:pt x="1544" y="2484"/>
                  </a:lnTo>
                  <a:cubicBezTo>
                    <a:pt x="1566" y="2389"/>
                    <a:pt x="1634" y="2315"/>
                    <a:pt x="1724" y="2276"/>
                  </a:cubicBezTo>
                  <a:cubicBezTo>
                    <a:pt x="1762" y="2262"/>
                    <a:pt x="1800" y="2255"/>
                    <a:pt x="1838" y="2255"/>
                  </a:cubicBezTo>
                  <a:cubicBezTo>
                    <a:pt x="1891" y="2255"/>
                    <a:pt x="1943" y="2269"/>
                    <a:pt x="1989" y="2299"/>
                  </a:cubicBezTo>
                  <a:lnTo>
                    <a:pt x="2146" y="2394"/>
                  </a:lnTo>
                  <a:lnTo>
                    <a:pt x="2394" y="2147"/>
                  </a:lnTo>
                  <a:lnTo>
                    <a:pt x="2299" y="1989"/>
                  </a:lnTo>
                  <a:cubicBezTo>
                    <a:pt x="2248" y="1910"/>
                    <a:pt x="2242" y="1809"/>
                    <a:pt x="2276" y="1724"/>
                  </a:cubicBezTo>
                  <a:cubicBezTo>
                    <a:pt x="2315" y="1634"/>
                    <a:pt x="2389" y="1566"/>
                    <a:pt x="2479" y="1550"/>
                  </a:cubicBezTo>
                  <a:lnTo>
                    <a:pt x="2659" y="1505"/>
                  </a:lnTo>
                  <a:lnTo>
                    <a:pt x="2659" y="1161"/>
                  </a:lnTo>
                  <a:lnTo>
                    <a:pt x="2484" y="1116"/>
                  </a:lnTo>
                  <a:cubicBezTo>
                    <a:pt x="2389" y="1093"/>
                    <a:pt x="2315" y="1032"/>
                    <a:pt x="2276" y="941"/>
                  </a:cubicBezTo>
                  <a:cubicBezTo>
                    <a:pt x="2276" y="941"/>
                    <a:pt x="2276" y="941"/>
                    <a:pt x="2276" y="936"/>
                  </a:cubicBezTo>
                  <a:cubicBezTo>
                    <a:pt x="2242" y="851"/>
                    <a:pt x="2248" y="750"/>
                    <a:pt x="2299" y="671"/>
                  </a:cubicBezTo>
                  <a:lnTo>
                    <a:pt x="2394" y="513"/>
                  </a:lnTo>
                  <a:lnTo>
                    <a:pt x="2146" y="271"/>
                  </a:lnTo>
                  <a:lnTo>
                    <a:pt x="1989" y="367"/>
                  </a:lnTo>
                  <a:cubicBezTo>
                    <a:pt x="1944" y="395"/>
                    <a:pt x="1895" y="410"/>
                    <a:pt x="1844" y="410"/>
                  </a:cubicBezTo>
                  <a:cubicBezTo>
                    <a:pt x="1804" y="410"/>
                    <a:pt x="1764" y="401"/>
                    <a:pt x="1724" y="384"/>
                  </a:cubicBezTo>
                  <a:cubicBezTo>
                    <a:pt x="1634" y="350"/>
                    <a:pt x="1572" y="277"/>
                    <a:pt x="1550" y="181"/>
                  </a:cubicBezTo>
                  <a:lnTo>
                    <a:pt x="1504" y="1"/>
                  </a:lnTo>
                  <a:close/>
                </a:path>
              </a:pathLst>
            </a:custGeom>
            <a:solidFill>
              <a:srgbClr val="6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25"/>
            <p:cNvSpPr/>
            <p:nvPr/>
          </p:nvSpPr>
          <p:spPr>
            <a:xfrm>
              <a:off x="-966401" y="1604360"/>
              <a:ext cx="351405" cy="366470"/>
            </a:xfrm>
            <a:custGeom>
              <a:avLst/>
              <a:gdLst/>
              <a:ahLst/>
              <a:cxnLst/>
              <a:rect l="l" t="t" r="r" b="b"/>
              <a:pathLst>
                <a:path w="3149" h="3284" extrusionOk="0">
                  <a:moveTo>
                    <a:pt x="1" y="0"/>
                  </a:moveTo>
                  <a:lnTo>
                    <a:pt x="1" y="913"/>
                  </a:lnTo>
                  <a:lnTo>
                    <a:pt x="1116" y="1645"/>
                  </a:lnTo>
                  <a:lnTo>
                    <a:pt x="1116" y="2698"/>
                  </a:lnTo>
                  <a:lnTo>
                    <a:pt x="2028" y="3284"/>
                  </a:lnTo>
                  <a:lnTo>
                    <a:pt x="2028" y="1645"/>
                  </a:lnTo>
                  <a:lnTo>
                    <a:pt x="3149" y="913"/>
                  </a:lnTo>
                  <a:lnTo>
                    <a:pt x="314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14" name="Google Shape;1314;p25"/>
          <p:cNvGrpSpPr/>
          <p:nvPr/>
        </p:nvGrpSpPr>
        <p:grpSpPr>
          <a:xfrm>
            <a:off x="7314945" y="1786466"/>
            <a:ext cx="588316" cy="494020"/>
            <a:chOff x="-95305" y="1408291"/>
            <a:chExt cx="588316" cy="494020"/>
          </a:xfrm>
        </p:grpSpPr>
        <p:sp>
          <p:nvSpPr>
            <p:cNvPr id="1315" name="Google Shape;1315;p25"/>
            <p:cNvSpPr/>
            <p:nvPr/>
          </p:nvSpPr>
          <p:spPr>
            <a:xfrm>
              <a:off x="63603" y="1440988"/>
              <a:ext cx="429408" cy="429296"/>
            </a:xfrm>
            <a:custGeom>
              <a:avLst/>
              <a:gdLst/>
              <a:ahLst/>
              <a:cxnLst/>
              <a:rect l="l" t="t" r="r" b="b"/>
              <a:pathLst>
                <a:path w="3848" h="3847" extrusionOk="0">
                  <a:moveTo>
                    <a:pt x="1927" y="1155"/>
                  </a:moveTo>
                  <a:cubicBezTo>
                    <a:pt x="2349" y="1155"/>
                    <a:pt x="2693" y="1498"/>
                    <a:pt x="2693" y="1926"/>
                  </a:cubicBezTo>
                  <a:cubicBezTo>
                    <a:pt x="2693" y="2349"/>
                    <a:pt x="2349" y="2692"/>
                    <a:pt x="1927" y="2692"/>
                  </a:cubicBezTo>
                  <a:cubicBezTo>
                    <a:pt x="1499" y="2692"/>
                    <a:pt x="1155" y="2349"/>
                    <a:pt x="1155" y="1926"/>
                  </a:cubicBezTo>
                  <a:cubicBezTo>
                    <a:pt x="1155" y="1498"/>
                    <a:pt x="1499" y="1155"/>
                    <a:pt x="1927" y="1155"/>
                  </a:cubicBezTo>
                  <a:close/>
                  <a:moveTo>
                    <a:pt x="1673" y="0"/>
                  </a:moveTo>
                  <a:lnTo>
                    <a:pt x="1611" y="259"/>
                  </a:lnTo>
                  <a:cubicBezTo>
                    <a:pt x="1578" y="389"/>
                    <a:pt x="1482" y="501"/>
                    <a:pt x="1358" y="552"/>
                  </a:cubicBezTo>
                  <a:lnTo>
                    <a:pt x="1352" y="552"/>
                  </a:lnTo>
                  <a:cubicBezTo>
                    <a:pt x="1299" y="574"/>
                    <a:pt x="1241" y="585"/>
                    <a:pt x="1184" y="585"/>
                  </a:cubicBezTo>
                  <a:cubicBezTo>
                    <a:pt x="1108" y="585"/>
                    <a:pt x="1033" y="566"/>
                    <a:pt x="969" y="524"/>
                  </a:cubicBezTo>
                  <a:lnTo>
                    <a:pt x="739" y="389"/>
                  </a:lnTo>
                  <a:lnTo>
                    <a:pt x="384" y="738"/>
                  </a:lnTo>
                  <a:lnTo>
                    <a:pt x="525" y="969"/>
                  </a:lnTo>
                  <a:cubicBezTo>
                    <a:pt x="598" y="1082"/>
                    <a:pt x="603" y="1228"/>
                    <a:pt x="553" y="1352"/>
                  </a:cubicBezTo>
                  <a:cubicBezTo>
                    <a:pt x="553" y="1352"/>
                    <a:pt x="553" y="1357"/>
                    <a:pt x="553" y="1357"/>
                  </a:cubicBezTo>
                  <a:cubicBezTo>
                    <a:pt x="502" y="1481"/>
                    <a:pt x="389" y="1577"/>
                    <a:pt x="260" y="1611"/>
                  </a:cubicBezTo>
                  <a:lnTo>
                    <a:pt x="1" y="1673"/>
                  </a:lnTo>
                  <a:lnTo>
                    <a:pt x="1" y="2168"/>
                  </a:lnTo>
                  <a:lnTo>
                    <a:pt x="260" y="2236"/>
                  </a:lnTo>
                  <a:cubicBezTo>
                    <a:pt x="389" y="2264"/>
                    <a:pt x="502" y="2360"/>
                    <a:pt x="553" y="2489"/>
                  </a:cubicBezTo>
                  <a:cubicBezTo>
                    <a:pt x="603" y="2619"/>
                    <a:pt x="598" y="2760"/>
                    <a:pt x="525" y="2878"/>
                  </a:cubicBezTo>
                  <a:lnTo>
                    <a:pt x="384" y="3103"/>
                  </a:lnTo>
                  <a:lnTo>
                    <a:pt x="739" y="3458"/>
                  </a:lnTo>
                  <a:lnTo>
                    <a:pt x="969" y="3317"/>
                  </a:lnTo>
                  <a:cubicBezTo>
                    <a:pt x="1035" y="3278"/>
                    <a:pt x="1112" y="3258"/>
                    <a:pt x="1190" y="3258"/>
                  </a:cubicBezTo>
                  <a:cubicBezTo>
                    <a:pt x="1245" y="3258"/>
                    <a:pt x="1301" y="3268"/>
                    <a:pt x="1352" y="3289"/>
                  </a:cubicBezTo>
                  <a:cubicBezTo>
                    <a:pt x="1352" y="3289"/>
                    <a:pt x="1358" y="3295"/>
                    <a:pt x="1358" y="3295"/>
                  </a:cubicBezTo>
                  <a:cubicBezTo>
                    <a:pt x="1482" y="3345"/>
                    <a:pt x="1578" y="3452"/>
                    <a:pt x="1611" y="3588"/>
                  </a:cubicBezTo>
                  <a:lnTo>
                    <a:pt x="1673" y="3847"/>
                  </a:lnTo>
                  <a:lnTo>
                    <a:pt x="2169" y="3847"/>
                  </a:lnTo>
                  <a:lnTo>
                    <a:pt x="2237" y="3588"/>
                  </a:lnTo>
                  <a:cubicBezTo>
                    <a:pt x="2265" y="3452"/>
                    <a:pt x="2360" y="3345"/>
                    <a:pt x="2484" y="3295"/>
                  </a:cubicBezTo>
                  <a:cubicBezTo>
                    <a:pt x="2490" y="3295"/>
                    <a:pt x="2490" y="3289"/>
                    <a:pt x="2490" y="3289"/>
                  </a:cubicBezTo>
                  <a:cubicBezTo>
                    <a:pt x="2544" y="3268"/>
                    <a:pt x="2600" y="3258"/>
                    <a:pt x="2655" y="3258"/>
                  </a:cubicBezTo>
                  <a:cubicBezTo>
                    <a:pt x="2733" y="3258"/>
                    <a:pt x="2810" y="3278"/>
                    <a:pt x="2879" y="3317"/>
                  </a:cubicBezTo>
                  <a:lnTo>
                    <a:pt x="3104" y="3458"/>
                  </a:lnTo>
                  <a:lnTo>
                    <a:pt x="3459" y="3103"/>
                  </a:lnTo>
                  <a:lnTo>
                    <a:pt x="3318" y="2878"/>
                  </a:lnTo>
                  <a:cubicBezTo>
                    <a:pt x="3250" y="2760"/>
                    <a:pt x="3239" y="2619"/>
                    <a:pt x="3290" y="2489"/>
                  </a:cubicBezTo>
                  <a:lnTo>
                    <a:pt x="3295" y="2489"/>
                  </a:lnTo>
                  <a:cubicBezTo>
                    <a:pt x="3346" y="2360"/>
                    <a:pt x="3453" y="2264"/>
                    <a:pt x="3582" y="2236"/>
                  </a:cubicBezTo>
                  <a:lnTo>
                    <a:pt x="3847" y="2168"/>
                  </a:lnTo>
                  <a:lnTo>
                    <a:pt x="3847" y="1673"/>
                  </a:lnTo>
                  <a:lnTo>
                    <a:pt x="3582" y="1611"/>
                  </a:lnTo>
                  <a:cubicBezTo>
                    <a:pt x="3453" y="1577"/>
                    <a:pt x="3346" y="1481"/>
                    <a:pt x="3295" y="1357"/>
                  </a:cubicBezTo>
                  <a:cubicBezTo>
                    <a:pt x="3290" y="1357"/>
                    <a:pt x="3290" y="1352"/>
                    <a:pt x="3290" y="1352"/>
                  </a:cubicBezTo>
                  <a:cubicBezTo>
                    <a:pt x="3239" y="1228"/>
                    <a:pt x="3250" y="1082"/>
                    <a:pt x="3318" y="969"/>
                  </a:cubicBezTo>
                  <a:lnTo>
                    <a:pt x="3459" y="738"/>
                  </a:lnTo>
                  <a:lnTo>
                    <a:pt x="3104" y="389"/>
                  </a:lnTo>
                  <a:lnTo>
                    <a:pt x="2879" y="524"/>
                  </a:lnTo>
                  <a:cubicBezTo>
                    <a:pt x="2811" y="566"/>
                    <a:pt x="2737" y="585"/>
                    <a:pt x="2661" y="585"/>
                  </a:cubicBezTo>
                  <a:cubicBezTo>
                    <a:pt x="2604" y="585"/>
                    <a:pt x="2546" y="574"/>
                    <a:pt x="2490" y="552"/>
                  </a:cubicBezTo>
                  <a:lnTo>
                    <a:pt x="2484" y="552"/>
                  </a:lnTo>
                  <a:cubicBezTo>
                    <a:pt x="2360" y="501"/>
                    <a:pt x="2265" y="389"/>
                    <a:pt x="2237" y="259"/>
                  </a:cubicBezTo>
                  <a:lnTo>
                    <a:pt x="2169" y="0"/>
                  </a:lnTo>
                  <a:close/>
                </a:path>
              </a:pathLst>
            </a:custGeom>
            <a:solidFill>
              <a:srgbClr val="6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1316;p25"/>
            <p:cNvSpPr/>
            <p:nvPr/>
          </p:nvSpPr>
          <p:spPr>
            <a:xfrm>
              <a:off x="-95305" y="1408291"/>
              <a:ext cx="406643" cy="494020"/>
            </a:xfrm>
            <a:custGeom>
              <a:avLst/>
              <a:gdLst/>
              <a:ahLst/>
              <a:cxnLst/>
              <a:rect l="l" t="t" r="r" b="b"/>
              <a:pathLst>
                <a:path w="3644" h="4427" extrusionOk="0">
                  <a:moveTo>
                    <a:pt x="681" y="0"/>
                  </a:moveTo>
                  <a:lnTo>
                    <a:pt x="0" y="682"/>
                  </a:lnTo>
                  <a:lnTo>
                    <a:pt x="0" y="4427"/>
                  </a:lnTo>
                  <a:lnTo>
                    <a:pt x="3644" y="4427"/>
                  </a:lnTo>
                  <a:lnTo>
                    <a:pt x="364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317;p25"/>
            <p:cNvSpPr/>
            <p:nvPr/>
          </p:nvSpPr>
          <p:spPr>
            <a:xfrm>
              <a:off x="196287" y="1664063"/>
              <a:ext cx="48431" cy="176651"/>
            </a:xfrm>
            <a:custGeom>
              <a:avLst/>
              <a:gdLst/>
              <a:ahLst/>
              <a:cxnLst/>
              <a:rect l="l" t="t" r="r" b="b"/>
              <a:pathLst>
                <a:path w="434" h="1583" extrusionOk="0">
                  <a:moveTo>
                    <a:pt x="0" y="0"/>
                  </a:moveTo>
                  <a:lnTo>
                    <a:pt x="0" y="1583"/>
                  </a:lnTo>
                  <a:lnTo>
                    <a:pt x="434" y="1583"/>
                  </a:lnTo>
                  <a:lnTo>
                    <a:pt x="43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1318;p25"/>
            <p:cNvSpPr/>
            <p:nvPr/>
          </p:nvSpPr>
          <p:spPr>
            <a:xfrm>
              <a:off x="123306" y="1694862"/>
              <a:ext cx="48543" cy="145851"/>
            </a:xfrm>
            <a:custGeom>
              <a:avLst/>
              <a:gdLst/>
              <a:ahLst/>
              <a:cxnLst/>
              <a:rect l="l" t="t" r="r" b="b"/>
              <a:pathLst>
                <a:path w="435" h="1307" extrusionOk="0">
                  <a:moveTo>
                    <a:pt x="1" y="0"/>
                  </a:moveTo>
                  <a:lnTo>
                    <a:pt x="1" y="1307"/>
                  </a:lnTo>
                  <a:lnTo>
                    <a:pt x="434" y="1307"/>
                  </a:lnTo>
                  <a:lnTo>
                    <a:pt x="43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25"/>
            <p:cNvSpPr/>
            <p:nvPr/>
          </p:nvSpPr>
          <p:spPr>
            <a:xfrm>
              <a:off x="49208" y="1745079"/>
              <a:ext cx="48431" cy="95635"/>
            </a:xfrm>
            <a:custGeom>
              <a:avLst/>
              <a:gdLst/>
              <a:ahLst/>
              <a:cxnLst/>
              <a:rect l="l" t="t" r="r" b="b"/>
              <a:pathLst>
                <a:path w="434" h="857" extrusionOk="0">
                  <a:moveTo>
                    <a:pt x="0" y="1"/>
                  </a:moveTo>
                  <a:lnTo>
                    <a:pt x="0" y="857"/>
                  </a:lnTo>
                  <a:lnTo>
                    <a:pt x="434" y="857"/>
                  </a:lnTo>
                  <a:lnTo>
                    <a:pt x="43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 name="Google Shape;1320;p25"/>
            <p:cNvSpPr/>
            <p:nvPr/>
          </p:nvSpPr>
          <p:spPr>
            <a:xfrm>
              <a:off x="-95305" y="1408961"/>
              <a:ext cx="76106" cy="75437"/>
            </a:xfrm>
            <a:custGeom>
              <a:avLst/>
              <a:gdLst/>
              <a:ahLst/>
              <a:cxnLst/>
              <a:rect l="l" t="t" r="r" b="b"/>
              <a:pathLst>
                <a:path w="682" h="676" extrusionOk="0">
                  <a:moveTo>
                    <a:pt x="681" y="0"/>
                  </a:moveTo>
                  <a:lnTo>
                    <a:pt x="0" y="676"/>
                  </a:lnTo>
                  <a:lnTo>
                    <a:pt x="681" y="676"/>
                  </a:lnTo>
                  <a:lnTo>
                    <a:pt x="681" y="0"/>
                  </a:lnTo>
                  <a:close/>
                </a:path>
              </a:pathLst>
            </a:custGeom>
            <a:solidFill>
              <a:srgbClr val="DCE1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25"/>
            <p:cNvSpPr/>
            <p:nvPr/>
          </p:nvSpPr>
          <p:spPr>
            <a:xfrm>
              <a:off x="117726" y="1438422"/>
              <a:ext cx="172299" cy="171741"/>
            </a:xfrm>
            <a:custGeom>
              <a:avLst/>
              <a:gdLst/>
              <a:ahLst/>
              <a:cxnLst/>
              <a:rect l="l" t="t" r="r" b="b"/>
              <a:pathLst>
                <a:path w="1544" h="1539" extrusionOk="0">
                  <a:moveTo>
                    <a:pt x="772" y="1"/>
                  </a:moveTo>
                  <a:lnTo>
                    <a:pt x="0" y="772"/>
                  </a:lnTo>
                  <a:cubicBezTo>
                    <a:pt x="0" y="1195"/>
                    <a:pt x="344" y="1538"/>
                    <a:pt x="772" y="1538"/>
                  </a:cubicBezTo>
                  <a:cubicBezTo>
                    <a:pt x="1194" y="1538"/>
                    <a:pt x="1543" y="1195"/>
                    <a:pt x="1543" y="772"/>
                  </a:cubicBezTo>
                  <a:cubicBezTo>
                    <a:pt x="1543" y="344"/>
                    <a:pt x="1194" y="1"/>
                    <a:pt x="7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25"/>
            <p:cNvSpPr/>
            <p:nvPr/>
          </p:nvSpPr>
          <p:spPr>
            <a:xfrm>
              <a:off x="117726" y="1455384"/>
              <a:ext cx="86149" cy="106348"/>
            </a:xfrm>
            <a:custGeom>
              <a:avLst/>
              <a:gdLst/>
              <a:ahLst/>
              <a:cxnLst/>
              <a:rect l="l" t="t" r="r" b="b"/>
              <a:pathLst>
                <a:path w="772" h="953" extrusionOk="0">
                  <a:moveTo>
                    <a:pt x="304" y="1"/>
                  </a:moveTo>
                  <a:cubicBezTo>
                    <a:pt x="118" y="142"/>
                    <a:pt x="0" y="367"/>
                    <a:pt x="0" y="620"/>
                  </a:cubicBezTo>
                  <a:cubicBezTo>
                    <a:pt x="0" y="739"/>
                    <a:pt x="28" y="851"/>
                    <a:pt x="73" y="953"/>
                  </a:cubicBezTo>
                  <a:lnTo>
                    <a:pt x="772" y="620"/>
                  </a:lnTo>
                  <a:lnTo>
                    <a:pt x="30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25"/>
            <p:cNvSpPr/>
            <p:nvPr/>
          </p:nvSpPr>
          <p:spPr>
            <a:xfrm>
              <a:off x="134019" y="1438422"/>
              <a:ext cx="70526" cy="86261"/>
            </a:xfrm>
            <a:custGeom>
              <a:avLst/>
              <a:gdLst/>
              <a:ahLst/>
              <a:cxnLst/>
              <a:rect l="l" t="t" r="r" b="b"/>
              <a:pathLst>
                <a:path w="632" h="773" extrusionOk="0">
                  <a:moveTo>
                    <a:pt x="631" y="1"/>
                  </a:moveTo>
                  <a:cubicBezTo>
                    <a:pt x="372" y="1"/>
                    <a:pt x="141" y="125"/>
                    <a:pt x="1" y="322"/>
                  </a:cubicBezTo>
                  <a:lnTo>
                    <a:pt x="631" y="772"/>
                  </a:lnTo>
                  <a:lnTo>
                    <a:pt x="63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1324" name="Google Shape;1324;p25"/>
          <p:cNvCxnSpPr>
            <a:stCxn id="1302" idx="4"/>
            <a:endCxn id="1306" idx="0"/>
          </p:cNvCxnSpPr>
          <p:nvPr/>
        </p:nvCxnSpPr>
        <p:spPr>
          <a:xfrm>
            <a:off x="1534938" y="2576442"/>
            <a:ext cx="0" cy="136800"/>
          </a:xfrm>
          <a:prstGeom prst="straightConnector1">
            <a:avLst/>
          </a:prstGeom>
          <a:noFill/>
          <a:ln w="9525" cap="flat" cmpd="sng">
            <a:solidFill>
              <a:schemeClr val="dk1"/>
            </a:solidFill>
            <a:prstDash val="solid"/>
            <a:round/>
            <a:headEnd type="none" w="med" len="med"/>
            <a:tailEnd type="none" w="med" len="med"/>
          </a:ln>
        </p:spPr>
      </p:cxnSp>
      <p:cxnSp>
        <p:nvCxnSpPr>
          <p:cNvPr id="1325" name="Google Shape;1325;p25"/>
          <p:cNvCxnSpPr>
            <a:stCxn id="1306" idx="2"/>
            <a:endCxn id="1307" idx="0"/>
          </p:cNvCxnSpPr>
          <p:nvPr/>
        </p:nvCxnSpPr>
        <p:spPr>
          <a:xfrm>
            <a:off x="1534913" y="3286088"/>
            <a:ext cx="0" cy="212581"/>
          </a:xfrm>
          <a:prstGeom prst="straightConnector1">
            <a:avLst/>
          </a:prstGeom>
          <a:noFill/>
          <a:ln w="9525" cap="flat" cmpd="sng">
            <a:solidFill>
              <a:schemeClr val="dk1"/>
            </a:solidFill>
            <a:prstDash val="solid"/>
            <a:round/>
            <a:headEnd type="none" w="med" len="med"/>
            <a:tailEnd type="none" w="med" len="med"/>
          </a:ln>
        </p:spPr>
      </p:cxnSp>
      <p:cxnSp>
        <p:nvCxnSpPr>
          <p:cNvPr id="1326" name="Google Shape;1326;p25"/>
          <p:cNvCxnSpPr>
            <a:stCxn id="1304" idx="4"/>
            <a:endCxn id="1308" idx="0"/>
          </p:cNvCxnSpPr>
          <p:nvPr/>
        </p:nvCxnSpPr>
        <p:spPr>
          <a:xfrm>
            <a:off x="7609088" y="2576442"/>
            <a:ext cx="0" cy="136800"/>
          </a:xfrm>
          <a:prstGeom prst="straightConnector1">
            <a:avLst/>
          </a:prstGeom>
          <a:noFill/>
          <a:ln w="9525" cap="flat" cmpd="sng">
            <a:solidFill>
              <a:schemeClr val="dk1"/>
            </a:solidFill>
            <a:prstDash val="solid"/>
            <a:round/>
            <a:headEnd type="none" w="med" len="med"/>
            <a:tailEnd type="none" w="med" len="med"/>
          </a:ln>
        </p:spPr>
      </p:cxnSp>
      <p:cxnSp>
        <p:nvCxnSpPr>
          <p:cNvPr id="1327" name="Google Shape;1327;p25"/>
          <p:cNvCxnSpPr>
            <a:cxnSpLocks/>
            <a:endCxn id="1309" idx="0"/>
          </p:cNvCxnSpPr>
          <p:nvPr/>
        </p:nvCxnSpPr>
        <p:spPr>
          <a:xfrm>
            <a:off x="7609088" y="3285958"/>
            <a:ext cx="0" cy="137100"/>
          </a:xfrm>
          <a:prstGeom prst="straightConnector1">
            <a:avLst/>
          </a:prstGeom>
          <a:noFill/>
          <a:ln w="9525" cap="flat" cmpd="sng">
            <a:solidFill>
              <a:schemeClr val="dk1"/>
            </a:solidFill>
            <a:prstDash val="solid"/>
            <a:round/>
            <a:headEnd type="none" w="med" len="med"/>
            <a:tailEnd type="none" w="med" len="med"/>
          </a:ln>
        </p:spPr>
      </p:cxnSp>
      <p:grpSp>
        <p:nvGrpSpPr>
          <p:cNvPr id="1328" name="Google Shape;1328;p25"/>
          <p:cNvGrpSpPr/>
          <p:nvPr/>
        </p:nvGrpSpPr>
        <p:grpSpPr>
          <a:xfrm>
            <a:off x="2805374" y="1411900"/>
            <a:ext cx="3621671" cy="3220381"/>
            <a:chOff x="2805374" y="1411900"/>
            <a:chExt cx="3621671" cy="3457054"/>
          </a:xfrm>
        </p:grpSpPr>
        <p:sp>
          <p:nvSpPr>
            <p:cNvPr id="1329" name="Google Shape;1329;p25"/>
            <p:cNvSpPr/>
            <p:nvPr/>
          </p:nvSpPr>
          <p:spPr>
            <a:xfrm>
              <a:off x="4293302" y="2812925"/>
              <a:ext cx="1838120" cy="1917527"/>
            </a:xfrm>
            <a:custGeom>
              <a:avLst/>
              <a:gdLst/>
              <a:ahLst/>
              <a:cxnLst/>
              <a:rect l="l" t="t" r="r" b="b"/>
              <a:pathLst>
                <a:path w="23833" h="24403" extrusionOk="0">
                  <a:moveTo>
                    <a:pt x="1762" y="0"/>
                  </a:moveTo>
                  <a:cubicBezTo>
                    <a:pt x="787" y="0"/>
                    <a:pt x="1" y="787"/>
                    <a:pt x="1" y="1754"/>
                  </a:cubicBezTo>
                  <a:lnTo>
                    <a:pt x="1" y="22649"/>
                  </a:lnTo>
                  <a:cubicBezTo>
                    <a:pt x="1" y="23616"/>
                    <a:pt x="787" y="24403"/>
                    <a:pt x="1762" y="24403"/>
                  </a:cubicBezTo>
                  <a:lnTo>
                    <a:pt x="22072" y="24403"/>
                  </a:lnTo>
                  <a:cubicBezTo>
                    <a:pt x="23046" y="24403"/>
                    <a:pt x="23833" y="23616"/>
                    <a:pt x="23833" y="22649"/>
                  </a:cubicBezTo>
                  <a:lnTo>
                    <a:pt x="23833" y="1754"/>
                  </a:lnTo>
                  <a:cubicBezTo>
                    <a:pt x="23833" y="787"/>
                    <a:pt x="23046" y="0"/>
                    <a:pt x="22072" y="0"/>
                  </a:cubicBezTo>
                  <a:close/>
                </a:path>
              </a:pathLst>
            </a:custGeom>
            <a:solidFill>
              <a:srgbClr val="B0B0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25"/>
            <p:cNvSpPr/>
            <p:nvPr/>
          </p:nvSpPr>
          <p:spPr>
            <a:xfrm>
              <a:off x="4289600" y="2812925"/>
              <a:ext cx="902440" cy="1917527"/>
            </a:xfrm>
            <a:custGeom>
              <a:avLst/>
              <a:gdLst/>
              <a:ahLst/>
              <a:cxnLst/>
              <a:rect l="l" t="t" r="r" b="b"/>
              <a:pathLst>
                <a:path w="11701" h="24403" extrusionOk="0">
                  <a:moveTo>
                    <a:pt x="1232" y="0"/>
                  </a:moveTo>
                  <a:cubicBezTo>
                    <a:pt x="557" y="0"/>
                    <a:pt x="0" y="550"/>
                    <a:pt x="0" y="1225"/>
                  </a:cubicBezTo>
                  <a:lnTo>
                    <a:pt x="0" y="24403"/>
                  </a:lnTo>
                  <a:lnTo>
                    <a:pt x="11700" y="24403"/>
                  </a:lnTo>
                  <a:lnTo>
                    <a:pt x="11700" y="1225"/>
                  </a:lnTo>
                  <a:cubicBezTo>
                    <a:pt x="11700" y="550"/>
                    <a:pt x="11150" y="0"/>
                    <a:pt x="104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25"/>
            <p:cNvSpPr/>
            <p:nvPr/>
          </p:nvSpPr>
          <p:spPr>
            <a:xfrm>
              <a:off x="3074300" y="3043751"/>
              <a:ext cx="2282052" cy="1825203"/>
            </a:xfrm>
            <a:custGeom>
              <a:avLst/>
              <a:gdLst/>
              <a:ahLst/>
              <a:cxnLst/>
              <a:rect l="l" t="t" r="r" b="b"/>
              <a:pathLst>
                <a:path w="29589" h="19197" fill="none" extrusionOk="0">
                  <a:moveTo>
                    <a:pt x="29588" y="4852"/>
                  </a:moveTo>
                  <a:lnTo>
                    <a:pt x="29588" y="4852"/>
                  </a:lnTo>
                  <a:cubicBezTo>
                    <a:pt x="28370" y="4852"/>
                    <a:pt x="27375" y="5840"/>
                    <a:pt x="27375" y="7065"/>
                  </a:cubicBezTo>
                  <a:lnTo>
                    <a:pt x="27375" y="9710"/>
                  </a:lnTo>
                  <a:cubicBezTo>
                    <a:pt x="27375" y="10935"/>
                    <a:pt x="26386" y="11923"/>
                    <a:pt x="25161" y="11923"/>
                  </a:cubicBezTo>
                  <a:lnTo>
                    <a:pt x="22760" y="11923"/>
                  </a:lnTo>
                  <a:lnTo>
                    <a:pt x="22760" y="15187"/>
                  </a:lnTo>
                  <a:lnTo>
                    <a:pt x="23136" y="17074"/>
                  </a:lnTo>
                  <a:cubicBezTo>
                    <a:pt x="23254" y="17672"/>
                    <a:pt x="22795" y="18229"/>
                    <a:pt x="22183" y="18229"/>
                  </a:cubicBezTo>
                  <a:lnTo>
                    <a:pt x="11909" y="18229"/>
                  </a:lnTo>
                  <a:cubicBezTo>
                    <a:pt x="11471" y="18229"/>
                    <a:pt x="11053" y="18403"/>
                    <a:pt x="10747" y="18716"/>
                  </a:cubicBezTo>
                  <a:cubicBezTo>
                    <a:pt x="10434" y="19023"/>
                    <a:pt x="10016" y="19197"/>
                    <a:pt x="9578" y="19197"/>
                  </a:cubicBezTo>
                  <a:lnTo>
                    <a:pt x="8554" y="19197"/>
                  </a:lnTo>
                  <a:cubicBezTo>
                    <a:pt x="7065" y="19197"/>
                    <a:pt x="5861" y="17992"/>
                    <a:pt x="5861" y="16496"/>
                  </a:cubicBezTo>
                  <a:lnTo>
                    <a:pt x="5861" y="13273"/>
                  </a:lnTo>
                  <a:cubicBezTo>
                    <a:pt x="5861" y="12529"/>
                    <a:pt x="5255" y="11923"/>
                    <a:pt x="4511" y="11923"/>
                  </a:cubicBezTo>
                  <a:cubicBezTo>
                    <a:pt x="3766" y="11923"/>
                    <a:pt x="3160" y="12529"/>
                    <a:pt x="3160" y="13273"/>
                  </a:cubicBezTo>
                  <a:lnTo>
                    <a:pt x="3160" y="17617"/>
                  </a:lnTo>
                  <a:cubicBezTo>
                    <a:pt x="3160" y="18487"/>
                    <a:pt x="2457" y="19197"/>
                    <a:pt x="1580" y="19197"/>
                  </a:cubicBezTo>
                  <a:cubicBezTo>
                    <a:pt x="710" y="19197"/>
                    <a:pt x="0" y="18487"/>
                    <a:pt x="0" y="17617"/>
                  </a:cubicBezTo>
                  <a:lnTo>
                    <a:pt x="0" y="11359"/>
                  </a:lnTo>
                  <a:cubicBezTo>
                    <a:pt x="0" y="10218"/>
                    <a:pt x="926" y="9299"/>
                    <a:pt x="2061" y="9299"/>
                  </a:cubicBezTo>
                  <a:cubicBezTo>
                    <a:pt x="3202" y="9299"/>
                    <a:pt x="4121" y="8373"/>
                    <a:pt x="4121" y="7239"/>
                  </a:cubicBezTo>
                  <a:lnTo>
                    <a:pt x="4121" y="0"/>
                  </a:lnTo>
                </a:path>
              </a:pathLst>
            </a:custGeom>
            <a:noFill/>
            <a:ln w="13750" cap="flat" cmpd="sng">
              <a:solidFill>
                <a:srgbClr val="323535"/>
              </a:solidFill>
              <a:prstDash val="solid"/>
              <a:miter lim="696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25"/>
            <p:cNvSpPr/>
            <p:nvPr/>
          </p:nvSpPr>
          <p:spPr>
            <a:xfrm>
              <a:off x="3273974" y="2812916"/>
              <a:ext cx="242712" cy="242712"/>
            </a:xfrm>
            <a:custGeom>
              <a:avLst/>
              <a:gdLst/>
              <a:ahLst/>
              <a:cxnLst/>
              <a:rect l="l" t="t" r="r" b="b"/>
              <a:pathLst>
                <a:path w="3147" h="3147" extrusionOk="0">
                  <a:moveTo>
                    <a:pt x="1" y="1"/>
                  </a:moveTo>
                  <a:lnTo>
                    <a:pt x="1" y="850"/>
                  </a:lnTo>
                  <a:lnTo>
                    <a:pt x="1260" y="3146"/>
                  </a:lnTo>
                  <a:lnTo>
                    <a:pt x="1810" y="3146"/>
                  </a:lnTo>
                  <a:lnTo>
                    <a:pt x="3147" y="850"/>
                  </a:lnTo>
                  <a:lnTo>
                    <a:pt x="3147" y="1"/>
                  </a:lnTo>
                  <a:close/>
                </a:path>
              </a:pathLst>
            </a:custGeom>
            <a:solidFill>
              <a:srgbClr val="32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25"/>
            <p:cNvSpPr/>
            <p:nvPr/>
          </p:nvSpPr>
          <p:spPr>
            <a:xfrm>
              <a:off x="3273974" y="2812916"/>
              <a:ext cx="242712" cy="65556"/>
            </a:xfrm>
            <a:custGeom>
              <a:avLst/>
              <a:gdLst/>
              <a:ahLst/>
              <a:cxnLst/>
              <a:rect l="l" t="t" r="r" b="b"/>
              <a:pathLst>
                <a:path w="3147" h="850" extrusionOk="0">
                  <a:moveTo>
                    <a:pt x="1" y="1"/>
                  </a:moveTo>
                  <a:lnTo>
                    <a:pt x="1" y="850"/>
                  </a:lnTo>
                  <a:lnTo>
                    <a:pt x="3147" y="850"/>
                  </a:lnTo>
                  <a:lnTo>
                    <a:pt x="3147" y="1"/>
                  </a:lnTo>
                  <a:close/>
                </a:path>
              </a:pathLst>
            </a:custGeom>
            <a:solidFill>
              <a:srgbClr val="6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25"/>
            <p:cNvSpPr/>
            <p:nvPr/>
          </p:nvSpPr>
          <p:spPr>
            <a:xfrm>
              <a:off x="5208067" y="4299235"/>
              <a:ext cx="148234" cy="275490"/>
            </a:xfrm>
            <a:custGeom>
              <a:avLst/>
              <a:gdLst/>
              <a:ahLst/>
              <a:cxnLst/>
              <a:rect l="l" t="t" r="r" b="b"/>
              <a:pathLst>
                <a:path w="1922" h="3572" fill="none" extrusionOk="0">
                  <a:moveTo>
                    <a:pt x="1921" y="3571"/>
                  </a:moveTo>
                  <a:lnTo>
                    <a:pt x="1782" y="3571"/>
                  </a:lnTo>
                  <a:cubicBezTo>
                    <a:pt x="801" y="3571"/>
                    <a:pt x="0" y="2771"/>
                    <a:pt x="0" y="1782"/>
                  </a:cubicBezTo>
                  <a:cubicBezTo>
                    <a:pt x="0" y="801"/>
                    <a:pt x="801" y="1"/>
                    <a:pt x="1782" y="1"/>
                  </a:cubicBezTo>
                  <a:lnTo>
                    <a:pt x="1921" y="1"/>
                  </a:lnTo>
                </a:path>
              </a:pathLst>
            </a:custGeom>
            <a:noFill/>
            <a:ln w="13750" cap="flat" cmpd="sng">
              <a:solidFill>
                <a:srgbClr val="323535"/>
              </a:solidFill>
              <a:prstDash val="solid"/>
              <a:miter lim="696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25"/>
            <p:cNvSpPr/>
            <p:nvPr/>
          </p:nvSpPr>
          <p:spPr>
            <a:xfrm>
              <a:off x="4128035" y="3605205"/>
              <a:ext cx="670525" cy="1124637"/>
            </a:xfrm>
            <a:custGeom>
              <a:avLst/>
              <a:gdLst/>
              <a:ahLst/>
              <a:cxnLst/>
              <a:rect l="l" t="t" r="r" b="b"/>
              <a:pathLst>
                <a:path w="8694" h="14582" extrusionOk="0">
                  <a:moveTo>
                    <a:pt x="0" y="0"/>
                  </a:moveTo>
                  <a:lnTo>
                    <a:pt x="2708" y="14582"/>
                  </a:lnTo>
                  <a:lnTo>
                    <a:pt x="8408" y="14582"/>
                  </a:lnTo>
                  <a:cubicBezTo>
                    <a:pt x="8575" y="14582"/>
                    <a:pt x="8694" y="14435"/>
                    <a:pt x="8666" y="14282"/>
                  </a:cubicBezTo>
                  <a:lnTo>
                    <a:pt x="6014" y="0"/>
                  </a:lnTo>
                  <a:close/>
                </a:path>
              </a:pathLst>
            </a:custGeom>
            <a:solidFill>
              <a:srgbClr val="6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25"/>
            <p:cNvSpPr/>
            <p:nvPr/>
          </p:nvSpPr>
          <p:spPr>
            <a:xfrm>
              <a:off x="4094178" y="3605205"/>
              <a:ext cx="672684" cy="1124637"/>
            </a:xfrm>
            <a:custGeom>
              <a:avLst/>
              <a:gdLst/>
              <a:ahLst/>
              <a:cxnLst/>
              <a:rect l="l" t="t" r="r" b="b"/>
              <a:pathLst>
                <a:path w="8722" h="14582" extrusionOk="0">
                  <a:moveTo>
                    <a:pt x="1" y="0"/>
                  </a:moveTo>
                  <a:lnTo>
                    <a:pt x="2708" y="14582"/>
                  </a:lnTo>
                  <a:lnTo>
                    <a:pt x="8722" y="14582"/>
                  </a:lnTo>
                  <a:lnTo>
                    <a:pt x="6007" y="0"/>
                  </a:lnTo>
                  <a:close/>
                </a:path>
              </a:pathLst>
            </a:custGeom>
            <a:solidFill>
              <a:srgbClr val="B0B0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25"/>
            <p:cNvSpPr/>
            <p:nvPr/>
          </p:nvSpPr>
          <p:spPr>
            <a:xfrm>
              <a:off x="3939623" y="4680916"/>
              <a:ext cx="827243" cy="48897"/>
            </a:xfrm>
            <a:custGeom>
              <a:avLst/>
              <a:gdLst/>
              <a:ahLst/>
              <a:cxnLst/>
              <a:rect l="l" t="t" r="r" b="b"/>
              <a:pathLst>
                <a:path w="10726" h="634" extrusionOk="0">
                  <a:moveTo>
                    <a:pt x="627" y="0"/>
                  </a:moveTo>
                  <a:cubicBezTo>
                    <a:pt x="279" y="0"/>
                    <a:pt x="0" y="286"/>
                    <a:pt x="7" y="634"/>
                  </a:cubicBezTo>
                  <a:lnTo>
                    <a:pt x="10726" y="634"/>
                  </a:lnTo>
                  <a:lnTo>
                    <a:pt x="10510" y="0"/>
                  </a:lnTo>
                  <a:close/>
                </a:path>
              </a:pathLst>
            </a:custGeom>
            <a:solidFill>
              <a:srgbClr val="B0B0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25"/>
            <p:cNvSpPr/>
            <p:nvPr/>
          </p:nvSpPr>
          <p:spPr>
            <a:xfrm>
              <a:off x="4511260" y="4680916"/>
              <a:ext cx="255592" cy="48897"/>
            </a:xfrm>
            <a:custGeom>
              <a:avLst/>
              <a:gdLst/>
              <a:ahLst/>
              <a:cxnLst/>
              <a:rect l="l" t="t" r="r" b="b"/>
              <a:pathLst>
                <a:path w="3314" h="634" extrusionOk="0">
                  <a:moveTo>
                    <a:pt x="634" y="0"/>
                  </a:moveTo>
                  <a:cubicBezTo>
                    <a:pt x="286" y="0"/>
                    <a:pt x="1" y="286"/>
                    <a:pt x="8" y="634"/>
                  </a:cubicBezTo>
                  <a:lnTo>
                    <a:pt x="3314" y="634"/>
                  </a:lnTo>
                  <a:lnTo>
                    <a:pt x="3196" y="0"/>
                  </a:lnTo>
                  <a:close/>
                </a:path>
              </a:pathLst>
            </a:custGeom>
            <a:solidFill>
              <a:srgbClr val="6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25"/>
            <p:cNvSpPr/>
            <p:nvPr/>
          </p:nvSpPr>
          <p:spPr>
            <a:xfrm>
              <a:off x="4181173" y="3605205"/>
              <a:ext cx="576047" cy="891642"/>
            </a:xfrm>
            <a:custGeom>
              <a:avLst/>
              <a:gdLst/>
              <a:ahLst/>
              <a:cxnLst/>
              <a:rect l="l" t="t" r="r" b="b"/>
              <a:pathLst>
                <a:path w="7469" h="11561" extrusionOk="0">
                  <a:moveTo>
                    <a:pt x="0" y="0"/>
                  </a:moveTo>
                  <a:lnTo>
                    <a:pt x="2151" y="11561"/>
                  </a:lnTo>
                  <a:lnTo>
                    <a:pt x="7469" y="11561"/>
                  </a:lnTo>
                  <a:lnTo>
                    <a:pt x="5325" y="0"/>
                  </a:lnTo>
                  <a:close/>
                </a:path>
              </a:pathLst>
            </a:custGeom>
            <a:solidFill>
              <a:srgbClr val="32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340;p25"/>
            <p:cNvSpPr/>
            <p:nvPr/>
          </p:nvSpPr>
          <p:spPr>
            <a:xfrm>
              <a:off x="4094178" y="3605205"/>
              <a:ext cx="629263" cy="891642"/>
            </a:xfrm>
            <a:custGeom>
              <a:avLst/>
              <a:gdLst/>
              <a:ahLst/>
              <a:cxnLst/>
              <a:rect l="l" t="t" r="r" b="b"/>
              <a:pathLst>
                <a:path w="8159" h="11561" extrusionOk="0">
                  <a:moveTo>
                    <a:pt x="1" y="0"/>
                  </a:moveTo>
                  <a:lnTo>
                    <a:pt x="2145" y="11561"/>
                  </a:lnTo>
                  <a:lnTo>
                    <a:pt x="8158" y="11561"/>
                  </a:lnTo>
                  <a:lnTo>
                    <a:pt x="6007" y="0"/>
                  </a:lnTo>
                  <a:close/>
                </a:path>
              </a:pathLst>
            </a:custGeom>
            <a:solidFill>
              <a:srgbClr val="6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25"/>
            <p:cNvSpPr/>
            <p:nvPr/>
          </p:nvSpPr>
          <p:spPr>
            <a:xfrm>
              <a:off x="3940163" y="3433375"/>
              <a:ext cx="1193895" cy="980336"/>
            </a:xfrm>
            <a:custGeom>
              <a:avLst/>
              <a:gdLst/>
              <a:ahLst/>
              <a:cxnLst/>
              <a:rect l="l" t="t" r="r" b="b"/>
              <a:pathLst>
                <a:path w="15480" h="12711" extrusionOk="0">
                  <a:moveTo>
                    <a:pt x="1051" y="1"/>
                  </a:moveTo>
                  <a:cubicBezTo>
                    <a:pt x="467" y="1"/>
                    <a:pt x="0" y="474"/>
                    <a:pt x="0" y="1052"/>
                  </a:cubicBezTo>
                  <a:lnTo>
                    <a:pt x="0" y="11666"/>
                  </a:lnTo>
                  <a:cubicBezTo>
                    <a:pt x="0" y="12244"/>
                    <a:pt x="467" y="12710"/>
                    <a:pt x="1051" y="12710"/>
                  </a:cubicBezTo>
                  <a:lnTo>
                    <a:pt x="14380" y="12710"/>
                  </a:lnTo>
                  <a:cubicBezTo>
                    <a:pt x="14999" y="12710"/>
                    <a:pt x="15480" y="12181"/>
                    <a:pt x="15424" y="11562"/>
                  </a:cubicBezTo>
                  <a:lnTo>
                    <a:pt x="14415" y="954"/>
                  </a:lnTo>
                  <a:cubicBezTo>
                    <a:pt x="14359" y="411"/>
                    <a:pt x="13907" y="1"/>
                    <a:pt x="13371" y="1"/>
                  </a:cubicBezTo>
                  <a:close/>
                </a:path>
              </a:pathLst>
            </a:custGeom>
            <a:solidFill>
              <a:srgbClr val="6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25"/>
            <p:cNvSpPr/>
            <p:nvPr/>
          </p:nvSpPr>
          <p:spPr>
            <a:xfrm>
              <a:off x="3743114" y="3433375"/>
              <a:ext cx="1267472" cy="980336"/>
            </a:xfrm>
            <a:custGeom>
              <a:avLst/>
              <a:gdLst/>
              <a:ahLst/>
              <a:cxnLst/>
              <a:rect l="l" t="t" r="r" b="b"/>
              <a:pathLst>
                <a:path w="16434" h="12711" extrusionOk="0">
                  <a:moveTo>
                    <a:pt x="1052" y="1"/>
                  </a:moveTo>
                  <a:cubicBezTo>
                    <a:pt x="474" y="1"/>
                    <a:pt x="1" y="474"/>
                    <a:pt x="1" y="1052"/>
                  </a:cubicBezTo>
                  <a:lnTo>
                    <a:pt x="1" y="11666"/>
                  </a:lnTo>
                  <a:cubicBezTo>
                    <a:pt x="1" y="12244"/>
                    <a:pt x="474" y="12710"/>
                    <a:pt x="1052" y="12710"/>
                  </a:cubicBezTo>
                  <a:lnTo>
                    <a:pt x="15390" y="12710"/>
                  </a:lnTo>
                  <a:cubicBezTo>
                    <a:pt x="15967" y="12710"/>
                    <a:pt x="16434" y="12244"/>
                    <a:pt x="16434" y="11666"/>
                  </a:cubicBezTo>
                  <a:lnTo>
                    <a:pt x="16434" y="1052"/>
                  </a:lnTo>
                  <a:cubicBezTo>
                    <a:pt x="16434" y="474"/>
                    <a:pt x="15967" y="1"/>
                    <a:pt x="15390" y="1"/>
                  </a:cubicBezTo>
                  <a:close/>
                </a:path>
              </a:pathLst>
            </a:custGeom>
            <a:solidFill>
              <a:srgbClr val="B0B0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25"/>
            <p:cNvSpPr/>
            <p:nvPr/>
          </p:nvSpPr>
          <p:spPr>
            <a:xfrm>
              <a:off x="3790390" y="3475253"/>
              <a:ext cx="1172994" cy="787061"/>
            </a:xfrm>
            <a:custGeom>
              <a:avLst/>
              <a:gdLst/>
              <a:ahLst/>
              <a:cxnLst/>
              <a:rect l="l" t="t" r="r" b="b"/>
              <a:pathLst>
                <a:path w="15209" h="10205" extrusionOk="0">
                  <a:moveTo>
                    <a:pt x="766" y="1"/>
                  </a:moveTo>
                  <a:cubicBezTo>
                    <a:pt x="341" y="1"/>
                    <a:pt x="0" y="342"/>
                    <a:pt x="0" y="759"/>
                  </a:cubicBezTo>
                  <a:lnTo>
                    <a:pt x="0" y="9446"/>
                  </a:lnTo>
                  <a:cubicBezTo>
                    <a:pt x="0" y="9863"/>
                    <a:pt x="341" y="10204"/>
                    <a:pt x="766" y="10204"/>
                  </a:cubicBezTo>
                  <a:lnTo>
                    <a:pt x="14450" y="10204"/>
                  </a:lnTo>
                  <a:cubicBezTo>
                    <a:pt x="14867" y="10204"/>
                    <a:pt x="15208" y="9863"/>
                    <a:pt x="15208" y="9446"/>
                  </a:cubicBezTo>
                  <a:lnTo>
                    <a:pt x="15208" y="759"/>
                  </a:lnTo>
                  <a:cubicBezTo>
                    <a:pt x="15208" y="342"/>
                    <a:pt x="14867" y="1"/>
                    <a:pt x="14450" y="1"/>
                  </a:cubicBezTo>
                  <a:close/>
                </a:path>
              </a:pathLst>
            </a:custGeom>
            <a:solidFill>
              <a:srgbClr val="32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25"/>
            <p:cNvSpPr/>
            <p:nvPr/>
          </p:nvSpPr>
          <p:spPr>
            <a:xfrm>
              <a:off x="3833888" y="3517671"/>
              <a:ext cx="1085997" cy="707082"/>
            </a:xfrm>
            <a:custGeom>
              <a:avLst/>
              <a:gdLst/>
              <a:ahLst/>
              <a:cxnLst/>
              <a:rect l="l" t="t" r="r" b="b"/>
              <a:pathLst>
                <a:path w="14081" h="9168" extrusionOk="0">
                  <a:moveTo>
                    <a:pt x="439" y="1"/>
                  </a:moveTo>
                  <a:cubicBezTo>
                    <a:pt x="195" y="1"/>
                    <a:pt x="0" y="195"/>
                    <a:pt x="0" y="439"/>
                  </a:cubicBezTo>
                  <a:lnTo>
                    <a:pt x="0" y="8729"/>
                  </a:lnTo>
                  <a:cubicBezTo>
                    <a:pt x="0" y="8972"/>
                    <a:pt x="195" y="9167"/>
                    <a:pt x="439" y="9167"/>
                  </a:cubicBezTo>
                  <a:lnTo>
                    <a:pt x="13642" y="9167"/>
                  </a:lnTo>
                  <a:cubicBezTo>
                    <a:pt x="13886" y="9167"/>
                    <a:pt x="14081" y="8972"/>
                    <a:pt x="14081" y="8729"/>
                  </a:cubicBezTo>
                  <a:lnTo>
                    <a:pt x="14081" y="439"/>
                  </a:lnTo>
                  <a:cubicBezTo>
                    <a:pt x="14081" y="195"/>
                    <a:pt x="13886" y="1"/>
                    <a:pt x="13642" y="1"/>
                  </a:cubicBezTo>
                  <a:close/>
                </a:path>
              </a:pathLst>
            </a:custGeom>
            <a:solidFill>
              <a:srgbClr val="FBFB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25"/>
            <p:cNvSpPr/>
            <p:nvPr/>
          </p:nvSpPr>
          <p:spPr>
            <a:xfrm>
              <a:off x="4015281" y="3638445"/>
              <a:ext cx="719962" cy="469228"/>
            </a:xfrm>
            <a:custGeom>
              <a:avLst/>
              <a:gdLst/>
              <a:ahLst/>
              <a:cxnLst/>
              <a:rect l="l" t="t" r="r" b="b"/>
              <a:pathLst>
                <a:path w="9335" h="6084" extrusionOk="0">
                  <a:moveTo>
                    <a:pt x="293" y="1"/>
                  </a:moveTo>
                  <a:cubicBezTo>
                    <a:pt x="133" y="1"/>
                    <a:pt x="1" y="133"/>
                    <a:pt x="1" y="293"/>
                  </a:cubicBezTo>
                  <a:lnTo>
                    <a:pt x="1" y="5791"/>
                  </a:lnTo>
                  <a:cubicBezTo>
                    <a:pt x="1" y="5951"/>
                    <a:pt x="133" y="6084"/>
                    <a:pt x="293" y="6084"/>
                  </a:cubicBezTo>
                  <a:lnTo>
                    <a:pt x="9049" y="6084"/>
                  </a:lnTo>
                  <a:cubicBezTo>
                    <a:pt x="9209" y="6084"/>
                    <a:pt x="9334" y="5951"/>
                    <a:pt x="9334" y="5791"/>
                  </a:cubicBezTo>
                  <a:lnTo>
                    <a:pt x="9334" y="293"/>
                  </a:lnTo>
                  <a:cubicBezTo>
                    <a:pt x="9334" y="133"/>
                    <a:pt x="9209" y="1"/>
                    <a:pt x="90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25"/>
            <p:cNvSpPr/>
            <p:nvPr/>
          </p:nvSpPr>
          <p:spPr>
            <a:xfrm>
              <a:off x="4342746" y="4299235"/>
              <a:ext cx="68256" cy="68256"/>
            </a:xfrm>
            <a:custGeom>
              <a:avLst/>
              <a:gdLst/>
              <a:ahLst/>
              <a:cxnLst/>
              <a:rect l="l" t="t" r="r" b="b"/>
              <a:pathLst>
                <a:path w="885" h="885" extrusionOk="0">
                  <a:moveTo>
                    <a:pt x="446" y="1"/>
                  </a:moveTo>
                  <a:cubicBezTo>
                    <a:pt x="202" y="1"/>
                    <a:pt x="0" y="195"/>
                    <a:pt x="0" y="439"/>
                  </a:cubicBezTo>
                  <a:cubicBezTo>
                    <a:pt x="0" y="683"/>
                    <a:pt x="202" y="884"/>
                    <a:pt x="446" y="884"/>
                  </a:cubicBezTo>
                  <a:cubicBezTo>
                    <a:pt x="689" y="884"/>
                    <a:pt x="884" y="683"/>
                    <a:pt x="884" y="439"/>
                  </a:cubicBezTo>
                  <a:cubicBezTo>
                    <a:pt x="884" y="195"/>
                    <a:pt x="689" y="1"/>
                    <a:pt x="446" y="1"/>
                  </a:cubicBezTo>
                  <a:close/>
                </a:path>
              </a:pathLst>
            </a:custGeom>
            <a:solidFill>
              <a:srgbClr val="32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25"/>
            <p:cNvSpPr/>
            <p:nvPr/>
          </p:nvSpPr>
          <p:spPr>
            <a:xfrm>
              <a:off x="4016901" y="3636826"/>
              <a:ext cx="720502" cy="23677"/>
            </a:xfrm>
            <a:custGeom>
              <a:avLst/>
              <a:gdLst/>
              <a:ahLst/>
              <a:cxnLst/>
              <a:rect l="l" t="t" r="r" b="b"/>
              <a:pathLst>
                <a:path w="9342" h="307" extrusionOk="0">
                  <a:moveTo>
                    <a:pt x="293" y="1"/>
                  </a:moveTo>
                  <a:cubicBezTo>
                    <a:pt x="133" y="1"/>
                    <a:pt x="1" y="126"/>
                    <a:pt x="1" y="293"/>
                  </a:cubicBezTo>
                  <a:lnTo>
                    <a:pt x="1" y="307"/>
                  </a:lnTo>
                  <a:lnTo>
                    <a:pt x="9341" y="307"/>
                  </a:lnTo>
                  <a:lnTo>
                    <a:pt x="9341" y="293"/>
                  </a:lnTo>
                  <a:cubicBezTo>
                    <a:pt x="9341" y="126"/>
                    <a:pt x="9209" y="1"/>
                    <a:pt x="9049" y="1"/>
                  </a:cubicBezTo>
                  <a:close/>
                </a:path>
              </a:pathLst>
            </a:custGeom>
            <a:solidFill>
              <a:srgbClr val="B0B0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25"/>
            <p:cNvSpPr/>
            <p:nvPr/>
          </p:nvSpPr>
          <p:spPr>
            <a:xfrm>
              <a:off x="4045359" y="3680863"/>
              <a:ext cx="659804" cy="24217"/>
            </a:xfrm>
            <a:custGeom>
              <a:avLst/>
              <a:gdLst/>
              <a:ahLst/>
              <a:cxnLst/>
              <a:rect l="l" t="t" r="r" b="b"/>
              <a:pathLst>
                <a:path w="8555" h="314" extrusionOk="0">
                  <a:moveTo>
                    <a:pt x="0" y="0"/>
                  </a:moveTo>
                  <a:lnTo>
                    <a:pt x="0" y="314"/>
                  </a:lnTo>
                  <a:lnTo>
                    <a:pt x="8554" y="314"/>
                  </a:lnTo>
                  <a:lnTo>
                    <a:pt x="85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1349;p25"/>
            <p:cNvSpPr/>
            <p:nvPr/>
          </p:nvSpPr>
          <p:spPr>
            <a:xfrm>
              <a:off x="4045359" y="4062004"/>
              <a:ext cx="659804" cy="24757"/>
            </a:xfrm>
            <a:custGeom>
              <a:avLst/>
              <a:gdLst/>
              <a:ahLst/>
              <a:cxnLst/>
              <a:rect l="l" t="t" r="r" b="b"/>
              <a:pathLst>
                <a:path w="8555" h="321" extrusionOk="0">
                  <a:moveTo>
                    <a:pt x="0" y="0"/>
                  </a:moveTo>
                  <a:cubicBezTo>
                    <a:pt x="0" y="174"/>
                    <a:pt x="140" y="320"/>
                    <a:pt x="314" y="320"/>
                  </a:cubicBezTo>
                  <a:lnTo>
                    <a:pt x="8241" y="320"/>
                  </a:lnTo>
                  <a:cubicBezTo>
                    <a:pt x="8415" y="320"/>
                    <a:pt x="8554" y="174"/>
                    <a:pt x="8554" y="0"/>
                  </a:cubicBezTo>
                  <a:close/>
                </a:path>
              </a:pathLst>
            </a:custGeom>
            <a:solidFill>
              <a:srgbClr val="B0B0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1350;p25"/>
            <p:cNvSpPr/>
            <p:nvPr/>
          </p:nvSpPr>
          <p:spPr>
            <a:xfrm>
              <a:off x="4277268" y="3932592"/>
              <a:ext cx="73577" cy="11877"/>
            </a:xfrm>
            <a:custGeom>
              <a:avLst/>
              <a:gdLst/>
              <a:ahLst/>
              <a:cxnLst/>
              <a:rect l="l" t="t" r="r" b="b"/>
              <a:pathLst>
                <a:path w="954" h="154" extrusionOk="0">
                  <a:moveTo>
                    <a:pt x="0" y="1"/>
                  </a:moveTo>
                  <a:lnTo>
                    <a:pt x="0" y="154"/>
                  </a:lnTo>
                  <a:lnTo>
                    <a:pt x="954" y="154"/>
                  </a:lnTo>
                  <a:lnTo>
                    <a:pt x="954" y="1"/>
                  </a:lnTo>
                  <a:close/>
                </a:path>
              </a:pathLst>
            </a:custGeom>
            <a:solidFill>
              <a:srgbClr val="DEDE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1351;p25"/>
            <p:cNvSpPr/>
            <p:nvPr/>
          </p:nvSpPr>
          <p:spPr>
            <a:xfrm>
              <a:off x="4400202" y="3932592"/>
              <a:ext cx="73037" cy="11877"/>
            </a:xfrm>
            <a:custGeom>
              <a:avLst/>
              <a:gdLst/>
              <a:ahLst/>
              <a:cxnLst/>
              <a:rect l="l" t="t" r="r" b="b"/>
              <a:pathLst>
                <a:path w="947" h="154" extrusionOk="0">
                  <a:moveTo>
                    <a:pt x="0" y="1"/>
                  </a:moveTo>
                  <a:lnTo>
                    <a:pt x="0" y="154"/>
                  </a:lnTo>
                  <a:lnTo>
                    <a:pt x="947" y="154"/>
                  </a:lnTo>
                  <a:lnTo>
                    <a:pt x="94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 name="Google Shape;1352;p25"/>
            <p:cNvSpPr/>
            <p:nvPr/>
          </p:nvSpPr>
          <p:spPr>
            <a:xfrm>
              <a:off x="4567637" y="3724900"/>
              <a:ext cx="137514" cy="11877"/>
            </a:xfrm>
            <a:custGeom>
              <a:avLst/>
              <a:gdLst/>
              <a:ahLst/>
              <a:cxnLst/>
              <a:rect l="l" t="t" r="r" b="b"/>
              <a:pathLst>
                <a:path w="1783" h="154" extrusionOk="0">
                  <a:moveTo>
                    <a:pt x="1" y="0"/>
                  </a:moveTo>
                  <a:lnTo>
                    <a:pt x="1" y="153"/>
                  </a:lnTo>
                  <a:lnTo>
                    <a:pt x="1782" y="153"/>
                  </a:lnTo>
                  <a:lnTo>
                    <a:pt x="1782" y="0"/>
                  </a:lnTo>
                  <a:close/>
                </a:path>
              </a:pathLst>
            </a:custGeom>
            <a:solidFill>
              <a:srgbClr val="6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 name="Google Shape;1353;p25"/>
            <p:cNvSpPr/>
            <p:nvPr/>
          </p:nvSpPr>
          <p:spPr>
            <a:xfrm>
              <a:off x="4225750" y="3877295"/>
              <a:ext cx="299014" cy="36094"/>
            </a:xfrm>
            <a:custGeom>
              <a:avLst/>
              <a:gdLst/>
              <a:ahLst/>
              <a:cxnLst/>
              <a:rect l="l" t="t" r="r" b="b"/>
              <a:pathLst>
                <a:path w="3877" h="468" extrusionOk="0">
                  <a:moveTo>
                    <a:pt x="0" y="1"/>
                  </a:moveTo>
                  <a:lnTo>
                    <a:pt x="0" y="467"/>
                  </a:lnTo>
                  <a:lnTo>
                    <a:pt x="3877" y="467"/>
                  </a:lnTo>
                  <a:lnTo>
                    <a:pt x="387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 name="Google Shape;1354;p25"/>
            <p:cNvSpPr/>
            <p:nvPr/>
          </p:nvSpPr>
          <p:spPr>
            <a:xfrm>
              <a:off x="4277268" y="3816676"/>
              <a:ext cx="195975" cy="29076"/>
            </a:xfrm>
            <a:custGeom>
              <a:avLst/>
              <a:gdLst/>
              <a:ahLst/>
              <a:cxnLst/>
              <a:rect l="l" t="t" r="r" b="b"/>
              <a:pathLst>
                <a:path w="2541" h="377" extrusionOk="0">
                  <a:moveTo>
                    <a:pt x="0" y="0"/>
                  </a:moveTo>
                  <a:lnTo>
                    <a:pt x="0" y="376"/>
                  </a:lnTo>
                  <a:lnTo>
                    <a:pt x="2541" y="376"/>
                  </a:lnTo>
                  <a:lnTo>
                    <a:pt x="254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25"/>
            <p:cNvSpPr/>
            <p:nvPr/>
          </p:nvSpPr>
          <p:spPr>
            <a:xfrm>
              <a:off x="5540313" y="3433375"/>
              <a:ext cx="798321" cy="1296471"/>
            </a:xfrm>
            <a:custGeom>
              <a:avLst/>
              <a:gdLst/>
              <a:ahLst/>
              <a:cxnLst/>
              <a:rect l="l" t="t" r="r" b="b"/>
              <a:pathLst>
                <a:path w="10351" h="16810" extrusionOk="0">
                  <a:moveTo>
                    <a:pt x="940" y="1"/>
                  </a:moveTo>
                  <a:cubicBezTo>
                    <a:pt x="425" y="1"/>
                    <a:pt x="0" y="425"/>
                    <a:pt x="0" y="947"/>
                  </a:cubicBezTo>
                  <a:lnTo>
                    <a:pt x="0" y="15870"/>
                  </a:lnTo>
                  <a:cubicBezTo>
                    <a:pt x="0" y="16392"/>
                    <a:pt x="425" y="16810"/>
                    <a:pt x="940" y="16810"/>
                  </a:cubicBezTo>
                  <a:lnTo>
                    <a:pt x="9411" y="16810"/>
                  </a:lnTo>
                  <a:cubicBezTo>
                    <a:pt x="9926" y="16810"/>
                    <a:pt x="10350" y="16392"/>
                    <a:pt x="10350" y="15870"/>
                  </a:cubicBezTo>
                  <a:lnTo>
                    <a:pt x="10350" y="947"/>
                  </a:lnTo>
                  <a:cubicBezTo>
                    <a:pt x="10350" y="425"/>
                    <a:pt x="9926" y="1"/>
                    <a:pt x="9411" y="1"/>
                  </a:cubicBezTo>
                  <a:close/>
                </a:path>
              </a:pathLst>
            </a:custGeom>
            <a:solidFill>
              <a:srgbClr val="B0B0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25"/>
            <p:cNvSpPr/>
            <p:nvPr/>
          </p:nvSpPr>
          <p:spPr>
            <a:xfrm>
              <a:off x="5356220" y="3433375"/>
              <a:ext cx="533088" cy="1296471"/>
            </a:xfrm>
            <a:custGeom>
              <a:avLst/>
              <a:gdLst/>
              <a:ahLst/>
              <a:cxnLst/>
              <a:rect l="l" t="t" r="r" b="b"/>
              <a:pathLst>
                <a:path w="6912" h="16810" extrusionOk="0">
                  <a:moveTo>
                    <a:pt x="773" y="1"/>
                  </a:moveTo>
                  <a:cubicBezTo>
                    <a:pt x="348" y="1"/>
                    <a:pt x="0" y="349"/>
                    <a:pt x="0" y="773"/>
                  </a:cubicBezTo>
                  <a:lnTo>
                    <a:pt x="0" y="16044"/>
                  </a:lnTo>
                  <a:cubicBezTo>
                    <a:pt x="0" y="16469"/>
                    <a:pt x="348" y="16810"/>
                    <a:pt x="773" y="16810"/>
                  </a:cubicBezTo>
                  <a:lnTo>
                    <a:pt x="6139" y="16810"/>
                  </a:lnTo>
                  <a:cubicBezTo>
                    <a:pt x="6564" y="16810"/>
                    <a:pt x="6912" y="16469"/>
                    <a:pt x="6912" y="16044"/>
                  </a:cubicBezTo>
                  <a:lnTo>
                    <a:pt x="6912" y="773"/>
                  </a:lnTo>
                  <a:cubicBezTo>
                    <a:pt x="6912" y="349"/>
                    <a:pt x="6564" y="1"/>
                    <a:pt x="61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25"/>
            <p:cNvSpPr/>
            <p:nvPr/>
          </p:nvSpPr>
          <p:spPr>
            <a:xfrm>
              <a:off x="5589132" y="3973930"/>
              <a:ext cx="75814" cy="75814"/>
            </a:xfrm>
            <a:custGeom>
              <a:avLst/>
              <a:gdLst/>
              <a:ahLst/>
              <a:cxnLst/>
              <a:rect l="l" t="t" r="r" b="b"/>
              <a:pathLst>
                <a:path w="983" h="983" extrusionOk="0">
                  <a:moveTo>
                    <a:pt x="279" y="1"/>
                  </a:moveTo>
                  <a:cubicBezTo>
                    <a:pt x="126" y="1"/>
                    <a:pt x="1" y="126"/>
                    <a:pt x="1" y="279"/>
                  </a:cubicBezTo>
                  <a:lnTo>
                    <a:pt x="1" y="704"/>
                  </a:lnTo>
                  <a:cubicBezTo>
                    <a:pt x="1" y="857"/>
                    <a:pt x="126" y="982"/>
                    <a:pt x="279" y="982"/>
                  </a:cubicBezTo>
                  <a:lnTo>
                    <a:pt x="704" y="982"/>
                  </a:lnTo>
                  <a:cubicBezTo>
                    <a:pt x="857" y="982"/>
                    <a:pt x="982" y="857"/>
                    <a:pt x="982" y="704"/>
                  </a:cubicBezTo>
                  <a:lnTo>
                    <a:pt x="982" y="279"/>
                  </a:lnTo>
                  <a:cubicBezTo>
                    <a:pt x="982" y="126"/>
                    <a:pt x="857" y="1"/>
                    <a:pt x="7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25"/>
            <p:cNvSpPr/>
            <p:nvPr/>
          </p:nvSpPr>
          <p:spPr>
            <a:xfrm>
              <a:off x="5961714" y="3636826"/>
              <a:ext cx="299091" cy="35555"/>
            </a:xfrm>
            <a:custGeom>
              <a:avLst/>
              <a:gdLst/>
              <a:ahLst/>
              <a:cxnLst/>
              <a:rect l="l" t="t" r="r" b="b"/>
              <a:pathLst>
                <a:path w="3878" h="461" extrusionOk="0">
                  <a:moveTo>
                    <a:pt x="0" y="1"/>
                  </a:moveTo>
                  <a:lnTo>
                    <a:pt x="0" y="460"/>
                  </a:lnTo>
                  <a:lnTo>
                    <a:pt x="3877" y="460"/>
                  </a:lnTo>
                  <a:lnTo>
                    <a:pt x="3877" y="1"/>
                  </a:lnTo>
                  <a:close/>
                </a:path>
              </a:pathLst>
            </a:custGeom>
            <a:solidFill>
              <a:srgbClr val="32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25"/>
            <p:cNvSpPr/>
            <p:nvPr/>
          </p:nvSpPr>
          <p:spPr>
            <a:xfrm>
              <a:off x="5961714" y="3736700"/>
              <a:ext cx="299091" cy="36017"/>
            </a:xfrm>
            <a:custGeom>
              <a:avLst/>
              <a:gdLst/>
              <a:ahLst/>
              <a:cxnLst/>
              <a:rect l="l" t="t" r="r" b="b"/>
              <a:pathLst>
                <a:path w="3878" h="467" extrusionOk="0">
                  <a:moveTo>
                    <a:pt x="0" y="0"/>
                  </a:moveTo>
                  <a:lnTo>
                    <a:pt x="0" y="467"/>
                  </a:lnTo>
                  <a:lnTo>
                    <a:pt x="3877" y="467"/>
                  </a:lnTo>
                  <a:lnTo>
                    <a:pt x="3877" y="0"/>
                  </a:lnTo>
                  <a:close/>
                </a:path>
              </a:pathLst>
            </a:custGeom>
            <a:solidFill>
              <a:srgbClr val="32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360;p25"/>
            <p:cNvSpPr/>
            <p:nvPr/>
          </p:nvSpPr>
          <p:spPr>
            <a:xfrm>
              <a:off x="5961714" y="3837037"/>
              <a:ext cx="299091" cy="36094"/>
            </a:xfrm>
            <a:custGeom>
              <a:avLst/>
              <a:gdLst/>
              <a:ahLst/>
              <a:cxnLst/>
              <a:rect l="l" t="t" r="r" b="b"/>
              <a:pathLst>
                <a:path w="3878" h="468" extrusionOk="0">
                  <a:moveTo>
                    <a:pt x="0" y="1"/>
                  </a:moveTo>
                  <a:lnTo>
                    <a:pt x="0" y="467"/>
                  </a:lnTo>
                  <a:lnTo>
                    <a:pt x="3877" y="467"/>
                  </a:lnTo>
                  <a:lnTo>
                    <a:pt x="3877" y="1"/>
                  </a:lnTo>
                  <a:close/>
                </a:path>
              </a:pathLst>
            </a:custGeom>
            <a:solidFill>
              <a:srgbClr val="32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1361;p25"/>
            <p:cNvSpPr/>
            <p:nvPr/>
          </p:nvSpPr>
          <p:spPr>
            <a:xfrm>
              <a:off x="5961714" y="4605181"/>
              <a:ext cx="299091" cy="36094"/>
            </a:xfrm>
            <a:custGeom>
              <a:avLst/>
              <a:gdLst/>
              <a:ahLst/>
              <a:cxnLst/>
              <a:rect l="l" t="t" r="r" b="b"/>
              <a:pathLst>
                <a:path w="3878" h="468" extrusionOk="0">
                  <a:moveTo>
                    <a:pt x="0" y="1"/>
                  </a:moveTo>
                  <a:lnTo>
                    <a:pt x="0" y="467"/>
                  </a:lnTo>
                  <a:lnTo>
                    <a:pt x="3877" y="467"/>
                  </a:lnTo>
                  <a:lnTo>
                    <a:pt x="3877" y="1"/>
                  </a:lnTo>
                  <a:close/>
                </a:path>
              </a:pathLst>
            </a:custGeom>
            <a:solidFill>
              <a:srgbClr val="DEDE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 name="Google Shape;1362;p25"/>
            <p:cNvSpPr/>
            <p:nvPr/>
          </p:nvSpPr>
          <p:spPr>
            <a:xfrm>
              <a:off x="5449616" y="3850996"/>
              <a:ext cx="75737" cy="75814"/>
            </a:xfrm>
            <a:custGeom>
              <a:avLst/>
              <a:gdLst/>
              <a:ahLst/>
              <a:cxnLst/>
              <a:rect l="l" t="t" r="r" b="b"/>
              <a:pathLst>
                <a:path w="982" h="983" extrusionOk="0">
                  <a:moveTo>
                    <a:pt x="279" y="1"/>
                  </a:moveTo>
                  <a:cubicBezTo>
                    <a:pt x="125" y="1"/>
                    <a:pt x="0" y="126"/>
                    <a:pt x="0" y="279"/>
                  </a:cubicBezTo>
                  <a:lnTo>
                    <a:pt x="0" y="704"/>
                  </a:lnTo>
                  <a:cubicBezTo>
                    <a:pt x="0" y="857"/>
                    <a:pt x="125" y="982"/>
                    <a:pt x="279" y="982"/>
                  </a:cubicBezTo>
                  <a:lnTo>
                    <a:pt x="703" y="982"/>
                  </a:lnTo>
                  <a:cubicBezTo>
                    <a:pt x="856" y="982"/>
                    <a:pt x="982" y="857"/>
                    <a:pt x="982" y="704"/>
                  </a:cubicBezTo>
                  <a:lnTo>
                    <a:pt x="982" y="279"/>
                  </a:lnTo>
                  <a:cubicBezTo>
                    <a:pt x="982" y="126"/>
                    <a:pt x="856" y="1"/>
                    <a:pt x="70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 name="Google Shape;1363;p25"/>
            <p:cNvSpPr/>
            <p:nvPr/>
          </p:nvSpPr>
          <p:spPr>
            <a:xfrm>
              <a:off x="5420618" y="3850996"/>
              <a:ext cx="75737" cy="75814"/>
            </a:xfrm>
            <a:custGeom>
              <a:avLst/>
              <a:gdLst/>
              <a:ahLst/>
              <a:cxnLst/>
              <a:rect l="l" t="t" r="r" b="b"/>
              <a:pathLst>
                <a:path w="982" h="983" extrusionOk="0">
                  <a:moveTo>
                    <a:pt x="272" y="1"/>
                  </a:moveTo>
                  <a:cubicBezTo>
                    <a:pt x="126" y="1"/>
                    <a:pt x="0" y="126"/>
                    <a:pt x="0" y="279"/>
                  </a:cubicBezTo>
                  <a:lnTo>
                    <a:pt x="0" y="704"/>
                  </a:lnTo>
                  <a:cubicBezTo>
                    <a:pt x="0" y="857"/>
                    <a:pt x="126" y="982"/>
                    <a:pt x="272" y="982"/>
                  </a:cubicBezTo>
                  <a:lnTo>
                    <a:pt x="703" y="982"/>
                  </a:lnTo>
                  <a:cubicBezTo>
                    <a:pt x="856" y="982"/>
                    <a:pt x="982" y="857"/>
                    <a:pt x="982" y="704"/>
                  </a:cubicBezTo>
                  <a:lnTo>
                    <a:pt x="982" y="279"/>
                  </a:lnTo>
                  <a:cubicBezTo>
                    <a:pt x="982" y="126"/>
                    <a:pt x="856" y="1"/>
                    <a:pt x="70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64;p25"/>
            <p:cNvSpPr/>
            <p:nvPr/>
          </p:nvSpPr>
          <p:spPr>
            <a:xfrm>
              <a:off x="5449616" y="3605205"/>
              <a:ext cx="75737" cy="75737"/>
            </a:xfrm>
            <a:custGeom>
              <a:avLst/>
              <a:gdLst/>
              <a:ahLst/>
              <a:cxnLst/>
              <a:rect l="l" t="t" r="r" b="b"/>
              <a:pathLst>
                <a:path w="982" h="982" extrusionOk="0">
                  <a:moveTo>
                    <a:pt x="279" y="0"/>
                  </a:moveTo>
                  <a:cubicBezTo>
                    <a:pt x="125" y="0"/>
                    <a:pt x="0" y="125"/>
                    <a:pt x="0" y="278"/>
                  </a:cubicBezTo>
                  <a:lnTo>
                    <a:pt x="0" y="703"/>
                  </a:lnTo>
                  <a:cubicBezTo>
                    <a:pt x="0" y="856"/>
                    <a:pt x="125" y="981"/>
                    <a:pt x="279" y="981"/>
                  </a:cubicBezTo>
                  <a:lnTo>
                    <a:pt x="703" y="981"/>
                  </a:lnTo>
                  <a:cubicBezTo>
                    <a:pt x="856" y="981"/>
                    <a:pt x="982" y="856"/>
                    <a:pt x="982" y="703"/>
                  </a:cubicBezTo>
                  <a:lnTo>
                    <a:pt x="982" y="278"/>
                  </a:lnTo>
                  <a:cubicBezTo>
                    <a:pt x="982" y="125"/>
                    <a:pt x="856" y="0"/>
                    <a:pt x="70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25"/>
            <p:cNvSpPr/>
            <p:nvPr/>
          </p:nvSpPr>
          <p:spPr>
            <a:xfrm>
              <a:off x="5420618" y="3605205"/>
              <a:ext cx="75737" cy="75737"/>
            </a:xfrm>
            <a:custGeom>
              <a:avLst/>
              <a:gdLst/>
              <a:ahLst/>
              <a:cxnLst/>
              <a:rect l="l" t="t" r="r" b="b"/>
              <a:pathLst>
                <a:path w="982" h="982" extrusionOk="0">
                  <a:moveTo>
                    <a:pt x="272" y="0"/>
                  </a:moveTo>
                  <a:cubicBezTo>
                    <a:pt x="126" y="0"/>
                    <a:pt x="0" y="125"/>
                    <a:pt x="0" y="278"/>
                  </a:cubicBezTo>
                  <a:lnTo>
                    <a:pt x="0" y="703"/>
                  </a:lnTo>
                  <a:cubicBezTo>
                    <a:pt x="0" y="856"/>
                    <a:pt x="126" y="981"/>
                    <a:pt x="272" y="981"/>
                  </a:cubicBezTo>
                  <a:lnTo>
                    <a:pt x="703" y="981"/>
                  </a:lnTo>
                  <a:cubicBezTo>
                    <a:pt x="856" y="981"/>
                    <a:pt x="982" y="856"/>
                    <a:pt x="982" y="703"/>
                  </a:cubicBezTo>
                  <a:lnTo>
                    <a:pt x="982" y="278"/>
                  </a:lnTo>
                  <a:cubicBezTo>
                    <a:pt x="982" y="125"/>
                    <a:pt x="856" y="0"/>
                    <a:pt x="70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1366;p25"/>
            <p:cNvSpPr/>
            <p:nvPr/>
          </p:nvSpPr>
          <p:spPr>
            <a:xfrm>
              <a:off x="5449616" y="3728062"/>
              <a:ext cx="75737" cy="75814"/>
            </a:xfrm>
            <a:custGeom>
              <a:avLst/>
              <a:gdLst/>
              <a:ahLst/>
              <a:cxnLst/>
              <a:rect l="l" t="t" r="r" b="b"/>
              <a:pathLst>
                <a:path w="982" h="983" extrusionOk="0">
                  <a:moveTo>
                    <a:pt x="279" y="1"/>
                  </a:moveTo>
                  <a:cubicBezTo>
                    <a:pt x="125" y="1"/>
                    <a:pt x="0" y="126"/>
                    <a:pt x="0" y="279"/>
                  </a:cubicBezTo>
                  <a:lnTo>
                    <a:pt x="0" y="704"/>
                  </a:lnTo>
                  <a:cubicBezTo>
                    <a:pt x="0" y="857"/>
                    <a:pt x="125" y="982"/>
                    <a:pt x="279" y="982"/>
                  </a:cubicBezTo>
                  <a:lnTo>
                    <a:pt x="703" y="982"/>
                  </a:lnTo>
                  <a:cubicBezTo>
                    <a:pt x="856" y="982"/>
                    <a:pt x="982" y="857"/>
                    <a:pt x="982" y="704"/>
                  </a:cubicBezTo>
                  <a:lnTo>
                    <a:pt x="982" y="279"/>
                  </a:lnTo>
                  <a:cubicBezTo>
                    <a:pt x="982" y="126"/>
                    <a:pt x="856" y="1"/>
                    <a:pt x="70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1367;p25"/>
            <p:cNvSpPr/>
            <p:nvPr/>
          </p:nvSpPr>
          <p:spPr>
            <a:xfrm>
              <a:off x="5420618" y="3728062"/>
              <a:ext cx="75737" cy="75814"/>
            </a:xfrm>
            <a:custGeom>
              <a:avLst/>
              <a:gdLst/>
              <a:ahLst/>
              <a:cxnLst/>
              <a:rect l="l" t="t" r="r" b="b"/>
              <a:pathLst>
                <a:path w="982" h="983" extrusionOk="0">
                  <a:moveTo>
                    <a:pt x="272" y="1"/>
                  </a:moveTo>
                  <a:cubicBezTo>
                    <a:pt x="126" y="1"/>
                    <a:pt x="0" y="126"/>
                    <a:pt x="0" y="279"/>
                  </a:cubicBezTo>
                  <a:lnTo>
                    <a:pt x="0" y="704"/>
                  </a:lnTo>
                  <a:cubicBezTo>
                    <a:pt x="0" y="857"/>
                    <a:pt x="126" y="982"/>
                    <a:pt x="272" y="982"/>
                  </a:cubicBezTo>
                  <a:lnTo>
                    <a:pt x="703" y="982"/>
                  </a:lnTo>
                  <a:cubicBezTo>
                    <a:pt x="856" y="982"/>
                    <a:pt x="982" y="857"/>
                    <a:pt x="982" y="704"/>
                  </a:cubicBezTo>
                  <a:lnTo>
                    <a:pt x="982" y="279"/>
                  </a:lnTo>
                  <a:cubicBezTo>
                    <a:pt x="982" y="126"/>
                    <a:pt x="856" y="1"/>
                    <a:pt x="70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25"/>
            <p:cNvSpPr/>
            <p:nvPr/>
          </p:nvSpPr>
          <p:spPr>
            <a:xfrm>
              <a:off x="5589132" y="3728062"/>
              <a:ext cx="75814" cy="75814"/>
            </a:xfrm>
            <a:custGeom>
              <a:avLst/>
              <a:gdLst/>
              <a:ahLst/>
              <a:cxnLst/>
              <a:rect l="l" t="t" r="r" b="b"/>
              <a:pathLst>
                <a:path w="983" h="983" extrusionOk="0">
                  <a:moveTo>
                    <a:pt x="279" y="1"/>
                  </a:moveTo>
                  <a:cubicBezTo>
                    <a:pt x="126" y="1"/>
                    <a:pt x="1" y="126"/>
                    <a:pt x="1" y="279"/>
                  </a:cubicBezTo>
                  <a:lnTo>
                    <a:pt x="1" y="704"/>
                  </a:lnTo>
                  <a:cubicBezTo>
                    <a:pt x="1" y="857"/>
                    <a:pt x="126" y="982"/>
                    <a:pt x="279" y="982"/>
                  </a:cubicBezTo>
                  <a:lnTo>
                    <a:pt x="704" y="982"/>
                  </a:lnTo>
                  <a:cubicBezTo>
                    <a:pt x="857" y="982"/>
                    <a:pt x="982" y="857"/>
                    <a:pt x="982" y="704"/>
                  </a:cubicBezTo>
                  <a:lnTo>
                    <a:pt x="982" y="279"/>
                  </a:lnTo>
                  <a:cubicBezTo>
                    <a:pt x="982" y="126"/>
                    <a:pt x="857" y="1"/>
                    <a:pt x="7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1369;p25"/>
            <p:cNvSpPr/>
            <p:nvPr/>
          </p:nvSpPr>
          <p:spPr>
            <a:xfrm>
              <a:off x="5560211" y="3728062"/>
              <a:ext cx="75737" cy="75814"/>
            </a:xfrm>
            <a:custGeom>
              <a:avLst/>
              <a:gdLst/>
              <a:ahLst/>
              <a:cxnLst/>
              <a:rect l="l" t="t" r="r" b="b"/>
              <a:pathLst>
                <a:path w="982" h="983" extrusionOk="0">
                  <a:moveTo>
                    <a:pt x="278" y="1"/>
                  </a:moveTo>
                  <a:cubicBezTo>
                    <a:pt x="125" y="1"/>
                    <a:pt x="0" y="126"/>
                    <a:pt x="0" y="279"/>
                  </a:cubicBezTo>
                  <a:lnTo>
                    <a:pt x="0" y="704"/>
                  </a:lnTo>
                  <a:cubicBezTo>
                    <a:pt x="0" y="857"/>
                    <a:pt x="125" y="982"/>
                    <a:pt x="278" y="982"/>
                  </a:cubicBezTo>
                  <a:lnTo>
                    <a:pt x="703" y="982"/>
                  </a:lnTo>
                  <a:cubicBezTo>
                    <a:pt x="856" y="982"/>
                    <a:pt x="981" y="857"/>
                    <a:pt x="981" y="704"/>
                  </a:cubicBezTo>
                  <a:lnTo>
                    <a:pt x="981" y="279"/>
                  </a:lnTo>
                  <a:cubicBezTo>
                    <a:pt x="981" y="126"/>
                    <a:pt x="856" y="1"/>
                    <a:pt x="7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25"/>
            <p:cNvSpPr/>
            <p:nvPr/>
          </p:nvSpPr>
          <p:spPr>
            <a:xfrm>
              <a:off x="5589132" y="3850996"/>
              <a:ext cx="75814" cy="75814"/>
            </a:xfrm>
            <a:custGeom>
              <a:avLst/>
              <a:gdLst/>
              <a:ahLst/>
              <a:cxnLst/>
              <a:rect l="l" t="t" r="r" b="b"/>
              <a:pathLst>
                <a:path w="983" h="983" extrusionOk="0">
                  <a:moveTo>
                    <a:pt x="279" y="1"/>
                  </a:moveTo>
                  <a:cubicBezTo>
                    <a:pt x="126" y="1"/>
                    <a:pt x="1" y="126"/>
                    <a:pt x="1" y="279"/>
                  </a:cubicBezTo>
                  <a:lnTo>
                    <a:pt x="1" y="704"/>
                  </a:lnTo>
                  <a:cubicBezTo>
                    <a:pt x="1" y="857"/>
                    <a:pt x="126" y="982"/>
                    <a:pt x="279" y="982"/>
                  </a:cubicBezTo>
                  <a:lnTo>
                    <a:pt x="704" y="982"/>
                  </a:lnTo>
                  <a:cubicBezTo>
                    <a:pt x="857" y="982"/>
                    <a:pt x="982" y="857"/>
                    <a:pt x="982" y="704"/>
                  </a:cubicBezTo>
                  <a:lnTo>
                    <a:pt x="982" y="279"/>
                  </a:lnTo>
                  <a:cubicBezTo>
                    <a:pt x="982" y="126"/>
                    <a:pt x="857" y="1"/>
                    <a:pt x="7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25"/>
            <p:cNvSpPr/>
            <p:nvPr/>
          </p:nvSpPr>
          <p:spPr>
            <a:xfrm>
              <a:off x="5560211" y="3850996"/>
              <a:ext cx="75737" cy="75814"/>
            </a:xfrm>
            <a:custGeom>
              <a:avLst/>
              <a:gdLst/>
              <a:ahLst/>
              <a:cxnLst/>
              <a:rect l="l" t="t" r="r" b="b"/>
              <a:pathLst>
                <a:path w="982" h="983" extrusionOk="0">
                  <a:moveTo>
                    <a:pt x="278" y="1"/>
                  </a:moveTo>
                  <a:cubicBezTo>
                    <a:pt x="125" y="1"/>
                    <a:pt x="0" y="126"/>
                    <a:pt x="0" y="279"/>
                  </a:cubicBezTo>
                  <a:lnTo>
                    <a:pt x="0" y="704"/>
                  </a:lnTo>
                  <a:cubicBezTo>
                    <a:pt x="0" y="857"/>
                    <a:pt x="125" y="982"/>
                    <a:pt x="278" y="982"/>
                  </a:cubicBezTo>
                  <a:lnTo>
                    <a:pt x="703" y="982"/>
                  </a:lnTo>
                  <a:cubicBezTo>
                    <a:pt x="856" y="982"/>
                    <a:pt x="981" y="857"/>
                    <a:pt x="981" y="704"/>
                  </a:cubicBezTo>
                  <a:lnTo>
                    <a:pt x="981" y="279"/>
                  </a:lnTo>
                  <a:cubicBezTo>
                    <a:pt x="981" y="126"/>
                    <a:pt x="856" y="1"/>
                    <a:pt x="7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25"/>
            <p:cNvSpPr/>
            <p:nvPr/>
          </p:nvSpPr>
          <p:spPr>
            <a:xfrm>
              <a:off x="5720164" y="3850996"/>
              <a:ext cx="75737" cy="75814"/>
            </a:xfrm>
            <a:custGeom>
              <a:avLst/>
              <a:gdLst/>
              <a:ahLst/>
              <a:cxnLst/>
              <a:rect l="l" t="t" r="r" b="b"/>
              <a:pathLst>
                <a:path w="982" h="983" extrusionOk="0">
                  <a:moveTo>
                    <a:pt x="279" y="1"/>
                  </a:moveTo>
                  <a:cubicBezTo>
                    <a:pt x="125" y="1"/>
                    <a:pt x="0" y="126"/>
                    <a:pt x="0" y="279"/>
                  </a:cubicBezTo>
                  <a:lnTo>
                    <a:pt x="0" y="704"/>
                  </a:lnTo>
                  <a:cubicBezTo>
                    <a:pt x="0" y="857"/>
                    <a:pt x="125" y="982"/>
                    <a:pt x="279" y="982"/>
                  </a:cubicBezTo>
                  <a:lnTo>
                    <a:pt x="703" y="982"/>
                  </a:lnTo>
                  <a:cubicBezTo>
                    <a:pt x="856" y="982"/>
                    <a:pt x="982" y="857"/>
                    <a:pt x="982" y="704"/>
                  </a:cubicBezTo>
                  <a:lnTo>
                    <a:pt x="982" y="279"/>
                  </a:lnTo>
                  <a:cubicBezTo>
                    <a:pt x="982" y="126"/>
                    <a:pt x="856" y="1"/>
                    <a:pt x="7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25"/>
            <p:cNvSpPr/>
            <p:nvPr/>
          </p:nvSpPr>
          <p:spPr>
            <a:xfrm>
              <a:off x="5691166" y="3850996"/>
              <a:ext cx="75737" cy="75814"/>
            </a:xfrm>
            <a:custGeom>
              <a:avLst/>
              <a:gdLst/>
              <a:ahLst/>
              <a:cxnLst/>
              <a:rect l="l" t="t" r="r" b="b"/>
              <a:pathLst>
                <a:path w="982" h="983" extrusionOk="0">
                  <a:moveTo>
                    <a:pt x="279" y="1"/>
                  </a:moveTo>
                  <a:cubicBezTo>
                    <a:pt x="126" y="1"/>
                    <a:pt x="0" y="126"/>
                    <a:pt x="0" y="279"/>
                  </a:cubicBezTo>
                  <a:lnTo>
                    <a:pt x="0" y="704"/>
                  </a:lnTo>
                  <a:cubicBezTo>
                    <a:pt x="0" y="857"/>
                    <a:pt x="126" y="982"/>
                    <a:pt x="279" y="982"/>
                  </a:cubicBezTo>
                  <a:lnTo>
                    <a:pt x="703" y="982"/>
                  </a:lnTo>
                  <a:cubicBezTo>
                    <a:pt x="856" y="982"/>
                    <a:pt x="982" y="857"/>
                    <a:pt x="982" y="704"/>
                  </a:cubicBezTo>
                  <a:lnTo>
                    <a:pt x="982" y="279"/>
                  </a:lnTo>
                  <a:cubicBezTo>
                    <a:pt x="982" y="126"/>
                    <a:pt x="856" y="1"/>
                    <a:pt x="7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25"/>
            <p:cNvSpPr/>
            <p:nvPr/>
          </p:nvSpPr>
          <p:spPr>
            <a:xfrm>
              <a:off x="5449616" y="3973930"/>
              <a:ext cx="75737" cy="75814"/>
            </a:xfrm>
            <a:custGeom>
              <a:avLst/>
              <a:gdLst/>
              <a:ahLst/>
              <a:cxnLst/>
              <a:rect l="l" t="t" r="r" b="b"/>
              <a:pathLst>
                <a:path w="982" h="983" extrusionOk="0">
                  <a:moveTo>
                    <a:pt x="279" y="1"/>
                  </a:moveTo>
                  <a:cubicBezTo>
                    <a:pt x="125" y="1"/>
                    <a:pt x="0" y="126"/>
                    <a:pt x="0" y="279"/>
                  </a:cubicBezTo>
                  <a:lnTo>
                    <a:pt x="0" y="704"/>
                  </a:lnTo>
                  <a:cubicBezTo>
                    <a:pt x="0" y="857"/>
                    <a:pt x="125" y="982"/>
                    <a:pt x="279" y="982"/>
                  </a:cubicBezTo>
                  <a:lnTo>
                    <a:pt x="703" y="982"/>
                  </a:lnTo>
                  <a:cubicBezTo>
                    <a:pt x="856" y="982"/>
                    <a:pt x="982" y="857"/>
                    <a:pt x="982" y="704"/>
                  </a:cubicBezTo>
                  <a:lnTo>
                    <a:pt x="982" y="279"/>
                  </a:lnTo>
                  <a:cubicBezTo>
                    <a:pt x="982" y="126"/>
                    <a:pt x="856" y="1"/>
                    <a:pt x="70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25"/>
            <p:cNvSpPr/>
            <p:nvPr/>
          </p:nvSpPr>
          <p:spPr>
            <a:xfrm>
              <a:off x="5420618" y="3973930"/>
              <a:ext cx="75737" cy="75814"/>
            </a:xfrm>
            <a:custGeom>
              <a:avLst/>
              <a:gdLst/>
              <a:ahLst/>
              <a:cxnLst/>
              <a:rect l="l" t="t" r="r" b="b"/>
              <a:pathLst>
                <a:path w="982" h="983" extrusionOk="0">
                  <a:moveTo>
                    <a:pt x="272" y="1"/>
                  </a:moveTo>
                  <a:cubicBezTo>
                    <a:pt x="126" y="1"/>
                    <a:pt x="0" y="126"/>
                    <a:pt x="0" y="279"/>
                  </a:cubicBezTo>
                  <a:lnTo>
                    <a:pt x="0" y="704"/>
                  </a:lnTo>
                  <a:cubicBezTo>
                    <a:pt x="0" y="857"/>
                    <a:pt x="126" y="982"/>
                    <a:pt x="272" y="982"/>
                  </a:cubicBezTo>
                  <a:lnTo>
                    <a:pt x="703" y="982"/>
                  </a:lnTo>
                  <a:cubicBezTo>
                    <a:pt x="856" y="982"/>
                    <a:pt x="982" y="857"/>
                    <a:pt x="982" y="704"/>
                  </a:cubicBezTo>
                  <a:lnTo>
                    <a:pt x="982" y="279"/>
                  </a:lnTo>
                  <a:cubicBezTo>
                    <a:pt x="982" y="126"/>
                    <a:pt x="856" y="1"/>
                    <a:pt x="70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25"/>
            <p:cNvSpPr/>
            <p:nvPr/>
          </p:nvSpPr>
          <p:spPr>
            <a:xfrm>
              <a:off x="5560211" y="3973930"/>
              <a:ext cx="75737" cy="75814"/>
            </a:xfrm>
            <a:custGeom>
              <a:avLst/>
              <a:gdLst/>
              <a:ahLst/>
              <a:cxnLst/>
              <a:rect l="l" t="t" r="r" b="b"/>
              <a:pathLst>
                <a:path w="982" h="983" extrusionOk="0">
                  <a:moveTo>
                    <a:pt x="278" y="1"/>
                  </a:moveTo>
                  <a:cubicBezTo>
                    <a:pt x="125" y="1"/>
                    <a:pt x="0" y="126"/>
                    <a:pt x="0" y="279"/>
                  </a:cubicBezTo>
                  <a:lnTo>
                    <a:pt x="0" y="704"/>
                  </a:lnTo>
                  <a:cubicBezTo>
                    <a:pt x="0" y="857"/>
                    <a:pt x="125" y="982"/>
                    <a:pt x="278" y="982"/>
                  </a:cubicBezTo>
                  <a:lnTo>
                    <a:pt x="703" y="982"/>
                  </a:lnTo>
                  <a:cubicBezTo>
                    <a:pt x="856" y="982"/>
                    <a:pt x="981" y="857"/>
                    <a:pt x="981" y="704"/>
                  </a:cubicBezTo>
                  <a:lnTo>
                    <a:pt x="981" y="279"/>
                  </a:lnTo>
                  <a:cubicBezTo>
                    <a:pt x="981" y="126"/>
                    <a:pt x="856" y="1"/>
                    <a:pt x="70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77" name="Google Shape;1377;p25"/>
            <p:cNvGrpSpPr/>
            <p:nvPr/>
          </p:nvGrpSpPr>
          <p:grpSpPr>
            <a:xfrm>
              <a:off x="5078654" y="4410909"/>
              <a:ext cx="846585" cy="319444"/>
              <a:chOff x="5078654" y="4410909"/>
              <a:chExt cx="846585" cy="319444"/>
            </a:xfrm>
          </p:grpSpPr>
          <p:sp>
            <p:nvSpPr>
              <p:cNvPr id="1378" name="Google Shape;1378;p25"/>
              <p:cNvSpPr/>
              <p:nvPr/>
            </p:nvSpPr>
            <p:spPr>
              <a:xfrm>
                <a:off x="5468897" y="4694336"/>
                <a:ext cx="182632" cy="35478"/>
              </a:xfrm>
              <a:custGeom>
                <a:avLst/>
                <a:gdLst/>
                <a:ahLst/>
                <a:cxnLst/>
                <a:rect l="l" t="t" r="r" b="b"/>
                <a:pathLst>
                  <a:path w="2368" h="460" extrusionOk="0">
                    <a:moveTo>
                      <a:pt x="230" y="0"/>
                    </a:moveTo>
                    <a:cubicBezTo>
                      <a:pt x="105" y="0"/>
                      <a:pt x="1" y="105"/>
                      <a:pt x="1" y="230"/>
                    </a:cubicBezTo>
                    <a:cubicBezTo>
                      <a:pt x="1" y="355"/>
                      <a:pt x="105" y="460"/>
                      <a:pt x="230" y="460"/>
                    </a:cubicBezTo>
                    <a:lnTo>
                      <a:pt x="2138" y="460"/>
                    </a:lnTo>
                    <a:cubicBezTo>
                      <a:pt x="2263" y="460"/>
                      <a:pt x="2367" y="355"/>
                      <a:pt x="2367" y="230"/>
                    </a:cubicBezTo>
                    <a:cubicBezTo>
                      <a:pt x="2367" y="105"/>
                      <a:pt x="2263" y="0"/>
                      <a:pt x="21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25"/>
              <p:cNvSpPr/>
              <p:nvPr/>
            </p:nvSpPr>
            <p:spPr>
              <a:xfrm>
                <a:off x="5438896" y="4694336"/>
                <a:ext cx="182555" cy="35478"/>
              </a:xfrm>
              <a:custGeom>
                <a:avLst/>
                <a:gdLst/>
                <a:ahLst/>
                <a:cxnLst/>
                <a:rect l="l" t="t" r="r" b="b"/>
                <a:pathLst>
                  <a:path w="2367" h="460" extrusionOk="0">
                    <a:moveTo>
                      <a:pt x="230" y="0"/>
                    </a:moveTo>
                    <a:cubicBezTo>
                      <a:pt x="104" y="0"/>
                      <a:pt x="0" y="105"/>
                      <a:pt x="0" y="230"/>
                    </a:cubicBezTo>
                    <a:cubicBezTo>
                      <a:pt x="0" y="355"/>
                      <a:pt x="104" y="460"/>
                      <a:pt x="230" y="460"/>
                    </a:cubicBezTo>
                    <a:lnTo>
                      <a:pt x="2137" y="460"/>
                    </a:lnTo>
                    <a:cubicBezTo>
                      <a:pt x="2262" y="460"/>
                      <a:pt x="2366" y="355"/>
                      <a:pt x="2366" y="230"/>
                    </a:cubicBezTo>
                    <a:cubicBezTo>
                      <a:pt x="2366" y="105"/>
                      <a:pt x="2262" y="0"/>
                      <a:pt x="21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25"/>
              <p:cNvSpPr/>
              <p:nvPr/>
            </p:nvSpPr>
            <p:spPr>
              <a:xfrm>
                <a:off x="5468897" y="4658859"/>
                <a:ext cx="182632" cy="35555"/>
              </a:xfrm>
              <a:custGeom>
                <a:avLst/>
                <a:gdLst/>
                <a:ahLst/>
                <a:cxnLst/>
                <a:rect l="l" t="t" r="r" b="b"/>
                <a:pathLst>
                  <a:path w="2368" h="461" extrusionOk="0">
                    <a:moveTo>
                      <a:pt x="230" y="1"/>
                    </a:moveTo>
                    <a:cubicBezTo>
                      <a:pt x="105" y="1"/>
                      <a:pt x="1" y="105"/>
                      <a:pt x="1" y="231"/>
                    </a:cubicBezTo>
                    <a:cubicBezTo>
                      <a:pt x="1" y="356"/>
                      <a:pt x="105" y="460"/>
                      <a:pt x="230" y="460"/>
                    </a:cubicBezTo>
                    <a:lnTo>
                      <a:pt x="2138" y="460"/>
                    </a:lnTo>
                    <a:cubicBezTo>
                      <a:pt x="2263" y="460"/>
                      <a:pt x="2367" y="356"/>
                      <a:pt x="2367" y="231"/>
                    </a:cubicBezTo>
                    <a:cubicBezTo>
                      <a:pt x="2367" y="105"/>
                      <a:pt x="2263" y="1"/>
                      <a:pt x="213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25"/>
              <p:cNvSpPr/>
              <p:nvPr/>
            </p:nvSpPr>
            <p:spPr>
              <a:xfrm>
                <a:off x="5438896" y="4658859"/>
                <a:ext cx="182555" cy="35555"/>
              </a:xfrm>
              <a:custGeom>
                <a:avLst/>
                <a:gdLst/>
                <a:ahLst/>
                <a:cxnLst/>
                <a:rect l="l" t="t" r="r" b="b"/>
                <a:pathLst>
                  <a:path w="2367" h="461" extrusionOk="0">
                    <a:moveTo>
                      <a:pt x="230" y="1"/>
                    </a:moveTo>
                    <a:cubicBezTo>
                      <a:pt x="104" y="1"/>
                      <a:pt x="0" y="105"/>
                      <a:pt x="0" y="231"/>
                    </a:cubicBezTo>
                    <a:cubicBezTo>
                      <a:pt x="0" y="356"/>
                      <a:pt x="104" y="460"/>
                      <a:pt x="230" y="460"/>
                    </a:cubicBezTo>
                    <a:lnTo>
                      <a:pt x="2137" y="460"/>
                    </a:lnTo>
                    <a:cubicBezTo>
                      <a:pt x="2262" y="460"/>
                      <a:pt x="2366" y="356"/>
                      <a:pt x="2366" y="231"/>
                    </a:cubicBezTo>
                    <a:cubicBezTo>
                      <a:pt x="2366" y="105"/>
                      <a:pt x="2262" y="1"/>
                      <a:pt x="21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25"/>
              <p:cNvSpPr/>
              <p:nvPr/>
            </p:nvSpPr>
            <p:spPr>
              <a:xfrm>
                <a:off x="5468897" y="4623460"/>
                <a:ext cx="182632" cy="35478"/>
              </a:xfrm>
              <a:custGeom>
                <a:avLst/>
                <a:gdLst/>
                <a:ahLst/>
                <a:cxnLst/>
                <a:rect l="l" t="t" r="r" b="b"/>
                <a:pathLst>
                  <a:path w="2368" h="460" extrusionOk="0">
                    <a:moveTo>
                      <a:pt x="230" y="0"/>
                    </a:moveTo>
                    <a:cubicBezTo>
                      <a:pt x="105" y="0"/>
                      <a:pt x="1" y="105"/>
                      <a:pt x="1" y="230"/>
                    </a:cubicBezTo>
                    <a:cubicBezTo>
                      <a:pt x="1" y="362"/>
                      <a:pt x="105" y="460"/>
                      <a:pt x="230" y="460"/>
                    </a:cubicBezTo>
                    <a:lnTo>
                      <a:pt x="2138" y="460"/>
                    </a:lnTo>
                    <a:cubicBezTo>
                      <a:pt x="2263" y="460"/>
                      <a:pt x="2367" y="362"/>
                      <a:pt x="2367" y="230"/>
                    </a:cubicBezTo>
                    <a:cubicBezTo>
                      <a:pt x="2367" y="105"/>
                      <a:pt x="2263" y="0"/>
                      <a:pt x="21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25"/>
              <p:cNvSpPr/>
              <p:nvPr/>
            </p:nvSpPr>
            <p:spPr>
              <a:xfrm>
                <a:off x="5438896" y="4623460"/>
                <a:ext cx="117076" cy="35478"/>
              </a:xfrm>
              <a:custGeom>
                <a:avLst/>
                <a:gdLst/>
                <a:ahLst/>
                <a:cxnLst/>
                <a:rect l="l" t="t" r="r" b="b"/>
                <a:pathLst>
                  <a:path w="1518" h="460" extrusionOk="0">
                    <a:moveTo>
                      <a:pt x="230" y="0"/>
                    </a:moveTo>
                    <a:cubicBezTo>
                      <a:pt x="104" y="0"/>
                      <a:pt x="0" y="105"/>
                      <a:pt x="0" y="230"/>
                    </a:cubicBezTo>
                    <a:cubicBezTo>
                      <a:pt x="0" y="362"/>
                      <a:pt x="104" y="460"/>
                      <a:pt x="230" y="460"/>
                    </a:cubicBezTo>
                    <a:lnTo>
                      <a:pt x="1281" y="460"/>
                    </a:lnTo>
                    <a:cubicBezTo>
                      <a:pt x="1413" y="460"/>
                      <a:pt x="1517" y="362"/>
                      <a:pt x="1517" y="230"/>
                    </a:cubicBezTo>
                    <a:cubicBezTo>
                      <a:pt x="1517" y="105"/>
                      <a:pt x="1413" y="0"/>
                      <a:pt x="12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25"/>
              <p:cNvSpPr/>
              <p:nvPr/>
            </p:nvSpPr>
            <p:spPr>
              <a:xfrm>
                <a:off x="5468897" y="4588060"/>
                <a:ext cx="182632" cy="35478"/>
              </a:xfrm>
              <a:custGeom>
                <a:avLst/>
                <a:gdLst/>
                <a:ahLst/>
                <a:cxnLst/>
                <a:rect l="l" t="t" r="r" b="b"/>
                <a:pathLst>
                  <a:path w="2368" h="460" extrusionOk="0">
                    <a:moveTo>
                      <a:pt x="230" y="0"/>
                    </a:moveTo>
                    <a:cubicBezTo>
                      <a:pt x="105" y="0"/>
                      <a:pt x="1" y="104"/>
                      <a:pt x="1" y="230"/>
                    </a:cubicBezTo>
                    <a:cubicBezTo>
                      <a:pt x="1" y="362"/>
                      <a:pt x="105" y="459"/>
                      <a:pt x="230" y="459"/>
                    </a:cubicBezTo>
                    <a:lnTo>
                      <a:pt x="2138" y="459"/>
                    </a:lnTo>
                    <a:cubicBezTo>
                      <a:pt x="2263" y="459"/>
                      <a:pt x="2367" y="362"/>
                      <a:pt x="2367" y="230"/>
                    </a:cubicBezTo>
                    <a:cubicBezTo>
                      <a:pt x="2367" y="104"/>
                      <a:pt x="2263" y="0"/>
                      <a:pt x="21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25"/>
              <p:cNvSpPr/>
              <p:nvPr/>
            </p:nvSpPr>
            <p:spPr>
              <a:xfrm>
                <a:off x="5438896" y="4588060"/>
                <a:ext cx="182555" cy="35478"/>
              </a:xfrm>
              <a:custGeom>
                <a:avLst/>
                <a:gdLst/>
                <a:ahLst/>
                <a:cxnLst/>
                <a:rect l="l" t="t" r="r" b="b"/>
                <a:pathLst>
                  <a:path w="2367" h="460" extrusionOk="0">
                    <a:moveTo>
                      <a:pt x="230" y="0"/>
                    </a:moveTo>
                    <a:cubicBezTo>
                      <a:pt x="104" y="0"/>
                      <a:pt x="0" y="104"/>
                      <a:pt x="0" y="230"/>
                    </a:cubicBezTo>
                    <a:cubicBezTo>
                      <a:pt x="0" y="362"/>
                      <a:pt x="104" y="459"/>
                      <a:pt x="230" y="459"/>
                    </a:cubicBezTo>
                    <a:lnTo>
                      <a:pt x="2137" y="459"/>
                    </a:lnTo>
                    <a:cubicBezTo>
                      <a:pt x="2262" y="459"/>
                      <a:pt x="2366" y="362"/>
                      <a:pt x="2366" y="230"/>
                    </a:cubicBezTo>
                    <a:cubicBezTo>
                      <a:pt x="2366" y="104"/>
                      <a:pt x="2262" y="0"/>
                      <a:pt x="21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25"/>
              <p:cNvSpPr/>
              <p:nvPr/>
            </p:nvSpPr>
            <p:spPr>
              <a:xfrm>
                <a:off x="5468897" y="4552584"/>
                <a:ext cx="182632" cy="36094"/>
              </a:xfrm>
              <a:custGeom>
                <a:avLst/>
                <a:gdLst/>
                <a:ahLst/>
                <a:cxnLst/>
                <a:rect l="l" t="t" r="r" b="b"/>
                <a:pathLst>
                  <a:path w="2368" h="468" extrusionOk="0">
                    <a:moveTo>
                      <a:pt x="230" y="1"/>
                    </a:moveTo>
                    <a:cubicBezTo>
                      <a:pt x="105" y="1"/>
                      <a:pt x="1" y="105"/>
                      <a:pt x="1" y="230"/>
                    </a:cubicBezTo>
                    <a:cubicBezTo>
                      <a:pt x="1" y="363"/>
                      <a:pt x="105" y="467"/>
                      <a:pt x="230" y="467"/>
                    </a:cubicBezTo>
                    <a:lnTo>
                      <a:pt x="2138" y="467"/>
                    </a:lnTo>
                    <a:cubicBezTo>
                      <a:pt x="2263" y="467"/>
                      <a:pt x="2367" y="363"/>
                      <a:pt x="2367" y="230"/>
                    </a:cubicBezTo>
                    <a:cubicBezTo>
                      <a:pt x="2367" y="105"/>
                      <a:pt x="2263" y="1"/>
                      <a:pt x="213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25"/>
              <p:cNvSpPr/>
              <p:nvPr/>
            </p:nvSpPr>
            <p:spPr>
              <a:xfrm>
                <a:off x="5438896" y="4552584"/>
                <a:ext cx="157335" cy="36094"/>
              </a:xfrm>
              <a:custGeom>
                <a:avLst/>
                <a:gdLst/>
                <a:ahLst/>
                <a:cxnLst/>
                <a:rect l="l" t="t" r="r" b="b"/>
                <a:pathLst>
                  <a:path w="2040" h="468" extrusionOk="0">
                    <a:moveTo>
                      <a:pt x="230" y="1"/>
                    </a:moveTo>
                    <a:cubicBezTo>
                      <a:pt x="104" y="1"/>
                      <a:pt x="0" y="105"/>
                      <a:pt x="0" y="230"/>
                    </a:cubicBezTo>
                    <a:cubicBezTo>
                      <a:pt x="0" y="363"/>
                      <a:pt x="104" y="467"/>
                      <a:pt x="230" y="467"/>
                    </a:cubicBezTo>
                    <a:lnTo>
                      <a:pt x="1810" y="467"/>
                    </a:lnTo>
                    <a:cubicBezTo>
                      <a:pt x="1935" y="467"/>
                      <a:pt x="2039" y="363"/>
                      <a:pt x="2039" y="230"/>
                    </a:cubicBezTo>
                    <a:cubicBezTo>
                      <a:pt x="2039" y="105"/>
                      <a:pt x="1935" y="1"/>
                      <a:pt x="18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25"/>
              <p:cNvSpPr/>
              <p:nvPr/>
            </p:nvSpPr>
            <p:spPr>
              <a:xfrm>
                <a:off x="5468897" y="4517184"/>
                <a:ext cx="182632" cy="36017"/>
              </a:xfrm>
              <a:custGeom>
                <a:avLst/>
                <a:gdLst/>
                <a:ahLst/>
                <a:cxnLst/>
                <a:rect l="l" t="t" r="r" b="b"/>
                <a:pathLst>
                  <a:path w="2368" h="467" extrusionOk="0">
                    <a:moveTo>
                      <a:pt x="230" y="0"/>
                    </a:moveTo>
                    <a:cubicBezTo>
                      <a:pt x="105" y="0"/>
                      <a:pt x="1" y="105"/>
                      <a:pt x="1" y="230"/>
                    </a:cubicBezTo>
                    <a:cubicBezTo>
                      <a:pt x="1" y="362"/>
                      <a:pt x="105" y="467"/>
                      <a:pt x="230" y="467"/>
                    </a:cubicBezTo>
                    <a:lnTo>
                      <a:pt x="2138" y="467"/>
                    </a:lnTo>
                    <a:cubicBezTo>
                      <a:pt x="2263" y="467"/>
                      <a:pt x="2367" y="362"/>
                      <a:pt x="2367" y="230"/>
                    </a:cubicBezTo>
                    <a:cubicBezTo>
                      <a:pt x="2367" y="105"/>
                      <a:pt x="2263" y="0"/>
                      <a:pt x="21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25"/>
              <p:cNvSpPr/>
              <p:nvPr/>
            </p:nvSpPr>
            <p:spPr>
              <a:xfrm>
                <a:off x="5438896" y="4517184"/>
                <a:ext cx="182555" cy="36017"/>
              </a:xfrm>
              <a:custGeom>
                <a:avLst/>
                <a:gdLst/>
                <a:ahLst/>
                <a:cxnLst/>
                <a:rect l="l" t="t" r="r" b="b"/>
                <a:pathLst>
                  <a:path w="2367" h="467" extrusionOk="0">
                    <a:moveTo>
                      <a:pt x="230" y="0"/>
                    </a:moveTo>
                    <a:cubicBezTo>
                      <a:pt x="104" y="0"/>
                      <a:pt x="0" y="105"/>
                      <a:pt x="0" y="230"/>
                    </a:cubicBezTo>
                    <a:cubicBezTo>
                      <a:pt x="0" y="362"/>
                      <a:pt x="104" y="467"/>
                      <a:pt x="230" y="467"/>
                    </a:cubicBezTo>
                    <a:lnTo>
                      <a:pt x="2137" y="467"/>
                    </a:lnTo>
                    <a:cubicBezTo>
                      <a:pt x="2262" y="467"/>
                      <a:pt x="2366" y="362"/>
                      <a:pt x="2366" y="230"/>
                    </a:cubicBezTo>
                    <a:cubicBezTo>
                      <a:pt x="2366" y="105"/>
                      <a:pt x="2262" y="0"/>
                      <a:pt x="21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25"/>
              <p:cNvSpPr/>
              <p:nvPr/>
            </p:nvSpPr>
            <p:spPr>
              <a:xfrm>
                <a:off x="5108732" y="4694336"/>
                <a:ext cx="182555" cy="36017"/>
              </a:xfrm>
              <a:custGeom>
                <a:avLst/>
                <a:gdLst/>
                <a:ahLst/>
                <a:cxnLst/>
                <a:rect l="l" t="t" r="r" b="b"/>
                <a:pathLst>
                  <a:path w="2367" h="467" extrusionOk="0">
                    <a:moveTo>
                      <a:pt x="230" y="0"/>
                    </a:moveTo>
                    <a:cubicBezTo>
                      <a:pt x="105" y="0"/>
                      <a:pt x="0" y="105"/>
                      <a:pt x="0" y="237"/>
                    </a:cubicBezTo>
                    <a:cubicBezTo>
                      <a:pt x="0" y="362"/>
                      <a:pt x="105" y="467"/>
                      <a:pt x="230" y="467"/>
                    </a:cubicBezTo>
                    <a:lnTo>
                      <a:pt x="2137" y="467"/>
                    </a:lnTo>
                    <a:cubicBezTo>
                      <a:pt x="2263" y="467"/>
                      <a:pt x="2367" y="362"/>
                      <a:pt x="2367" y="237"/>
                    </a:cubicBezTo>
                    <a:cubicBezTo>
                      <a:pt x="2367" y="105"/>
                      <a:pt x="2263" y="0"/>
                      <a:pt x="21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25"/>
              <p:cNvSpPr/>
              <p:nvPr/>
            </p:nvSpPr>
            <p:spPr>
              <a:xfrm>
                <a:off x="5078654" y="4694336"/>
                <a:ext cx="182632" cy="36017"/>
              </a:xfrm>
              <a:custGeom>
                <a:avLst/>
                <a:gdLst/>
                <a:ahLst/>
                <a:cxnLst/>
                <a:rect l="l" t="t" r="r" b="b"/>
                <a:pathLst>
                  <a:path w="2368" h="467" extrusionOk="0">
                    <a:moveTo>
                      <a:pt x="230" y="0"/>
                    </a:moveTo>
                    <a:cubicBezTo>
                      <a:pt x="105" y="0"/>
                      <a:pt x="1" y="105"/>
                      <a:pt x="1" y="237"/>
                    </a:cubicBezTo>
                    <a:cubicBezTo>
                      <a:pt x="1" y="362"/>
                      <a:pt x="105" y="467"/>
                      <a:pt x="230" y="467"/>
                    </a:cubicBezTo>
                    <a:lnTo>
                      <a:pt x="2138" y="467"/>
                    </a:lnTo>
                    <a:cubicBezTo>
                      <a:pt x="2263" y="467"/>
                      <a:pt x="2367" y="362"/>
                      <a:pt x="2367" y="237"/>
                    </a:cubicBezTo>
                    <a:cubicBezTo>
                      <a:pt x="2367" y="105"/>
                      <a:pt x="2263" y="0"/>
                      <a:pt x="21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25"/>
              <p:cNvSpPr/>
              <p:nvPr/>
            </p:nvSpPr>
            <p:spPr>
              <a:xfrm>
                <a:off x="5108732" y="4658859"/>
                <a:ext cx="182555" cy="36094"/>
              </a:xfrm>
              <a:custGeom>
                <a:avLst/>
                <a:gdLst/>
                <a:ahLst/>
                <a:cxnLst/>
                <a:rect l="l" t="t" r="r" b="b"/>
                <a:pathLst>
                  <a:path w="2367" h="468" extrusionOk="0">
                    <a:moveTo>
                      <a:pt x="230" y="1"/>
                    </a:moveTo>
                    <a:cubicBezTo>
                      <a:pt x="105" y="1"/>
                      <a:pt x="0" y="105"/>
                      <a:pt x="0" y="237"/>
                    </a:cubicBezTo>
                    <a:cubicBezTo>
                      <a:pt x="0" y="363"/>
                      <a:pt x="105" y="467"/>
                      <a:pt x="230" y="467"/>
                    </a:cubicBezTo>
                    <a:lnTo>
                      <a:pt x="2137" y="467"/>
                    </a:lnTo>
                    <a:cubicBezTo>
                      <a:pt x="2263" y="467"/>
                      <a:pt x="2367" y="363"/>
                      <a:pt x="2367" y="237"/>
                    </a:cubicBezTo>
                    <a:cubicBezTo>
                      <a:pt x="2367" y="105"/>
                      <a:pt x="2263" y="1"/>
                      <a:pt x="21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1393;p25"/>
              <p:cNvSpPr/>
              <p:nvPr/>
            </p:nvSpPr>
            <p:spPr>
              <a:xfrm>
                <a:off x="5078654" y="4658859"/>
                <a:ext cx="157412" cy="36094"/>
              </a:xfrm>
              <a:custGeom>
                <a:avLst/>
                <a:gdLst/>
                <a:ahLst/>
                <a:cxnLst/>
                <a:rect l="l" t="t" r="r" b="b"/>
                <a:pathLst>
                  <a:path w="2041" h="468" extrusionOk="0">
                    <a:moveTo>
                      <a:pt x="230" y="1"/>
                    </a:moveTo>
                    <a:cubicBezTo>
                      <a:pt x="105" y="1"/>
                      <a:pt x="1" y="105"/>
                      <a:pt x="1" y="237"/>
                    </a:cubicBezTo>
                    <a:cubicBezTo>
                      <a:pt x="1" y="363"/>
                      <a:pt x="105" y="467"/>
                      <a:pt x="230" y="467"/>
                    </a:cubicBezTo>
                    <a:lnTo>
                      <a:pt x="1803" y="467"/>
                    </a:lnTo>
                    <a:cubicBezTo>
                      <a:pt x="1936" y="467"/>
                      <a:pt x="2040" y="363"/>
                      <a:pt x="2040" y="237"/>
                    </a:cubicBezTo>
                    <a:cubicBezTo>
                      <a:pt x="2040" y="105"/>
                      <a:pt x="1936" y="1"/>
                      <a:pt x="180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25"/>
              <p:cNvSpPr/>
              <p:nvPr/>
            </p:nvSpPr>
            <p:spPr>
              <a:xfrm>
                <a:off x="5108732" y="4623460"/>
                <a:ext cx="182555" cy="36017"/>
              </a:xfrm>
              <a:custGeom>
                <a:avLst/>
                <a:gdLst/>
                <a:ahLst/>
                <a:cxnLst/>
                <a:rect l="l" t="t" r="r" b="b"/>
                <a:pathLst>
                  <a:path w="2367" h="467" extrusionOk="0">
                    <a:moveTo>
                      <a:pt x="230" y="0"/>
                    </a:moveTo>
                    <a:cubicBezTo>
                      <a:pt x="105" y="0"/>
                      <a:pt x="0" y="105"/>
                      <a:pt x="0" y="237"/>
                    </a:cubicBezTo>
                    <a:cubicBezTo>
                      <a:pt x="0" y="362"/>
                      <a:pt x="105" y="467"/>
                      <a:pt x="230" y="467"/>
                    </a:cubicBezTo>
                    <a:lnTo>
                      <a:pt x="2137" y="467"/>
                    </a:lnTo>
                    <a:cubicBezTo>
                      <a:pt x="2263" y="467"/>
                      <a:pt x="2367" y="362"/>
                      <a:pt x="2367" y="237"/>
                    </a:cubicBezTo>
                    <a:cubicBezTo>
                      <a:pt x="2367" y="105"/>
                      <a:pt x="2263" y="0"/>
                      <a:pt x="21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25"/>
              <p:cNvSpPr/>
              <p:nvPr/>
            </p:nvSpPr>
            <p:spPr>
              <a:xfrm>
                <a:off x="5078654" y="4623460"/>
                <a:ext cx="182632" cy="36017"/>
              </a:xfrm>
              <a:custGeom>
                <a:avLst/>
                <a:gdLst/>
                <a:ahLst/>
                <a:cxnLst/>
                <a:rect l="l" t="t" r="r" b="b"/>
                <a:pathLst>
                  <a:path w="2368" h="467" extrusionOk="0">
                    <a:moveTo>
                      <a:pt x="230" y="0"/>
                    </a:moveTo>
                    <a:cubicBezTo>
                      <a:pt x="105" y="0"/>
                      <a:pt x="1" y="105"/>
                      <a:pt x="1" y="237"/>
                    </a:cubicBezTo>
                    <a:cubicBezTo>
                      <a:pt x="1" y="362"/>
                      <a:pt x="105" y="467"/>
                      <a:pt x="230" y="467"/>
                    </a:cubicBezTo>
                    <a:lnTo>
                      <a:pt x="2138" y="467"/>
                    </a:lnTo>
                    <a:cubicBezTo>
                      <a:pt x="2263" y="467"/>
                      <a:pt x="2367" y="362"/>
                      <a:pt x="2367" y="237"/>
                    </a:cubicBezTo>
                    <a:cubicBezTo>
                      <a:pt x="2367" y="105"/>
                      <a:pt x="2263" y="0"/>
                      <a:pt x="21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25"/>
              <p:cNvSpPr/>
              <p:nvPr/>
            </p:nvSpPr>
            <p:spPr>
              <a:xfrm>
                <a:off x="5108732" y="4588600"/>
                <a:ext cx="182555" cy="35478"/>
              </a:xfrm>
              <a:custGeom>
                <a:avLst/>
                <a:gdLst/>
                <a:ahLst/>
                <a:cxnLst/>
                <a:rect l="l" t="t" r="r" b="b"/>
                <a:pathLst>
                  <a:path w="2367" h="460" extrusionOk="0">
                    <a:moveTo>
                      <a:pt x="230" y="0"/>
                    </a:moveTo>
                    <a:cubicBezTo>
                      <a:pt x="105" y="0"/>
                      <a:pt x="0" y="97"/>
                      <a:pt x="0" y="230"/>
                    </a:cubicBezTo>
                    <a:cubicBezTo>
                      <a:pt x="0" y="355"/>
                      <a:pt x="105" y="459"/>
                      <a:pt x="230" y="459"/>
                    </a:cubicBezTo>
                    <a:lnTo>
                      <a:pt x="2137" y="459"/>
                    </a:lnTo>
                    <a:cubicBezTo>
                      <a:pt x="2263" y="459"/>
                      <a:pt x="2367" y="355"/>
                      <a:pt x="2367" y="230"/>
                    </a:cubicBezTo>
                    <a:cubicBezTo>
                      <a:pt x="2367" y="97"/>
                      <a:pt x="2263" y="0"/>
                      <a:pt x="21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1397;p25"/>
              <p:cNvSpPr/>
              <p:nvPr/>
            </p:nvSpPr>
            <p:spPr>
              <a:xfrm>
                <a:off x="5079194" y="4588600"/>
                <a:ext cx="157412" cy="35478"/>
              </a:xfrm>
              <a:custGeom>
                <a:avLst/>
                <a:gdLst/>
                <a:ahLst/>
                <a:cxnLst/>
                <a:rect l="l" t="t" r="r" b="b"/>
                <a:pathLst>
                  <a:path w="2041" h="460" extrusionOk="0">
                    <a:moveTo>
                      <a:pt x="230" y="0"/>
                    </a:moveTo>
                    <a:cubicBezTo>
                      <a:pt x="105" y="0"/>
                      <a:pt x="1" y="97"/>
                      <a:pt x="1" y="230"/>
                    </a:cubicBezTo>
                    <a:cubicBezTo>
                      <a:pt x="1" y="355"/>
                      <a:pt x="105" y="459"/>
                      <a:pt x="230" y="459"/>
                    </a:cubicBezTo>
                    <a:lnTo>
                      <a:pt x="1810" y="459"/>
                    </a:lnTo>
                    <a:cubicBezTo>
                      <a:pt x="1936" y="459"/>
                      <a:pt x="2040" y="355"/>
                      <a:pt x="2040" y="230"/>
                    </a:cubicBezTo>
                    <a:cubicBezTo>
                      <a:pt x="2040" y="97"/>
                      <a:pt x="1936" y="0"/>
                      <a:pt x="18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 name="Google Shape;1398;p25"/>
              <p:cNvSpPr/>
              <p:nvPr/>
            </p:nvSpPr>
            <p:spPr>
              <a:xfrm>
                <a:off x="5108732" y="4553123"/>
                <a:ext cx="182555" cy="35555"/>
              </a:xfrm>
              <a:custGeom>
                <a:avLst/>
                <a:gdLst/>
                <a:ahLst/>
                <a:cxnLst/>
                <a:rect l="l" t="t" r="r" b="b"/>
                <a:pathLst>
                  <a:path w="2367" h="461" extrusionOk="0">
                    <a:moveTo>
                      <a:pt x="230" y="1"/>
                    </a:moveTo>
                    <a:cubicBezTo>
                      <a:pt x="105" y="1"/>
                      <a:pt x="0" y="105"/>
                      <a:pt x="0" y="230"/>
                    </a:cubicBezTo>
                    <a:cubicBezTo>
                      <a:pt x="0" y="356"/>
                      <a:pt x="105" y="460"/>
                      <a:pt x="230" y="460"/>
                    </a:cubicBezTo>
                    <a:lnTo>
                      <a:pt x="2137" y="460"/>
                    </a:lnTo>
                    <a:cubicBezTo>
                      <a:pt x="2263" y="460"/>
                      <a:pt x="2367" y="356"/>
                      <a:pt x="2367" y="230"/>
                    </a:cubicBezTo>
                    <a:cubicBezTo>
                      <a:pt x="2367" y="105"/>
                      <a:pt x="2263" y="1"/>
                      <a:pt x="21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1399;p25"/>
              <p:cNvSpPr/>
              <p:nvPr/>
            </p:nvSpPr>
            <p:spPr>
              <a:xfrm>
                <a:off x="5079194" y="4553123"/>
                <a:ext cx="182632" cy="35555"/>
              </a:xfrm>
              <a:custGeom>
                <a:avLst/>
                <a:gdLst/>
                <a:ahLst/>
                <a:cxnLst/>
                <a:rect l="l" t="t" r="r" b="b"/>
                <a:pathLst>
                  <a:path w="2368" h="461" extrusionOk="0">
                    <a:moveTo>
                      <a:pt x="230" y="1"/>
                    </a:moveTo>
                    <a:cubicBezTo>
                      <a:pt x="105" y="1"/>
                      <a:pt x="1" y="105"/>
                      <a:pt x="1" y="230"/>
                    </a:cubicBezTo>
                    <a:cubicBezTo>
                      <a:pt x="1" y="356"/>
                      <a:pt x="105" y="460"/>
                      <a:pt x="230" y="460"/>
                    </a:cubicBezTo>
                    <a:lnTo>
                      <a:pt x="2137" y="460"/>
                    </a:lnTo>
                    <a:cubicBezTo>
                      <a:pt x="2263" y="460"/>
                      <a:pt x="2367" y="356"/>
                      <a:pt x="2367" y="230"/>
                    </a:cubicBezTo>
                    <a:cubicBezTo>
                      <a:pt x="2367" y="105"/>
                      <a:pt x="2263" y="1"/>
                      <a:pt x="21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 name="Google Shape;1400;p25"/>
              <p:cNvSpPr/>
              <p:nvPr/>
            </p:nvSpPr>
            <p:spPr>
              <a:xfrm>
                <a:off x="5108732" y="4517724"/>
                <a:ext cx="182555" cy="35478"/>
              </a:xfrm>
              <a:custGeom>
                <a:avLst/>
                <a:gdLst/>
                <a:ahLst/>
                <a:cxnLst/>
                <a:rect l="l" t="t" r="r" b="b"/>
                <a:pathLst>
                  <a:path w="2367" h="460" extrusionOk="0">
                    <a:moveTo>
                      <a:pt x="230" y="0"/>
                    </a:moveTo>
                    <a:cubicBezTo>
                      <a:pt x="105" y="0"/>
                      <a:pt x="0" y="105"/>
                      <a:pt x="0" y="230"/>
                    </a:cubicBezTo>
                    <a:cubicBezTo>
                      <a:pt x="0" y="355"/>
                      <a:pt x="105" y="460"/>
                      <a:pt x="230" y="460"/>
                    </a:cubicBezTo>
                    <a:lnTo>
                      <a:pt x="2137" y="460"/>
                    </a:lnTo>
                    <a:cubicBezTo>
                      <a:pt x="2263" y="460"/>
                      <a:pt x="2367" y="355"/>
                      <a:pt x="2367" y="230"/>
                    </a:cubicBezTo>
                    <a:cubicBezTo>
                      <a:pt x="2367" y="105"/>
                      <a:pt x="2263" y="0"/>
                      <a:pt x="21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 name="Google Shape;1401;p25"/>
              <p:cNvSpPr/>
              <p:nvPr/>
            </p:nvSpPr>
            <p:spPr>
              <a:xfrm>
                <a:off x="5079194" y="4517724"/>
                <a:ext cx="182632" cy="35478"/>
              </a:xfrm>
              <a:custGeom>
                <a:avLst/>
                <a:gdLst/>
                <a:ahLst/>
                <a:cxnLst/>
                <a:rect l="l" t="t" r="r" b="b"/>
                <a:pathLst>
                  <a:path w="2368" h="460" extrusionOk="0">
                    <a:moveTo>
                      <a:pt x="230" y="0"/>
                    </a:moveTo>
                    <a:cubicBezTo>
                      <a:pt x="105" y="0"/>
                      <a:pt x="1" y="105"/>
                      <a:pt x="1" y="230"/>
                    </a:cubicBezTo>
                    <a:cubicBezTo>
                      <a:pt x="1" y="355"/>
                      <a:pt x="105" y="460"/>
                      <a:pt x="230" y="460"/>
                    </a:cubicBezTo>
                    <a:lnTo>
                      <a:pt x="2137" y="460"/>
                    </a:lnTo>
                    <a:cubicBezTo>
                      <a:pt x="2263" y="460"/>
                      <a:pt x="2367" y="355"/>
                      <a:pt x="2367" y="230"/>
                    </a:cubicBezTo>
                    <a:cubicBezTo>
                      <a:pt x="2367" y="105"/>
                      <a:pt x="2263" y="0"/>
                      <a:pt x="21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 name="Google Shape;1402;p25"/>
              <p:cNvSpPr/>
              <p:nvPr/>
            </p:nvSpPr>
            <p:spPr>
              <a:xfrm>
                <a:off x="5108732" y="4482247"/>
                <a:ext cx="182555" cy="35555"/>
              </a:xfrm>
              <a:custGeom>
                <a:avLst/>
                <a:gdLst/>
                <a:ahLst/>
                <a:cxnLst/>
                <a:rect l="l" t="t" r="r" b="b"/>
                <a:pathLst>
                  <a:path w="2367" h="461" extrusionOk="0">
                    <a:moveTo>
                      <a:pt x="230" y="1"/>
                    </a:moveTo>
                    <a:cubicBezTo>
                      <a:pt x="105" y="1"/>
                      <a:pt x="0" y="105"/>
                      <a:pt x="0" y="231"/>
                    </a:cubicBezTo>
                    <a:cubicBezTo>
                      <a:pt x="0" y="356"/>
                      <a:pt x="105" y="460"/>
                      <a:pt x="230" y="460"/>
                    </a:cubicBezTo>
                    <a:lnTo>
                      <a:pt x="2137" y="460"/>
                    </a:lnTo>
                    <a:cubicBezTo>
                      <a:pt x="2263" y="460"/>
                      <a:pt x="2367" y="356"/>
                      <a:pt x="2367" y="231"/>
                    </a:cubicBezTo>
                    <a:cubicBezTo>
                      <a:pt x="2367" y="105"/>
                      <a:pt x="2263" y="1"/>
                      <a:pt x="21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403;p25"/>
              <p:cNvSpPr/>
              <p:nvPr/>
            </p:nvSpPr>
            <p:spPr>
              <a:xfrm>
                <a:off x="5079194" y="4482247"/>
                <a:ext cx="136974" cy="35555"/>
              </a:xfrm>
              <a:custGeom>
                <a:avLst/>
                <a:gdLst/>
                <a:ahLst/>
                <a:cxnLst/>
                <a:rect l="l" t="t" r="r" b="b"/>
                <a:pathLst>
                  <a:path w="1776" h="461" extrusionOk="0">
                    <a:moveTo>
                      <a:pt x="230" y="1"/>
                    </a:moveTo>
                    <a:cubicBezTo>
                      <a:pt x="105" y="1"/>
                      <a:pt x="1" y="105"/>
                      <a:pt x="1" y="231"/>
                    </a:cubicBezTo>
                    <a:cubicBezTo>
                      <a:pt x="1" y="356"/>
                      <a:pt x="105" y="460"/>
                      <a:pt x="230" y="460"/>
                    </a:cubicBezTo>
                    <a:lnTo>
                      <a:pt x="1546" y="460"/>
                    </a:lnTo>
                    <a:cubicBezTo>
                      <a:pt x="1671" y="460"/>
                      <a:pt x="1776" y="356"/>
                      <a:pt x="1776" y="231"/>
                    </a:cubicBezTo>
                    <a:cubicBezTo>
                      <a:pt x="1776" y="105"/>
                      <a:pt x="1671" y="1"/>
                      <a:pt x="15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 name="Google Shape;1404;p25"/>
              <p:cNvSpPr/>
              <p:nvPr/>
            </p:nvSpPr>
            <p:spPr>
              <a:xfrm>
                <a:off x="5742684" y="4693796"/>
                <a:ext cx="182555" cy="36017"/>
              </a:xfrm>
              <a:custGeom>
                <a:avLst/>
                <a:gdLst/>
                <a:ahLst/>
                <a:cxnLst/>
                <a:rect l="l" t="t" r="r" b="b"/>
                <a:pathLst>
                  <a:path w="2367" h="467" extrusionOk="0">
                    <a:moveTo>
                      <a:pt x="230" y="0"/>
                    </a:moveTo>
                    <a:cubicBezTo>
                      <a:pt x="105" y="0"/>
                      <a:pt x="0" y="105"/>
                      <a:pt x="0" y="237"/>
                    </a:cubicBezTo>
                    <a:cubicBezTo>
                      <a:pt x="0" y="362"/>
                      <a:pt x="105" y="467"/>
                      <a:pt x="230" y="467"/>
                    </a:cubicBezTo>
                    <a:lnTo>
                      <a:pt x="2137" y="467"/>
                    </a:lnTo>
                    <a:cubicBezTo>
                      <a:pt x="2263" y="467"/>
                      <a:pt x="2367" y="362"/>
                      <a:pt x="2367" y="237"/>
                    </a:cubicBezTo>
                    <a:cubicBezTo>
                      <a:pt x="2367" y="105"/>
                      <a:pt x="2263" y="0"/>
                      <a:pt x="21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25"/>
              <p:cNvSpPr/>
              <p:nvPr/>
            </p:nvSpPr>
            <p:spPr>
              <a:xfrm>
                <a:off x="5712606" y="4693796"/>
                <a:ext cx="182632" cy="36017"/>
              </a:xfrm>
              <a:custGeom>
                <a:avLst/>
                <a:gdLst/>
                <a:ahLst/>
                <a:cxnLst/>
                <a:rect l="l" t="t" r="r" b="b"/>
                <a:pathLst>
                  <a:path w="2368" h="467" extrusionOk="0">
                    <a:moveTo>
                      <a:pt x="230" y="0"/>
                    </a:moveTo>
                    <a:cubicBezTo>
                      <a:pt x="105" y="0"/>
                      <a:pt x="1" y="105"/>
                      <a:pt x="1" y="237"/>
                    </a:cubicBezTo>
                    <a:cubicBezTo>
                      <a:pt x="1" y="362"/>
                      <a:pt x="105" y="467"/>
                      <a:pt x="230" y="467"/>
                    </a:cubicBezTo>
                    <a:lnTo>
                      <a:pt x="2137" y="467"/>
                    </a:lnTo>
                    <a:cubicBezTo>
                      <a:pt x="2263" y="467"/>
                      <a:pt x="2367" y="362"/>
                      <a:pt x="2367" y="237"/>
                    </a:cubicBezTo>
                    <a:cubicBezTo>
                      <a:pt x="2367" y="105"/>
                      <a:pt x="2263" y="0"/>
                      <a:pt x="21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25"/>
              <p:cNvSpPr/>
              <p:nvPr/>
            </p:nvSpPr>
            <p:spPr>
              <a:xfrm>
                <a:off x="5742684" y="4658319"/>
                <a:ext cx="182555" cy="36094"/>
              </a:xfrm>
              <a:custGeom>
                <a:avLst/>
                <a:gdLst/>
                <a:ahLst/>
                <a:cxnLst/>
                <a:rect l="l" t="t" r="r" b="b"/>
                <a:pathLst>
                  <a:path w="2367" h="468" extrusionOk="0">
                    <a:moveTo>
                      <a:pt x="230" y="1"/>
                    </a:moveTo>
                    <a:cubicBezTo>
                      <a:pt x="105" y="1"/>
                      <a:pt x="0" y="105"/>
                      <a:pt x="0" y="238"/>
                    </a:cubicBezTo>
                    <a:cubicBezTo>
                      <a:pt x="0" y="363"/>
                      <a:pt x="105" y="467"/>
                      <a:pt x="230" y="467"/>
                    </a:cubicBezTo>
                    <a:lnTo>
                      <a:pt x="2137" y="467"/>
                    </a:lnTo>
                    <a:cubicBezTo>
                      <a:pt x="2263" y="467"/>
                      <a:pt x="2367" y="363"/>
                      <a:pt x="2367" y="238"/>
                    </a:cubicBezTo>
                    <a:cubicBezTo>
                      <a:pt x="2367" y="105"/>
                      <a:pt x="2263" y="1"/>
                      <a:pt x="21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25"/>
              <p:cNvSpPr/>
              <p:nvPr/>
            </p:nvSpPr>
            <p:spPr>
              <a:xfrm>
                <a:off x="5712606" y="4658319"/>
                <a:ext cx="182632" cy="36094"/>
              </a:xfrm>
              <a:custGeom>
                <a:avLst/>
                <a:gdLst/>
                <a:ahLst/>
                <a:cxnLst/>
                <a:rect l="l" t="t" r="r" b="b"/>
                <a:pathLst>
                  <a:path w="2368" h="468" extrusionOk="0">
                    <a:moveTo>
                      <a:pt x="230" y="1"/>
                    </a:moveTo>
                    <a:cubicBezTo>
                      <a:pt x="105" y="1"/>
                      <a:pt x="1" y="105"/>
                      <a:pt x="1" y="238"/>
                    </a:cubicBezTo>
                    <a:cubicBezTo>
                      <a:pt x="1" y="363"/>
                      <a:pt x="105" y="467"/>
                      <a:pt x="230" y="467"/>
                    </a:cubicBezTo>
                    <a:lnTo>
                      <a:pt x="2137" y="467"/>
                    </a:lnTo>
                    <a:cubicBezTo>
                      <a:pt x="2263" y="467"/>
                      <a:pt x="2367" y="363"/>
                      <a:pt x="2367" y="238"/>
                    </a:cubicBezTo>
                    <a:cubicBezTo>
                      <a:pt x="2367" y="105"/>
                      <a:pt x="2263" y="1"/>
                      <a:pt x="21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25"/>
              <p:cNvSpPr/>
              <p:nvPr/>
            </p:nvSpPr>
            <p:spPr>
              <a:xfrm>
                <a:off x="5742684" y="4623460"/>
                <a:ext cx="182555" cy="36017"/>
              </a:xfrm>
              <a:custGeom>
                <a:avLst/>
                <a:gdLst/>
                <a:ahLst/>
                <a:cxnLst/>
                <a:rect l="l" t="t" r="r" b="b"/>
                <a:pathLst>
                  <a:path w="2367" h="467" extrusionOk="0">
                    <a:moveTo>
                      <a:pt x="230" y="0"/>
                    </a:moveTo>
                    <a:cubicBezTo>
                      <a:pt x="105" y="0"/>
                      <a:pt x="0" y="105"/>
                      <a:pt x="0" y="230"/>
                    </a:cubicBezTo>
                    <a:cubicBezTo>
                      <a:pt x="0" y="362"/>
                      <a:pt x="105" y="467"/>
                      <a:pt x="230" y="467"/>
                    </a:cubicBezTo>
                    <a:lnTo>
                      <a:pt x="2137" y="467"/>
                    </a:lnTo>
                    <a:cubicBezTo>
                      <a:pt x="2263" y="467"/>
                      <a:pt x="2367" y="362"/>
                      <a:pt x="2367" y="230"/>
                    </a:cubicBezTo>
                    <a:cubicBezTo>
                      <a:pt x="2367" y="105"/>
                      <a:pt x="2263" y="0"/>
                      <a:pt x="21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1409;p25"/>
              <p:cNvSpPr/>
              <p:nvPr/>
            </p:nvSpPr>
            <p:spPr>
              <a:xfrm>
                <a:off x="5712606" y="4623460"/>
                <a:ext cx="182632" cy="36017"/>
              </a:xfrm>
              <a:custGeom>
                <a:avLst/>
                <a:gdLst/>
                <a:ahLst/>
                <a:cxnLst/>
                <a:rect l="l" t="t" r="r" b="b"/>
                <a:pathLst>
                  <a:path w="2368" h="467" extrusionOk="0">
                    <a:moveTo>
                      <a:pt x="230" y="0"/>
                    </a:moveTo>
                    <a:cubicBezTo>
                      <a:pt x="105" y="0"/>
                      <a:pt x="1" y="105"/>
                      <a:pt x="1" y="230"/>
                    </a:cubicBezTo>
                    <a:cubicBezTo>
                      <a:pt x="1" y="362"/>
                      <a:pt x="105" y="467"/>
                      <a:pt x="230" y="467"/>
                    </a:cubicBezTo>
                    <a:lnTo>
                      <a:pt x="2137" y="467"/>
                    </a:lnTo>
                    <a:cubicBezTo>
                      <a:pt x="2263" y="467"/>
                      <a:pt x="2367" y="362"/>
                      <a:pt x="2367" y="230"/>
                    </a:cubicBezTo>
                    <a:cubicBezTo>
                      <a:pt x="2367" y="105"/>
                      <a:pt x="2263" y="0"/>
                      <a:pt x="21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1410;p25"/>
              <p:cNvSpPr/>
              <p:nvPr/>
            </p:nvSpPr>
            <p:spPr>
              <a:xfrm>
                <a:off x="5742684" y="4588060"/>
                <a:ext cx="182555" cy="36017"/>
              </a:xfrm>
              <a:custGeom>
                <a:avLst/>
                <a:gdLst/>
                <a:ahLst/>
                <a:cxnLst/>
                <a:rect l="l" t="t" r="r" b="b"/>
                <a:pathLst>
                  <a:path w="2367" h="467" extrusionOk="0">
                    <a:moveTo>
                      <a:pt x="230" y="0"/>
                    </a:moveTo>
                    <a:cubicBezTo>
                      <a:pt x="105" y="0"/>
                      <a:pt x="0" y="104"/>
                      <a:pt x="0" y="230"/>
                    </a:cubicBezTo>
                    <a:cubicBezTo>
                      <a:pt x="0" y="362"/>
                      <a:pt x="105" y="466"/>
                      <a:pt x="230" y="466"/>
                    </a:cubicBezTo>
                    <a:lnTo>
                      <a:pt x="2137" y="466"/>
                    </a:lnTo>
                    <a:cubicBezTo>
                      <a:pt x="2263" y="466"/>
                      <a:pt x="2367" y="362"/>
                      <a:pt x="2367" y="230"/>
                    </a:cubicBezTo>
                    <a:cubicBezTo>
                      <a:pt x="2367" y="104"/>
                      <a:pt x="2263" y="0"/>
                      <a:pt x="21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1411;p25"/>
              <p:cNvSpPr/>
              <p:nvPr/>
            </p:nvSpPr>
            <p:spPr>
              <a:xfrm>
                <a:off x="5712606" y="4588060"/>
                <a:ext cx="157412" cy="36017"/>
              </a:xfrm>
              <a:custGeom>
                <a:avLst/>
                <a:gdLst/>
                <a:ahLst/>
                <a:cxnLst/>
                <a:rect l="l" t="t" r="r" b="b"/>
                <a:pathLst>
                  <a:path w="2041" h="467" extrusionOk="0">
                    <a:moveTo>
                      <a:pt x="230" y="0"/>
                    </a:moveTo>
                    <a:cubicBezTo>
                      <a:pt x="105" y="0"/>
                      <a:pt x="1" y="104"/>
                      <a:pt x="1" y="230"/>
                    </a:cubicBezTo>
                    <a:cubicBezTo>
                      <a:pt x="1" y="362"/>
                      <a:pt x="105" y="466"/>
                      <a:pt x="230" y="466"/>
                    </a:cubicBezTo>
                    <a:lnTo>
                      <a:pt x="1810" y="466"/>
                    </a:lnTo>
                    <a:cubicBezTo>
                      <a:pt x="1936" y="466"/>
                      <a:pt x="2040" y="362"/>
                      <a:pt x="2040" y="230"/>
                    </a:cubicBezTo>
                    <a:cubicBezTo>
                      <a:pt x="2040" y="104"/>
                      <a:pt x="1936" y="0"/>
                      <a:pt x="18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25"/>
              <p:cNvSpPr/>
              <p:nvPr/>
            </p:nvSpPr>
            <p:spPr>
              <a:xfrm>
                <a:off x="5742684" y="4552584"/>
                <a:ext cx="182555" cy="36094"/>
              </a:xfrm>
              <a:custGeom>
                <a:avLst/>
                <a:gdLst/>
                <a:ahLst/>
                <a:cxnLst/>
                <a:rect l="l" t="t" r="r" b="b"/>
                <a:pathLst>
                  <a:path w="2367" h="468" extrusionOk="0">
                    <a:moveTo>
                      <a:pt x="230" y="1"/>
                    </a:moveTo>
                    <a:cubicBezTo>
                      <a:pt x="105" y="1"/>
                      <a:pt x="0" y="105"/>
                      <a:pt x="0" y="230"/>
                    </a:cubicBezTo>
                    <a:cubicBezTo>
                      <a:pt x="0" y="363"/>
                      <a:pt x="105" y="467"/>
                      <a:pt x="230" y="467"/>
                    </a:cubicBezTo>
                    <a:lnTo>
                      <a:pt x="2137" y="467"/>
                    </a:lnTo>
                    <a:cubicBezTo>
                      <a:pt x="2263" y="467"/>
                      <a:pt x="2367" y="363"/>
                      <a:pt x="2367" y="230"/>
                    </a:cubicBezTo>
                    <a:cubicBezTo>
                      <a:pt x="2367" y="105"/>
                      <a:pt x="2263" y="1"/>
                      <a:pt x="21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25"/>
              <p:cNvSpPr/>
              <p:nvPr/>
            </p:nvSpPr>
            <p:spPr>
              <a:xfrm>
                <a:off x="5712606" y="4552584"/>
                <a:ext cx="182632" cy="36094"/>
              </a:xfrm>
              <a:custGeom>
                <a:avLst/>
                <a:gdLst/>
                <a:ahLst/>
                <a:cxnLst/>
                <a:rect l="l" t="t" r="r" b="b"/>
                <a:pathLst>
                  <a:path w="2368" h="468" extrusionOk="0">
                    <a:moveTo>
                      <a:pt x="230" y="1"/>
                    </a:moveTo>
                    <a:cubicBezTo>
                      <a:pt x="105" y="1"/>
                      <a:pt x="1" y="105"/>
                      <a:pt x="1" y="230"/>
                    </a:cubicBezTo>
                    <a:cubicBezTo>
                      <a:pt x="1" y="363"/>
                      <a:pt x="105" y="467"/>
                      <a:pt x="230" y="467"/>
                    </a:cubicBezTo>
                    <a:lnTo>
                      <a:pt x="2137" y="467"/>
                    </a:lnTo>
                    <a:cubicBezTo>
                      <a:pt x="2263" y="467"/>
                      <a:pt x="2367" y="363"/>
                      <a:pt x="2367" y="230"/>
                    </a:cubicBezTo>
                    <a:cubicBezTo>
                      <a:pt x="2367" y="105"/>
                      <a:pt x="2263" y="1"/>
                      <a:pt x="21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1414;p25"/>
              <p:cNvSpPr/>
              <p:nvPr/>
            </p:nvSpPr>
            <p:spPr>
              <a:xfrm>
                <a:off x="5742684" y="4517184"/>
                <a:ext cx="182555" cy="36017"/>
              </a:xfrm>
              <a:custGeom>
                <a:avLst/>
                <a:gdLst/>
                <a:ahLst/>
                <a:cxnLst/>
                <a:rect l="l" t="t" r="r" b="b"/>
                <a:pathLst>
                  <a:path w="2367" h="467" extrusionOk="0">
                    <a:moveTo>
                      <a:pt x="230" y="0"/>
                    </a:moveTo>
                    <a:cubicBezTo>
                      <a:pt x="105" y="0"/>
                      <a:pt x="0" y="105"/>
                      <a:pt x="0" y="230"/>
                    </a:cubicBezTo>
                    <a:cubicBezTo>
                      <a:pt x="0" y="362"/>
                      <a:pt x="105" y="467"/>
                      <a:pt x="230" y="467"/>
                    </a:cubicBezTo>
                    <a:lnTo>
                      <a:pt x="2137" y="467"/>
                    </a:lnTo>
                    <a:cubicBezTo>
                      <a:pt x="2263" y="467"/>
                      <a:pt x="2367" y="362"/>
                      <a:pt x="2367" y="230"/>
                    </a:cubicBezTo>
                    <a:cubicBezTo>
                      <a:pt x="2367" y="105"/>
                      <a:pt x="2263" y="0"/>
                      <a:pt x="21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25"/>
              <p:cNvSpPr/>
              <p:nvPr/>
            </p:nvSpPr>
            <p:spPr>
              <a:xfrm>
                <a:off x="5713146" y="4517184"/>
                <a:ext cx="157335" cy="36017"/>
              </a:xfrm>
              <a:custGeom>
                <a:avLst/>
                <a:gdLst/>
                <a:ahLst/>
                <a:cxnLst/>
                <a:rect l="l" t="t" r="r" b="b"/>
                <a:pathLst>
                  <a:path w="2040" h="467" extrusionOk="0">
                    <a:moveTo>
                      <a:pt x="237" y="0"/>
                    </a:moveTo>
                    <a:cubicBezTo>
                      <a:pt x="105" y="0"/>
                      <a:pt x="1" y="105"/>
                      <a:pt x="1" y="230"/>
                    </a:cubicBezTo>
                    <a:cubicBezTo>
                      <a:pt x="1" y="362"/>
                      <a:pt x="105" y="467"/>
                      <a:pt x="237" y="467"/>
                    </a:cubicBezTo>
                    <a:lnTo>
                      <a:pt x="1810" y="467"/>
                    </a:lnTo>
                    <a:cubicBezTo>
                      <a:pt x="1936" y="467"/>
                      <a:pt x="2040" y="362"/>
                      <a:pt x="2040" y="230"/>
                    </a:cubicBezTo>
                    <a:cubicBezTo>
                      <a:pt x="2040" y="105"/>
                      <a:pt x="1936" y="0"/>
                      <a:pt x="18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25"/>
              <p:cNvSpPr/>
              <p:nvPr/>
            </p:nvSpPr>
            <p:spPr>
              <a:xfrm>
                <a:off x="5742684" y="4481708"/>
                <a:ext cx="182555" cy="36094"/>
              </a:xfrm>
              <a:custGeom>
                <a:avLst/>
                <a:gdLst/>
                <a:ahLst/>
                <a:cxnLst/>
                <a:rect l="l" t="t" r="r" b="b"/>
                <a:pathLst>
                  <a:path w="2367" h="468" extrusionOk="0">
                    <a:moveTo>
                      <a:pt x="230" y="1"/>
                    </a:moveTo>
                    <a:cubicBezTo>
                      <a:pt x="105" y="1"/>
                      <a:pt x="0" y="105"/>
                      <a:pt x="0" y="231"/>
                    </a:cubicBezTo>
                    <a:cubicBezTo>
                      <a:pt x="0" y="363"/>
                      <a:pt x="105" y="467"/>
                      <a:pt x="230" y="467"/>
                    </a:cubicBezTo>
                    <a:lnTo>
                      <a:pt x="2137" y="467"/>
                    </a:lnTo>
                    <a:cubicBezTo>
                      <a:pt x="2263" y="467"/>
                      <a:pt x="2367" y="363"/>
                      <a:pt x="2367" y="231"/>
                    </a:cubicBezTo>
                    <a:cubicBezTo>
                      <a:pt x="2367" y="105"/>
                      <a:pt x="2263" y="1"/>
                      <a:pt x="21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1417;p25"/>
              <p:cNvSpPr/>
              <p:nvPr/>
            </p:nvSpPr>
            <p:spPr>
              <a:xfrm>
                <a:off x="5713146" y="4481708"/>
                <a:ext cx="183172" cy="36094"/>
              </a:xfrm>
              <a:custGeom>
                <a:avLst/>
                <a:gdLst/>
                <a:ahLst/>
                <a:cxnLst/>
                <a:rect l="l" t="t" r="r" b="b"/>
                <a:pathLst>
                  <a:path w="2375" h="468" extrusionOk="0">
                    <a:moveTo>
                      <a:pt x="237" y="1"/>
                    </a:moveTo>
                    <a:cubicBezTo>
                      <a:pt x="105" y="1"/>
                      <a:pt x="1" y="105"/>
                      <a:pt x="1" y="231"/>
                    </a:cubicBezTo>
                    <a:cubicBezTo>
                      <a:pt x="1" y="363"/>
                      <a:pt x="105" y="467"/>
                      <a:pt x="237" y="467"/>
                    </a:cubicBezTo>
                    <a:lnTo>
                      <a:pt x="2137" y="467"/>
                    </a:lnTo>
                    <a:cubicBezTo>
                      <a:pt x="2270" y="467"/>
                      <a:pt x="2374" y="363"/>
                      <a:pt x="2374" y="231"/>
                    </a:cubicBezTo>
                    <a:cubicBezTo>
                      <a:pt x="2374" y="105"/>
                      <a:pt x="2270" y="1"/>
                      <a:pt x="21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1418;p25"/>
              <p:cNvSpPr/>
              <p:nvPr/>
            </p:nvSpPr>
            <p:spPr>
              <a:xfrm>
                <a:off x="5742684" y="4446308"/>
                <a:ext cx="182555" cy="36017"/>
              </a:xfrm>
              <a:custGeom>
                <a:avLst/>
                <a:gdLst/>
                <a:ahLst/>
                <a:cxnLst/>
                <a:rect l="l" t="t" r="r" b="b"/>
                <a:pathLst>
                  <a:path w="2367" h="467" extrusionOk="0">
                    <a:moveTo>
                      <a:pt x="230" y="1"/>
                    </a:moveTo>
                    <a:cubicBezTo>
                      <a:pt x="105" y="1"/>
                      <a:pt x="0" y="105"/>
                      <a:pt x="0" y="230"/>
                    </a:cubicBezTo>
                    <a:cubicBezTo>
                      <a:pt x="0" y="363"/>
                      <a:pt x="105" y="467"/>
                      <a:pt x="230" y="467"/>
                    </a:cubicBezTo>
                    <a:lnTo>
                      <a:pt x="2137" y="467"/>
                    </a:lnTo>
                    <a:cubicBezTo>
                      <a:pt x="2263" y="467"/>
                      <a:pt x="2367" y="363"/>
                      <a:pt x="2367" y="230"/>
                    </a:cubicBezTo>
                    <a:cubicBezTo>
                      <a:pt x="2367" y="105"/>
                      <a:pt x="2263" y="1"/>
                      <a:pt x="21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25"/>
              <p:cNvSpPr/>
              <p:nvPr/>
            </p:nvSpPr>
            <p:spPr>
              <a:xfrm>
                <a:off x="5713146" y="4446308"/>
                <a:ext cx="183172" cy="36017"/>
              </a:xfrm>
              <a:custGeom>
                <a:avLst/>
                <a:gdLst/>
                <a:ahLst/>
                <a:cxnLst/>
                <a:rect l="l" t="t" r="r" b="b"/>
                <a:pathLst>
                  <a:path w="2375" h="467" extrusionOk="0">
                    <a:moveTo>
                      <a:pt x="237" y="1"/>
                    </a:moveTo>
                    <a:cubicBezTo>
                      <a:pt x="105" y="1"/>
                      <a:pt x="1" y="105"/>
                      <a:pt x="1" y="230"/>
                    </a:cubicBezTo>
                    <a:cubicBezTo>
                      <a:pt x="1" y="363"/>
                      <a:pt x="105" y="467"/>
                      <a:pt x="237" y="467"/>
                    </a:cubicBezTo>
                    <a:lnTo>
                      <a:pt x="2137" y="467"/>
                    </a:lnTo>
                    <a:cubicBezTo>
                      <a:pt x="2270" y="467"/>
                      <a:pt x="2374" y="363"/>
                      <a:pt x="2374" y="230"/>
                    </a:cubicBezTo>
                    <a:cubicBezTo>
                      <a:pt x="2374" y="105"/>
                      <a:pt x="2270" y="1"/>
                      <a:pt x="21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25"/>
              <p:cNvSpPr/>
              <p:nvPr/>
            </p:nvSpPr>
            <p:spPr>
              <a:xfrm>
                <a:off x="5742684" y="4410909"/>
                <a:ext cx="182555" cy="36017"/>
              </a:xfrm>
              <a:custGeom>
                <a:avLst/>
                <a:gdLst/>
                <a:ahLst/>
                <a:cxnLst/>
                <a:rect l="l" t="t" r="r" b="b"/>
                <a:pathLst>
                  <a:path w="2367" h="467" extrusionOk="0">
                    <a:moveTo>
                      <a:pt x="230" y="0"/>
                    </a:moveTo>
                    <a:cubicBezTo>
                      <a:pt x="105" y="0"/>
                      <a:pt x="0" y="105"/>
                      <a:pt x="0" y="230"/>
                    </a:cubicBezTo>
                    <a:cubicBezTo>
                      <a:pt x="0" y="362"/>
                      <a:pt x="105" y="467"/>
                      <a:pt x="230" y="467"/>
                    </a:cubicBezTo>
                    <a:lnTo>
                      <a:pt x="2137" y="467"/>
                    </a:lnTo>
                    <a:cubicBezTo>
                      <a:pt x="2263" y="467"/>
                      <a:pt x="2367" y="362"/>
                      <a:pt x="2367" y="230"/>
                    </a:cubicBezTo>
                    <a:cubicBezTo>
                      <a:pt x="2367" y="105"/>
                      <a:pt x="2263" y="0"/>
                      <a:pt x="21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25"/>
              <p:cNvSpPr/>
              <p:nvPr/>
            </p:nvSpPr>
            <p:spPr>
              <a:xfrm>
                <a:off x="5713146" y="4410909"/>
                <a:ext cx="136974" cy="36017"/>
              </a:xfrm>
              <a:custGeom>
                <a:avLst/>
                <a:gdLst/>
                <a:ahLst/>
                <a:cxnLst/>
                <a:rect l="l" t="t" r="r" b="b"/>
                <a:pathLst>
                  <a:path w="1776" h="467" extrusionOk="0">
                    <a:moveTo>
                      <a:pt x="237" y="0"/>
                    </a:moveTo>
                    <a:cubicBezTo>
                      <a:pt x="105" y="0"/>
                      <a:pt x="1" y="105"/>
                      <a:pt x="1" y="230"/>
                    </a:cubicBezTo>
                    <a:cubicBezTo>
                      <a:pt x="1" y="362"/>
                      <a:pt x="105" y="467"/>
                      <a:pt x="237" y="467"/>
                    </a:cubicBezTo>
                    <a:lnTo>
                      <a:pt x="1546" y="467"/>
                    </a:lnTo>
                    <a:cubicBezTo>
                      <a:pt x="1671" y="467"/>
                      <a:pt x="1776" y="362"/>
                      <a:pt x="1776" y="230"/>
                    </a:cubicBezTo>
                    <a:cubicBezTo>
                      <a:pt x="1776" y="105"/>
                      <a:pt x="1671" y="0"/>
                      <a:pt x="154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22" name="Google Shape;1422;p25"/>
            <p:cNvGrpSpPr/>
            <p:nvPr/>
          </p:nvGrpSpPr>
          <p:grpSpPr>
            <a:xfrm>
              <a:off x="5495196" y="3079149"/>
              <a:ext cx="679690" cy="354844"/>
              <a:chOff x="5495196" y="3079149"/>
              <a:chExt cx="679690" cy="354844"/>
            </a:xfrm>
          </p:grpSpPr>
          <p:sp>
            <p:nvSpPr>
              <p:cNvPr id="1423" name="Google Shape;1423;p25"/>
              <p:cNvSpPr/>
              <p:nvPr/>
            </p:nvSpPr>
            <p:spPr>
              <a:xfrm>
                <a:off x="5991715" y="3397976"/>
                <a:ext cx="183172" cy="35478"/>
              </a:xfrm>
              <a:custGeom>
                <a:avLst/>
                <a:gdLst/>
                <a:ahLst/>
                <a:cxnLst/>
                <a:rect l="l" t="t" r="r" b="b"/>
                <a:pathLst>
                  <a:path w="2375" h="460" extrusionOk="0">
                    <a:moveTo>
                      <a:pt x="238" y="0"/>
                    </a:moveTo>
                    <a:cubicBezTo>
                      <a:pt x="105" y="0"/>
                      <a:pt x="1" y="98"/>
                      <a:pt x="1" y="230"/>
                    </a:cubicBezTo>
                    <a:cubicBezTo>
                      <a:pt x="1" y="355"/>
                      <a:pt x="105" y="460"/>
                      <a:pt x="238" y="460"/>
                    </a:cubicBezTo>
                    <a:lnTo>
                      <a:pt x="2138" y="460"/>
                    </a:lnTo>
                    <a:cubicBezTo>
                      <a:pt x="2270" y="460"/>
                      <a:pt x="2374" y="355"/>
                      <a:pt x="2374" y="230"/>
                    </a:cubicBezTo>
                    <a:cubicBezTo>
                      <a:pt x="2374" y="98"/>
                      <a:pt x="2270" y="0"/>
                      <a:pt x="21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25"/>
              <p:cNvSpPr/>
              <p:nvPr/>
            </p:nvSpPr>
            <p:spPr>
              <a:xfrm>
                <a:off x="5961714" y="3397976"/>
                <a:ext cx="183095" cy="35478"/>
              </a:xfrm>
              <a:custGeom>
                <a:avLst/>
                <a:gdLst/>
                <a:ahLst/>
                <a:cxnLst/>
                <a:rect l="l" t="t" r="r" b="b"/>
                <a:pathLst>
                  <a:path w="2374" h="460" extrusionOk="0">
                    <a:moveTo>
                      <a:pt x="237" y="0"/>
                    </a:moveTo>
                    <a:cubicBezTo>
                      <a:pt x="105" y="0"/>
                      <a:pt x="0" y="98"/>
                      <a:pt x="0" y="230"/>
                    </a:cubicBezTo>
                    <a:cubicBezTo>
                      <a:pt x="0" y="355"/>
                      <a:pt x="105" y="460"/>
                      <a:pt x="237" y="460"/>
                    </a:cubicBezTo>
                    <a:lnTo>
                      <a:pt x="2137" y="460"/>
                    </a:lnTo>
                    <a:cubicBezTo>
                      <a:pt x="2269" y="460"/>
                      <a:pt x="2374" y="355"/>
                      <a:pt x="2374" y="230"/>
                    </a:cubicBezTo>
                    <a:cubicBezTo>
                      <a:pt x="2374" y="98"/>
                      <a:pt x="2269" y="0"/>
                      <a:pt x="21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25"/>
              <p:cNvSpPr/>
              <p:nvPr/>
            </p:nvSpPr>
            <p:spPr>
              <a:xfrm>
                <a:off x="5991715" y="3362576"/>
                <a:ext cx="183172" cy="35478"/>
              </a:xfrm>
              <a:custGeom>
                <a:avLst/>
                <a:gdLst/>
                <a:ahLst/>
                <a:cxnLst/>
                <a:rect l="l" t="t" r="r" b="b"/>
                <a:pathLst>
                  <a:path w="2375" h="460" extrusionOk="0">
                    <a:moveTo>
                      <a:pt x="238" y="0"/>
                    </a:moveTo>
                    <a:cubicBezTo>
                      <a:pt x="105" y="0"/>
                      <a:pt x="1" y="104"/>
                      <a:pt x="1" y="230"/>
                    </a:cubicBezTo>
                    <a:cubicBezTo>
                      <a:pt x="1" y="355"/>
                      <a:pt x="105" y="459"/>
                      <a:pt x="238" y="459"/>
                    </a:cubicBezTo>
                    <a:lnTo>
                      <a:pt x="2138" y="459"/>
                    </a:lnTo>
                    <a:cubicBezTo>
                      <a:pt x="2270" y="459"/>
                      <a:pt x="2374" y="355"/>
                      <a:pt x="2374" y="230"/>
                    </a:cubicBezTo>
                    <a:cubicBezTo>
                      <a:pt x="2374" y="104"/>
                      <a:pt x="2270" y="0"/>
                      <a:pt x="21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25"/>
              <p:cNvSpPr/>
              <p:nvPr/>
            </p:nvSpPr>
            <p:spPr>
              <a:xfrm>
                <a:off x="5961714" y="3362576"/>
                <a:ext cx="183095" cy="35478"/>
              </a:xfrm>
              <a:custGeom>
                <a:avLst/>
                <a:gdLst/>
                <a:ahLst/>
                <a:cxnLst/>
                <a:rect l="l" t="t" r="r" b="b"/>
                <a:pathLst>
                  <a:path w="2374" h="460" extrusionOk="0">
                    <a:moveTo>
                      <a:pt x="237" y="0"/>
                    </a:moveTo>
                    <a:cubicBezTo>
                      <a:pt x="105" y="0"/>
                      <a:pt x="0" y="104"/>
                      <a:pt x="0" y="230"/>
                    </a:cubicBezTo>
                    <a:cubicBezTo>
                      <a:pt x="0" y="355"/>
                      <a:pt x="105" y="459"/>
                      <a:pt x="237" y="459"/>
                    </a:cubicBezTo>
                    <a:lnTo>
                      <a:pt x="2137" y="459"/>
                    </a:lnTo>
                    <a:cubicBezTo>
                      <a:pt x="2269" y="459"/>
                      <a:pt x="2374" y="355"/>
                      <a:pt x="2374" y="230"/>
                    </a:cubicBezTo>
                    <a:cubicBezTo>
                      <a:pt x="2374" y="104"/>
                      <a:pt x="2269" y="0"/>
                      <a:pt x="21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27;p25"/>
              <p:cNvSpPr/>
              <p:nvPr/>
            </p:nvSpPr>
            <p:spPr>
              <a:xfrm>
                <a:off x="5991715" y="3327100"/>
                <a:ext cx="183172" cy="35555"/>
              </a:xfrm>
              <a:custGeom>
                <a:avLst/>
                <a:gdLst/>
                <a:ahLst/>
                <a:cxnLst/>
                <a:rect l="l" t="t" r="r" b="b"/>
                <a:pathLst>
                  <a:path w="2375" h="461" extrusionOk="0">
                    <a:moveTo>
                      <a:pt x="238" y="1"/>
                    </a:moveTo>
                    <a:cubicBezTo>
                      <a:pt x="105" y="1"/>
                      <a:pt x="1" y="105"/>
                      <a:pt x="1" y="230"/>
                    </a:cubicBezTo>
                    <a:cubicBezTo>
                      <a:pt x="1" y="356"/>
                      <a:pt x="105" y="460"/>
                      <a:pt x="238" y="460"/>
                    </a:cubicBezTo>
                    <a:lnTo>
                      <a:pt x="2138" y="460"/>
                    </a:lnTo>
                    <a:cubicBezTo>
                      <a:pt x="2270" y="460"/>
                      <a:pt x="2374" y="356"/>
                      <a:pt x="2374" y="230"/>
                    </a:cubicBezTo>
                    <a:cubicBezTo>
                      <a:pt x="2374" y="105"/>
                      <a:pt x="2270" y="1"/>
                      <a:pt x="213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 name="Google Shape;1428;p25"/>
              <p:cNvSpPr/>
              <p:nvPr/>
            </p:nvSpPr>
            <p:spPr>
              <a:xfrm>
                <a:off x="5961714" y="3327100"/>
                <a:ext cx="117076" cy="35555"/>
              </a:xfrm>
              <a:custGeom>
                <a:avLst/>
                <a:gdLst/>
                <a:ahLst/>
                <a:cxnLst/>
                <a:rect l="l" t="t" r="r" b="b"/>
                <a:pathLst>
                  <a:path w="1518" h="461" extrusionOk="0">
                    <a:moveTo>
                      <a:pt x="237" y="1"/>
                    </a:moveTo>
                    <a:cubicBezTo>
                      <a:pt x="105" y="1"/>
                      <a:pt x="0" y="105"/>
                      <a:pt x="0" y="230"/>
                    </a:cubicBezTo>
                    <a:cubicBezTo>
                      <a:pt x="0" y="356"/>
                      <a:pt x="105" y="460"/>
                      <a:pt x="237" y="460"/>
                    </a:cubicBezTo>
                    <a:lnTo>
                      <a:pt x="1288" y="460"/>
                    </a:lnTo>
                    <a:cubicBezTo>
                      <a:pt x="1413" y="460"/>
                      <a:pt x="1518" y="356"/>
                      <a:pt x="1518" y="230"/>
                    </a:cubicBezTo>
                    <a:cubicBezTo>
                      <a:pt x="1518" y="105"/>
                      <a:pt x="1413" y="1"/>
                      <a:pt x="12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 name="Google Shape;1429;p25"/>
              <p:cNvSpPr/>
              <p:nvPr/>
            </p:nvSpPr>
            <p:spPr>
              <a:xfrm>
                <a:off x="5991715" y="3291700"/>
                <a:ext cx="183172" cy="35478"/>
              </a:xfrm>
              <a:custGeom>
                <a:avLst/>
                <a:gdLst/>
                <a:ahLst/>
                <a:cxnLst/>
                <a:rect l="l" t="t" r="r" b="b"/>
                <a:pathLst>
                  <a:path w="2375" h="460" extrusionOk="0">
                    <a:moveTo>
                      <a:pt x="238" y="0"/>
                    </a:moveTo>
                    <a:cubicBezTo>
                      <a:pt x="105" y="0"/>
                      <a:pt x="1" y="105"/>
                      <a:pt x="1" y="230"/>
                    </a:cubicBezTo>
                    <a:cubicBezTo>
                      <a:pt x="1" y="355"/>
                      <a:pt x="105" y="460"/>
                      <a:pt x="238" y="460"/>
                    </a:cubicBezTo>
                    <a:lnTo>
                      <a:pt x="2138" y="460"/>
                    </a:lnTo>
                    <a:cubicBezTo>
                      <a:pt x="2270" y="460"/>
                      <a:pt x="2374" y="355"/>
                      <a:pt x="2374" y="230"/>
                    </a:cubicBezTo>
                    <a:cubicBezTo>
                      <a:pt x="2374" y="105"/>
                      <a:pt x="2270" y="0"/>
                      <a:pt x="21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 name="Google Shape;1430;p25"/>
              <p:cNvSpPr/>
              <p:nvPr/>
            </p:nvSpPr>
            <p:spPr>
              <a:xfrm>
                <a:off x="5961714" y="3291700"/>
                <a:ext cx="183095" cy="35478"/>
              </a:xfrm>
              <a:custGeom>
                <a:avLst/>
                <a:gdLst/>
                <a:ahLst/>
                <a:cxnLst/>
                <a:rect l="l" t="t" r="r" b="b"/>
                <a:pathLst>
                  <a:path w="2374" h="460" extrusionOk="0">
                    <a:moveTo>
                      <a:pt x="237" y="0"/>
                    </a:moveTo>
                    <a:cubicBezTo>
                      <a:pt x="105" y="0"/>
                      <a:pt x="0" y="105"/>
                      <a:pt x="0" y="230"/>
                    </a:cubicBezTo>
                    <a:cubicBezTo>
                      <a:pt x="0" y="355"/>
                      <a:pt x="105" y="460"/>
                      <a:pt x="237" y="460"/>
                    </a:cubicBezTo>
                    <a:lnTo>
                      <a:pt x="2137" y="460"/>
                    </a:lnTo>
                    <a:cubicBezTo>
                      <a:pt x="2269" y="460"/>
                      <a:pt x="2374" y="355"/>
                      <a:pt x="2374" y="230"/>
                    </a:cubicBezTo>
                    <a:cubicBezTo>
                      <a:pt x="2374" y="105"/>
                      <a:pt x="2269" y="0"/>
                      <a:pt x="21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 name="Google Shape;1431;p25"/>
              <p:cNvSpPr/>
              <p:nvPr/>
            </p:nvSpPr>
            <p:spPr>
              <a:xfrm>
                <a:off x="5991715" y="3256224"/>
                <a:ext cx="183172" cy="35555"/>
              </a:xfrm>
              <a:custGeom>
                <a:avLst/>
                <a:gdLst/>
                <a:ahLst/>
                <a:cxnLst/>
                <a:rect l="l" t="t" r="r" b="b"/>
                <a:pathLst>
                  <a:path w="2375" h="461" extrusionOk="0">
                    <a:moveTo>
                      <a:pt x="238" y="1"/>
                    </a:moveTo>
                    <a:cubicBezTo>
                      <a:pt x="105" y="1"/>
                      <a:pt x="1" y="105"/>
                      <a:pt x="1" y="231"/>
                    </a:cubicBezTo>
                    <a:cubicBezTo>
                      <a:pt x="1" y="356"/>
                      <a:pt x="105" y="460"/>
                      <a:pt x="238" y="460"/>
                    </a:cubicBezTo>
                    <a:lnTo>
                      <a:pt x="2138" y="460"/>
                    </a:lnTo>
                    <a:cubicBezTo>
                      <a:pt x="2270" y="460"/>
                      <a:pt x="2374" y="356"/>
                      <a:pt x="2374" y="231"/>
                    </a:cubicBezTo>
                    <a:cubicBezTo>
                      <a:pt x="2374" y="105"/>
                      <a:pt x="2270" y="1"/>
                      <a:pt x="213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432;p25"/>
              <p:cNvSpPr/>
              <p:nvPr/>
            </p:nvSpPr>
            <p:spPr>
              <a:xfrm>
                <a:off x="5961714" y="3256224"/>
                <a:ext cx="157875" cy="35555"/>
              </a:xfrm>
              <a:custGeom>
                <a:avLst/>
                <a:gdLst/>
                <a:ahLst/>
                <a:cxnLst/>
                <a:rect l="l" t="t" r="r" b="b"/>
                <a:pathLst>
                  <a:path w="2047" h="461" extrusionOk="0">
                    <a:moveTo>
                      <a:pt x="237" y="1"/>
                    </a:moveTo>
                    <a:cubicBezTo>
                      <a:pt x="105" y="1"/>
                      <a:pt x="0" y="105"/>
                      <a:pt x="0" y="231"/>
                    </a:cubicBezTo>
                    <a:cubicBezTo>
                      <a:pt x="0" y="356"/>
                      <a:pt x="105" y="460"/>
                      <a:pt x="237" y="460"/>
                    </a:cubicBezTo>
                    <a:lnTo>
                      <a:pt x="1810" y="460"/>
                    </a:lnTo>
                    <a:cubicBezTo>
                      <a:pt x="1942" y="460"/>
                      <a:pt x="2047" y="356"/>
                      <a:pt x="2047" y="231"/>
                    </a:cubicBezTo>
                    <a:cubicBezTo>
                      <a:pt x="2047" y="105"/>
                      <a:pt x="1942" y="1"/>
                      <a:pt x="18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 name="Google Shape;1433;p25"/>
              <p:cNvSpPr/>
              <p:nvPr/>
            </p:nvSpPr>
            <p:spPr>
              <a:xfrm>
                <a:off x="5991715" y="3220824"/>
                <a:ext cx="183172" cy="35478"/>
              </a:xfrm>
              <a:custGeom>
                <a:avLst/>
                <a:gdLst/>
                <a:ahLst/>
                <a:cxnLst/>
                <a:rect l="l" t="t" r="r" b="b"/>
                <a:pathLst>
                  <a:path w="2375" h="460" extrusionOk="0">
                    <a:moveTo>
                      <a:pt x="238" y="1"/>
                    </a:moveTo>
                    <a:cubicBezTo>
                      <a:pt x="105" y="1"/>
                      <a:pt x="1" y="105"/>
                      <a:pt x="1" y="230"/>
                    </a:cubicBezTo>
                    <a:cubicBezTo>
                      <a:pt x="1" y="362"/>
                      <a:pt x="105" y="460"/>
                      <a:pt x="238" y="460"/>
                    </a:cubicBezTo>
                    <a:lnTo>
                      <a:pt x="2138" y="460"/>
                    </a:lnTo>
                    <a:cubicBezTo>
                      <a:pt x="2270" y="460"/>
                      <a:pt x="2374" y="362"/>
                      <a:pt x="2374" y="230"/>
                    </a:cubicBezTo>
                    <a:cubicBezTo>
                      <a:pt x="2374" y="105"/>
                      <a:pt x="2270" y="1"/>
                      <a:pt x="213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1434;p25"/>
              <p:cNvSpPr/>
              <p:nvPr/>
            </p:nvSpPr>
            <p:spPr>
              <a:xfrm>
                <a:off x="5961714" y="3220824"/>
                <a:ext cx="183095" cy="35478"/>
              </a:xfrm>
              <a:custGeom>
                <a:avLst/>
                <a:gdLst/>
                <a:ahLst/>
                <a:cxnLst/>
                <a:rect l="l" t="t" r="r" b="b"/>
                <a:pathLst>
                  <a:path w="2374" h="460" extrusionOk="0">
                    <a:moveTo>
                      <a:pt x="237" y="1"/>
                    </a:moveTo>
                    <a:cubicBezTo>
                      <a:pt x="105" y="1"/>
                      <a:pt x="0" y="105"/>
                      <a:pt x="0" y="230"/>
                    </a:cubicBezTo>
                    <a:cubicBezTo>
                      <a:pt x="0" y="362"/>
                      <a:pt x="105" y="460"/>
                      <a:pt x="237" y="460"/>
                    </a:cubicBezTo>
                    <a:lnTo>
                      <a:pt x="2137" y="460"/>
                    </a:lnTo>
                    <a:cubicBezTo>
                      <a:pt x="2269" y="460"/>
                      <a:pt x="2374" y="362"/>
                      <a:pt x="2374" y="230"/>
                    </a:cubicBezTo>
                    <a:cubicBezTo>
                      <a:pt x="2374" y="105"/>
                      <a:pt x="2269" y="1"/>
                      <a:pt x="21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 name="Google Shape;1435;p25"/>
              <p:cNvSpPr/>
              <p:nvPr/>
            </p:nvSpPr>
            <p:spPr>
              <a:xfrm>
                <a:off x="5991715" y="3185425"/>
                <a:ext cx="183172" cy="35478"/>
              </a:xfrm>
              <a:custGeom>
                <a:avLst/>
                <a:gdLst/>
                <a:ahLst/>
                <a:cxnLst/>
                <a:rect l="l" t="t" r="r" b="b"/>
                <a:pathLst>
                  <a:path w="2375" h="460" extrusionOk="0">
                    <a:moveTo>
                      <a:pt x="238" y="0"/>
                    </a:moveTo>
                    <a:cubicBezTo>
                      <a:pt x="105" y="0"/>
                      <a:pt x="1" y="105"/>
                      <a:pt x="1" y="230"/>
                    </a:cubicBezTo>
                    <a:cubicBezTo>
                      <a:pt x="1" y="362"/>
                      <a:pt x="105" y="460"/>
                      <a:pt x="238" y="460"/>
                    </a:cubicBezTo>
                    <a:lnTo>
                      <a:pt x="2138" y="460"/>
                    </a:lnTo>
                    <a:cubicBezTo>
                      <a:pt x="2270" y="460"/>
                      <a:pt x="2374" y="362"/>
                      <a:pt x="2374" y="230"/>
                    </a:cubicBezTo>
                    <a:cubicBezTo>
                      <a:pt x="2374" y="105"/>
                      <a:pt x="2270" y="0"/>
                      <a:pt x="21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 name="Google Shape;1436;p25"/>
              <p:cNvSpPr/>
              <p:nvPr/>
            </p:nvSpPr>
            <p:spPr>
              <a:xfrm>
                <a:off x="5962793" y="3185425"/>
                <a:ext cx="157335" cy="35478"/>
              </a:xfrm>
              <a:custGeom>
                <a:avLst/>
                <a:gdLst/>
                <a:ahLst/>
                <a:cxnLst/>
                <a:rect l="l" t="t" r="r" b="b"/>
                <a:pathLst>
                  <a:path w="2040" h="460" extrusionOk="0">
                    <a:moveTo>
                      <a:pt x="230" y="0"/>
                    </a:moveTo>
                    <a:cubicBezTo>
                      <a:pt x="105" y="0"/>
                      <a:pt x="0" y="105"/>
                      <a:pt x="0" y="230"/>
                    </a:cubicBezTo>
                    <a:cubicBezTo>
                      <a:pt x="0" y="362"/>
                      <a:pt x="105" y="460"/>
                      <a:pt x="230" y="460"/>
                    </a:cubicBezTo>
                    <a:lnTo>
                      <a:pt x="1803" y="460"/>
                    </a:lnTo>
                    <a:cubicBezTo>
                      <a:pt x="1935" y="460"/>
                      <a:pt x="2039" y="362"/>
                      <a:pt x="2039" y="230"/>
                    </a:cubicBezTo>
                    <a:cubicBezTo>
                      <a:pt x="2039" y="105"/>
                      <a:pt x="1935" y="0"/>
                      <a:pt x="180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 name="Google Shape;1437;p25"/>
              <p:cNvSpPr/>
              <p:nvPr/>
            </p:nvSpPr>
            <p:spPr>
              <a:xfrm>
                <a:off x="5991715" y="3149948"/>
                <a:ext cx="183172" cy="36094"/>
              </a:xfrm>
              <a:custGeom>
                <a:avLst/>
                <a:gdLst/>
                <a:ahLst/>
                <a:cxnLst/>
                <a:rect l="l" t="t" r="r" b="b"/>
                <a:pathLst>
                  <a:path w="2375" h="468" extrusionOk="0">
                    <a:moveTo>
                      <a:pt x="238" y="1"/>
                    </a:moveTo>
                    <a:cubicBezTo>
                      <a:pt x="105" y="1"/>
                      <a:pt x="1" y="105"/>
                      <a:pt x="1" y="230"/>
                    </a:cubicBezTo>
                    <a:cubicBezTo>
                      <a:pt x="1" y="363"/>
                      <a:pt x="105" y="467"/>
                      <a:pt x="238" y="467"/>
                    </a:cubicBezTo>
                    <a:lnTo>
                      <a:pt x="2138" y="467"/>
                    </a:lnTo>
                    <a:cubicBezTo>
                      <a:pt x="2270" y="467"/>
                      <a:pt x="2374" y="363"/>
                      <a:pt x="2374" y="230"/>
                    </a:cubicBezTo>
                    <a:cubicBezTo>
                      <a:pt x="2374" y="105"/>
                      <a:pt x="2270" y="1"/>
                      <a:pt x="213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 name="Google Shape;1438;p25"/>
              <p:cNvSpPr/>
              <p:nvPr/>
            </p:nvSpPr>
            <p:spPr>
              <a:xfrm>
                <a:off x="5962793" y="3149948"/>
                <a:ext cx="182555" cy="36094"/>
              </a:xfrm>
              <a:custGeom>
                <a:avLst/>
                <a:gdLst/>
                <a:ahLst/>
                <a:cxnLst/>
                <a:rect l="l" t="t" r="r" b="b"/>
                <a:pathLst>
                  <a:path w="2367" h="468" extrusionOk="0">
                    <a:moveTo>
                      <a:pt x="230" y="1"/>
                    </a:moveTo>
                    <a:cubicBezTo>
                      <a:pt x="105" y="1"/>
                      <a:pt x="0" y="105"/>
                      <a:pt x="0" y="230"/>
                    </a:cubicBezTo>
                    <a:cubicBezTo>
                      <a:pt x="0" y="363"/>
                      <a:pt x="105" y="467"/>
                      <a:pt x="230" y="467"/>
                    </a:cubicBezTo>
                    <a:lnTo>
                      <a:pt x="2137" y="467"/>
                    </a:lnTo>
                    <a:cubicBezTo>
                      <a:pt x="2262" y="467"/>
                      <a:pt x="2367" y="363"/>
                      <a:pt x="2367" y="230"/>
                    </a:cubicBezTo>
                    <a:cubicBezTo>
                      <a:pt x="2367" y="105"/>
                      <a:pt x="2262" y="1"/>
                      <a:pt x="21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 name="Google Shape;1439;p25"/>
              <p:cNvSpPr/>
              <p:nvPr/>
            </p:nvSpPr>
            <p:spPr>
              <a:xfrm>
                <a:off x="5991715" y="3114549"/>
                <a:ext cx="183172" cy="36017"/>
              </a:xfrm>
              <a:custGeom>
                <a:avLst/>
                <a:gdLst/>
                <a:ahLst/>
                <a:cxnLst/>
                <a:rect l="l" t="t" r="r" b="b"/>
                <a:pathLst>
                  <a:path w="2375" h="467" extrusionOk="0">
                    <a:moveTo>
                      <a:pt x="238" y="0"/>
                    </a:moveTo>
                    <a:cubicBezTo>
                      <a:pt x="105" y="0"/>
                      <a:pt x="1" y="105"/>
                      <a:pt x="1" y="230"/>
                    </a:cubicBezTo>
                    <a:cubicBezTo>
                      <a:pt x="1" y="362"/>
                      <a:pt x="105" y="467"/>
                      <a:pt x="238" y="467"/>
                    </a:cubicBezTo>
                    <a:lnTo>
                      <a:pt x="2138" y="467"/>
                    </a:lnTo>
                    <a:cubicBezTo>
                      <a:pt x="2270" y="467"/>
                      <a:pt x="2374" y="362"/>
                      <a:pt x="2374" y="230"/>
                    </a:cubicBezTo>
                    <a:cubicBezTo>
                      <a:pt x="2374" y="105"/>
                      <a:pt x="2270" y="0"/>
                      <a:pt x="21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 name="Google Shape;1440;p25"/>
              <p:cNvSpPr/>
              <p:nvPr/>
            </p:nvSpPr>
            <p:spPr>
              <a:xfrm>
                <a:off x="5962793" y="3114549"/>
                <a:ext cx="182555" cy="36017"/>
              </a:xfrm>
              <a:custGeom>
                <a:avLst/>
                <a:gdLst/>
                <a:ahLst/>
                <a:cxnLst/>
                <a:rect l="l" t="t" r="r" b="b"/>
                <a:pathLst>
                  <a:path w="2367" h="467" extrusionOk="0">
                    <a:moveTo>
                      <a:pt x="230" y="0"/>
                    </a:moveTo>
                    <a:cubicBezTo>
                      <a:pt x="105" y="0"/>
                      <a:pt x="0" y="105"/>
                      <a:pt x="0" y="230"/>
                    </a:cubicBezTo>
                    <a:cubicBezTo>
                      <a:pt x="0" y="362"/>
                      <a:pt x="105" y="467"/>
                      <a:pt x="230" y="467"/>
                    </a:cubicBezTo>
                    <a:lnTo>
                      <a:pt x="2137" y="467"/>
                    </a:lnTo>
                    <a:cubicBezTo>
                      <a:pt x="2262" y="467"/>
                      <a:pt x="2367" y="362"/>
                      <a:pt x="2367" y="230"/>
                    </a:cubicBezTo>
                    <a:cubicBezTo>
                      <a:pt x="2367" y="105"/>
                      <a:pt x="2262" y="0"/>
                      <a:pt x="21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 name="Google Shape;1441;p25"/>
              <p:cNvSpPr/>
              <p:nvPr/>
            </p:nvSpPr>
            <p:spPr>
              <a:xfrm>
                <a:off x="5991715" y="3079149"/>
                <a:ext cx="183172" cy="36017"/>
              </a:xfrm>
              <a:custGeom>
                <a:avLst/>
                <a:gdLst/>
                <a:ahLst/>
                <a:cxnLst/>
                <a:rect l="l" t="t" r="r" b="b"/>
                <a:pathLst>
                  <a:path w="2375" h="467" extrusionOk="0">
                    <a:moveTo>
                      <a:pt x="238" y="0"/>
                    </a:moveTo>
                    <a:cubicBezTo>
                      <a:pt x="105" y="0"/>
                      <a:pt x="1" y="104"/>
                      <a:pt x="1" y="230"/>
                    </a:cubicBezTo>
                    <a:cubicBezTo>
                      <a:pt x="1" y="362"/>
                      <a:pt x="105" y="466"/>
                      <a:pt x="238" y="466"/>
                    </a:cubicBezTo>
                    <a:lnTo>
                      <a:pt x="2138" y="466"/>
                    </a:lnTo>
                    <a:cubicBezTo>
                      <a:pt x="2270" y="466"/>
                      <a:pt x="2374" y="362"/>
                      <a:pt x="2374" y="230"/>
                    </a:cubicBezTo>
                    <a:cubicBezTo>
                      <a:pt x="2374" y="104"/>
                      <a:pt x="2270" y="0"/>
                      <a:pt x="21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 name="Google Shape;1442;p25"/>
              <p:cNvSpPr/>
              <p:nvPr/>
            </p:nvSpPr>
            <p:spPr>
              <a:xfrm>
                <a:off x="5962793" y="3079149"/>
                <a:ext cx="136897" cy="36017"/>
              </a:xfrm>
              <a:custGeom>
                <a:avLst/>
                <a:gdLst/>
                <a:ahLst/>
                <a:cxnLst/>
                <a:rect l="l" t="t" r="r" b="b"/>
                <a:pathLst>
                  <a:path w="1775" h="467" extrusionOk="0">
                    <a:moveTo>
                      <a:pt x="230" y="0"/>
                    </a:moveTo>
                    <a:cubicBezTo>
                      <a:pt x="105" y="0"/>
                      <a:pt x="0" y="104"/>
                      <a:pt x="0" y="230"/>
                    </a:cubicBezTo>
                    <a:cubicBezTo>
                      <a:pt x="0" y="362"/>
                      <a:pt x="105" y="466"/>
                      <a:pt x="230" y="466"/>
                    </a:cubicBezTo>
                    <a:lnTo>
                      <a:pt x="1538" y="466"/>
                    </a:lnTo>
                    <a:cubicBezTo>
                      <a:pt x="1671" y="466"/>
                      <a:pt x="1775" y="362"/>
                      <a:pt x="1775" y="230"/>
                    </a:cubicBezTo>
                    <a:cubicBezTo>
                      <a:pt x="1775" y="104"/>
                      <a:pt x="1671" y="0"/>
                      <a:pt x="15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25"/>
              <p:cNvSpPr/>
              <p:nvPr/>
            </p:nvSpPr>
            <p:spPr>
              <a:xfrm>
                <a:off x="5525274" y="3397976"/>
                <a:ext cx="183095" cy="36017"/>
              </a:xfrm>
              <a:custGeom>
                <a:avLst/>
                <a:gdLst/>
                <a:ahLst/>
                <a:cxnLst/>
                <a:rect l="l" t="t" r="r" b="b"/>
                <a:pathLst>
                  <a:path w="2374" h="467" extrusionOk="0">
                    <a:moveTo>
                      <a:pt x="237" y="0"/>
                    </a:moveTo>
                    <a:cubicBezTo>
                      <a:pt x="105" y="0"/>
                      <a:pt x="1" y="105"/>
                      <a:pt x="1" y="230"/>
                    </a:cubicBezTo>
                    <a:cubicBezTo>
                      <a:pt x="1" y="362"/>
                      <a:pt x="105" y="467"/>
                      <a:pt x="237" y="467"/>
                    </a:cubicBezTo>
                    <a:lnTo>
                      <a:pt x="2144" y="467"/>
                    </a:lnTo>
                    <a:cubicBezTo>
                      <a:pt x="2270" y="467"/>
                      <a:pt x="2374" y="362"/>
                      <a:pt x="2374" y="230"/>
                    </a:cubicBezTo>
                    <a:cubicBezTo>
                      <a:pt x="2374" y="105"/>
                      <a:pt x="2270" y="0"/>
                      <a:pt x="214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 name="Google Shape;1444;p25"/>
              <p:cNvSpPr/>
              <p:nvPr/>
            </p:nvSpPr>
            <p:spPr>
              <a:xfrm>
                <a:off x="5495196" y="3397976"/>
                <a:ext cx="157952" cy="36017"/>
              </a:xfrm>
              <a:custGeom>
                <a:avLst/>
                <a:gdLst/>
                <a:ahLst/>
                <a:cxnLst/>
                <a:rect l="l" t="t" r="r" b="b"/>
                <a:pathLst>
                  <a:path w="2048" h="467" extrusionOk="0">
                    <a:moveTo>
                      <a:pt x="237" y="0"/>
                    </a:moveTo>
                    <a:cubicBezTo>
                      <a:pt x="105" y="0"/>
                      <a:pt x="1" y="105"/>
                      <a:pt x="1" y="230"/>
                    </a:cubicBezTo>
                    <a:cubicBezTo>
                      <a:pt x="1" y="362"/>
                      <a:pt x="105" y="467"/>
                      <a:pt x="237" y="467"/>
                    </a:cubicBezTo>
                    <a:lnTo>
                      <a:pt x="1810" y="467"/>
                    </a:lnTo>
                    <a:cubicBezTo>
                      <a:pt x="1943" y="467"/>
                      <a:pt x="2047" y="362"/>
                      <a:pt x="2047" y="230"/>
                    </a:cubicBezTo>
                    <a:cubicBezTo>
                      <a:pt x="2047" y="105"/>
                      <a:pt x="1943" y="0"/>
                      <a:pt x="18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1445;p25"/>
              <p:cNvSpPr/>
              <p:nvPr/>
            </p:nvSpPr>
            <p:spPr>
              <a:xfrm>
                <a:off x="5525274" y="3362576"/>
                <a:ext cx="183095" cy="36017"/>
              </a:xfrm>
              <a:custGeom>
                <a:avLst/>
                <a:gdLst/>
                <a:ahLst/>
                <a:cxnLst/>
                <a:rect l="l" t="t" r="r" b="b"/>
                <a:pathLst>
                  <a:path w="2374" h="467" extrusionOk="0">
                    <a:moveTo>
                      <a:pt x="237" y="0"/>
                    </a:moveTo>
                    <a:cubicBezTo>
                      <a:pt x="105" y="0"/>
                      <a:pt x="1" y="104"/>
                      <a:pt x="1" y="230"/>
                    </a:cubicBezTo>
                    <a:cubicBezTo>
                      <a:pt x="1" y="362"/>
                      <a:pt x="105" y="466"/>
                      <a:pt x="237" y="466"/>
                    </a:cubicBezTo>
                    <a:lnTo>
                      <a:pt x="2144" y="466"/>
                    </a:lnTo>
                    <a:cubicBezTo>
                      <a:pt x="2270" y="466"/>
                      <a:pt x="2374" y="362"/>
                      <a:pt x="2374" y="230"/>
                    </a:cubicBezTo>
                    <a:cubicBezTo>
                      <a:pt x="2374" y="104"/>
                      <a:pt x="2270" y="0"/>
                      <a:pt x="214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6" name="Google Shape;1446;p25"/>
              <p:cNvSpPr/>
              <p:nvPr/>
            </p:nvSpPr>
            <p:spPr>
              <a:xfrm>
                <a:off x="5495196" y="3362576"/>
                <a:ext cx="183172" cy="36017"/>
              </a:xfrm>
              <a:custGeom>
                <a:avLst/>
                <a:gdLst/>
                <a:ahLst/>
                <a:cxnLst/>
                <a:rect l="l" t="t" r="r" b="b"/>
                <a:pathLst>
                  <a:path w="2375" h="467" extrusionOk="0">
                    <a:moveTo>
                      <a:pt x="237" y="0"/>
                    </a:moveTo>
                    <a:cubicBezTo>
                      <a:pt x="105" y="0"/>
                      <a:pt x="1" y="104"/>
                      <a:pt x="1" y="230"/>
                    </a:cubicBezTo>
                    <a:cubicBezTo>
                      <a:pt x="1" y="362"/>
                      <a:pt x="105" y="466"/>
                      <a:pt x="237" y="466"/>
                    </a:cubicBezTo>
                    <a:lnTo>
                      <a:pt x="2138" y="466"/>
                    </a:lnTo>
                    <a:cubicBezTo>
                      <a:pt x="2270" y="466"/>
                      <a:pt x="2374" y="362"/>
                      <a:pt x="2374" y="230"/>
                    </a:cubicBezTo>
                    <a:cubicBezTo>
                      <a:pt x="2374" y="104"/>
                      <a:pt x="2270" y="0"/>
                      <a:pt x="21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 name="Google Shape;1447;p25"/>
              <p:cNvSpPr/>
              <p:nvPr/>
            </p:nvSpPr>
            <p:spPr>
              <a:xfrm>
                <a:off x="5525274" y="3327100"/>
                <a:ext cx="183095" cy="36017"/>
              </a:xfrm>
              <a:custGeom>
                <a:avLst/>
                <a:gdLst/>
                <a:ahLst/>
                <a:cxnLst/>
                <a:rect l="l" t="t" r="r" b="b"/>
                <a:pathLst>
                  <a:path w="2374" h="467" extrusionOk="0">
                    <a:moveTo>
                      <a:pt x="237" y="1"/>
                    </a:moveTo>
                    <a:cubicBezTo>
                      <a:pt x="105" y="1"/>
                      <a:pt x="1" y="105"/>
                      <a:pt x="1" y="230"/>
                    </a:cubicBezTo>
                    <a:cubicBezTo>
                      <a:pt x="1" y="363"/>
                      <a:pt x="105" y="467"/>
                      <a:pt x="237" y="467"/>
                    </a:cubicBezTo>
                    <a:lnTo>
                      <a:pt x="2144" y="467"/>
                    </a:lnTo>
                    <a:cubicBezTo>
                      <a:pt x="2270" y="467"/>
                      <a:pt x="2374" y="363"/>
                      <a:pt x="2374" y="230"/>
                    </a:cubicBezTo>
                    <a:cubicBezTo>
                      <a:pt x="2374" y="105"/>
                      <a:pt x="2270" y="1"/>
                      <a:pt x="21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 name="Google Shape;1448;p25"/>
              <p:cNvSpPr/>
              <p:nvPr/>
            </p:nvSpPr>
            <p:spPr>
              <a:xfrm>
                <a:off x="5496276" y="3327100"/>
                <a:ext cx="157412" cy="36017"/>
              </a:xfrm>
              <a:custGeom>
                <a:avLst/>
                <a:gdLst/>
                <a:ahLst/>
                <a:cxnLst/>
                <a:rect l="l" t="t" r="r" b="b"/>
                <a:pathLst>
                  <a:path w="2041" h="467" extrusionOk="0">
                    <a:moveTo>
                      <a:pt x="230" y="1"/>
                    </a:moveTo>
                    <a:cubicBezTo>
                      <a:pt x="105" y="1"/>
                      <a:pt x="1" y="105"/>
                      <a:pt x="1" y="230"/>
                    </a:cubicBezTo>
                    <a:cubicBezTo>
                      <a:pt x="1" y="363"/>
                      <a:pt x="105" y="467"/>
                      <a:pt x="230" y="467"/>
                    </a:cubicBezTo>
                    <a:lnTo>
                      <a:pt x="1803" y="467"/>
                    </a:lnTo>
                    <a:cubicBezTo>
                      <a:pt x="1936" y="467"/>
                      <a:pt x="2040" y="363"/>
                      <a:pt x="2040" y="230"/>
                    </a:cubicBezTo>
                    <a:cubicBezTo>
                      <a:pt x="2040" y="105"/>
                      <a:pt x="1936" y="1"/>
                      <a:pt x="180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9" name="Google Shape;1449;p25"/>
              <p:cNvSpPr/>
              <p:nvPr/>
            </p:nvSpPr>
            <p:spPr>
              <a:xfrm>
                <a:off x="5525274" y="3291700"/>
                <a:ext cx="183095" cy="36017"/>
              </a:xfrm>
              <a:custGeom>
                <a:avLst/>
                <a:gdLst/>
                <a:ahLst/>
                <a:cxnLst/>
                <a:rect l="l" t="t" r="r" b="b"/>
                <a:pathLst>
                  <a:path w="2374" h="467" extrusionOk="0">
                    <a:moveTo>
                      <a:pt x="237" y="0"/>
                    </a:moveTo>
                    <a:cubicBezTo>
                      <a:pt x="105" y="0"/>
                      <a:pt x="1" y="105"/>
                      <a:pt x="1" y="230"/>
                    </a:cubicBezTo>
                    <a:cubicBezTo>
                      <a:pt x="1" y="362"/>
                      <a:pt x="105" y="467"/>
                      <a:pt x="237" y="467"/>
                    </a:cubicBezTo>
                    <a:lnTo>
                      <a:pt x="2144" y="467"/>
                    </a:lnTo>
                    <a:cubicBezTo>
                      <a:pt x="2270" y="467"/>
                      <a:pt x="2374" y="362"/>
                      <a:pt x="2374" y="230"/>
                    </a:cubicBezTo>
                    <a:cubicBezTo>
                      <a:pt x="2374" y="105"/>
                      <a:pt x="2270" y="0"/>
                      <a:pt x="214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0" name="Google Shape;1450;p25"/>
              <p:cNvSpPr/>
              <p:nvPr/>
            </p:nvSpPr>
            <p:spPr>
              <a:xfrm>
                <a:off x="5496276" y="3291700"/>
                <a:ext cx="182632" cy="36017"/>
              </a:xfrm>
              <a:custGeom>
                <a:avLst/>
                <a:gdLst/>
                <a:ahLst/>
                <a:cxnLst/>
                <a:rect l="l" t="t" r="r" b="b"/>
                <a:pathLst>
                  <a:path w="2368" h="467" extrusionOk="0">
                    <a:moveTo>
                      <a:pt x="230" y="0"/>
                    </a:moveTo>
                    <a:cubicBezTo>
                      <a:pt x="105" y="0"/>
                      <a:pt x="1" y="105"/>
                      <a:pt x="1" y="230"/>
                    </a:cubicBezTo>
                    <a:cubicBezTo>
                      <a:pt x="1" y="362"/>
                      <a:pt x="105" y="467"/>
                      <a:pt x="230" y="467"/>
                    </a:cubicBezTo>
                    <a:lnTo>
                      <a:pt x="2138" y="467"/>
                    </a:lnTo>
                    <a:cubicBezTo>
                      <a:pt x="2263" y="467"/>
                      <a:pt x="2367" y="362"/>
                      <a:pt x="2367" y="230"/>
                    </a:cubicBezTo>
                    <a:cubicBezTo>
                      <a:pt x="2367" y="105"/>
                      <a:pt x="2263" y="0"/>
                      <a:pt x="21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1" name="Google Shape;1451;p25"/>
              <p:cNvSpPr/>
              <p:nvPr/>
            </p:nvSpPr>
            <p:spPr>
              <a:xfrm>
                <a:off x="5525274" y="3256224"/>
                <a:ext cx="183095" cy="36095"/>
              </a:xfrm>
              <a:custGeom>
                <a:avLst/>
                <a:gdLst/>
                <a:ahLst/>
                <a:cxnLst/>
                <a:rect l="l" t="t" r="r" b="b"/>
                <a:pathLst>
                  <a:path w="2374" h="468" extrusionOk="0">
                    <a:moveTo>
                      <a:pt x="237" y="1"/>
                    </a:moveTo>
                    <a:cubicBezTo>
                      <a:pt x="105" y="1"/>
                      <a:pt x="1" y="105"/>
                      <a:pt x="1" y="231"/>
                    </a:cubicBezTo>
                    <a:cubicBezTo>
                      <a:pt x="1" y="363"/>
                      <a:pt x="105" y="467"/>
                      <a:pt x="237" y="467"/>
                    </a:cubicBezTo>
                    <a:lnTo>
                      <a:pt x="2144" y="467"/>
                    </a:lnTo>
                    <a:cubicBezTo>
                      <a:pt x="2270" y="467"/>
                      <a:pt x="2374" y="363"/>
                      <a:pt x="2374" y="231"/>
                    </a:cubicBezTo>
                    <a:cubicBezTo>
                      <a:pt x="2374" y="105"/>
                      <a:pt x="2270" y="1"/>
                      <a:pt x="21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 name="Google Shape;1452;p25"/>
              <p:cNvSpPr/>
              <p:nvPr/>
            </p:nvSpPr>
            <p:spPr>
              <a:xfrm>
                <a:off x="5496276" y="3256224"/>
                <a:ext cx="182632" cy="36095"/>
              </a:xfrm>
              <a:custGeom>
                <a:avLst/>
                <a:gdLst/>
                <a:ahLst/>
                <a:cxnLst/>
                <a:rect l="l" t="t" r="r" b="b"/>
                <a:pathLst>
                  <a:path w="2368" h="468" extrusionOk="0">
                    <a:moveTo>
                      <a:pt x="230" y="1"/>
                    </a:moveTo>
                    <a:cubicBezTo>
                      <a:pt x="105" y="1"/>
                      <a:pt x="1" y="105"/>
                      <a:pt x="1" y="231"/>
                    </a:cubicBezTo>
                    <a:cubicBezTo>
                      <a:pt x="1" y="363"/>
                      <a:pt x="105" y="467"/>
                      <a:pt x="230" y="467"/>
                    </a:cubicBezTo>
                    <a:lnTo>
                      <a:pt x="2138" y="467"/>
                    </a:lnTo>
                    <a:cubicBezTo>
                      <a:pt x="2263" y="467"/>
                      <a:pt x="2367" y="363"/>
                      <a:pt x="2367" y="231"/>
                    </a:cubicBezTo>
                    <a:cubicBezTo>
                      <a:pt x="2367" y="105"/>
                      <a:pt x="2263" y="1"/>
                      <a:pt x="213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 name="Google Shape;1453;p25"/>
              <p:cNvSpPr/>
              <p:nvPr/>
            </p:nvSpPr>
            <p:spPr>
              <a:xfrm>
                <a:off x="5525274" y="3220824"/>
                <a:ext cx="183095" cy="36017"/>
              </a:xfrm>
              <a:custGeom>
                <a:avLst/>
                <a:gdLst/>
                <a:ahLst/>
                <a:cxnLst/>
                <a:rect l="l" t="t" r="r" b="b"/>
                <a:pathLst>
                  <a:path w="2374" h="467" extrusionOk="0">
                    <a:moveTo>
                      <a:pt x="237" y="1"/>
                    </a:moveTo>
                    <a:cubicBezTo>
                      <a:pt x="105" y="1"/>
                      <a:pt x="1" y="105"/>
                      <a:pt x="1" y="230"/>
                    </a:cubicBezTo>
                    <a:cubicBezTo>
                      <a:pt x="1" y="362"/>
                      <a:pt x="105" y="467"/>
                      <a:pt x="237" y="467"/>
                    </a:cubicBezTo>
                    <a:lnTo>
                      <a:pt x="2144" y="467"/>
                    </a:lnTo>
                    <a:cubicBezTo>
                      <a:pt x="2270" y="467"/>
                      <a:pt x="2374" y="362"/>
                      <a:pt x="2374" y="230"/>
                    </a:cubicBezTo>
                    <a:cubicBezTo>
                      <a:pt x="2374" y="105"/>
                      <a:pt x="2270" y="1"/>
                      <a:pt x="21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25"/>
              <p:cNvSpPr/>
              <p:nvPr/>
            </p:nvSpPr>
            <p:spPr>
              <a:xfrm>
                <a:off x="5496276" y="3220824"/>
                <a:ext cx="136974" cy="36017"/>
              </a:xfrm>
              <a:custGeom>
                <a:avLst/>
                <a:gdLst/>
                <a:ahLst/>
                <a:cxnLst/>
                <a:rect l="l" t="t" r="r" b="b"/>
                <a:pathLst>
                  <a:path w="1776" h="467" extrusionOk="0">
                    <a:moveTo>
                      <a:pt x="230" y="1"/>
                    </a:moveTo>
                    <a:cubicBezTo>
                      <a:pt x="105" y="1"/>
                      <a:pt x="1" y="105"/>
                      <a:pt x="1" y="230"/>
                    </a:cubicBezTo>
                    <a:cubicBezTo>
                      <a:pt x="1" y="362"/>
                      <a:pt x="105" y="467"/>
                      <a:pt x="230" y="467"/>
                    </a:cubicBezTo>
                    <a:lnTo>
                      <a:pt x="1539" y="467"/>
                    </a:lnTo>
                    <a:cubicBezTo>
                      <a:pt x="1671" y="467"/>
                      <a:pt x="1776" y="362"/>
                      <a:pt x="1776" y="230"/>
                    </a:cubicBezTo>
                    <a:cubicBezTo>
                      <a:pt x="1776" y="105"/>
                      <a:pt x="1671" y="1"/>
                      <a:pt x="15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25"/>
              <p:cNvSpPr/>
              <p:nvPr/>
            </p:nvSpPr>
            <p:spPr>
              <a:xfrm>
                <a:off x="5763584" y="3397976"/>
                <a:ext cx="182632" cy="36017"/>
              </a:xfrm>
              <a:custGeom>
                <a:avLst/>
                <a:gdLst/>
                <a:ahLst/>
                <a:cxnLst/>
                <a:rect l="l" t="t" r="r" b="b"/>
                <a:pathLst>
                  <a:path w="2368" h="467" extrusionOk="0">
                    <a:moveTo>
                      <a:pt x="231" y="0"/>
                    </a:moveTo>
                    <a:cubicBezTo>
                      <a:pt x="105" y="0"/>
                      <a:pt x="1" y="105"/>
                      <a:pt x="1" y="230"/>
                    </a:cubicBezTo>
                    <a:cubicBezTo>
                      <a:pt x="1" y="362"/>
                      <a:pt x="105" y="467"/>
                      <a:pt x="231" y="467"/>
                    </a:cubicBezTo>
                    <a:lnTo>
                      <a:pt x="2138" y="467"/>
                    </a:lnTo>
                    <a:cubicBezTo>
                      <a:pt x="2263" y="467"/>
                      <a:pt x="2367" y="362"/>
                      <a:pt x="2367" y="230"/>
                    </a:cubicBezTo>
                    <a:cubicBezTo>
                      <a:pt x="2367" y="105"/>
                      <a:pt x="2263" y="0"/>
                      <a:pt x="21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25"/>
              <p:cNvSpPr/>
              <p:nvPr/>
            </p:nvSpPr>
            <p:spPr>
              <a:xfrm>
                <a:off x="5733584" y="3397976"/>
                <a:ext cx="157335" cy="36017"/>
              </a:xfrm>
              <a:custGeom>
                <a:avLst/>
                <a:gdLst/>
                <a:ahLst/>
                <a:cxnLst/>
                <a:rect l="l" t="t" r="r" b="b"/>
                <a:pathLst>
                  <a:path w="2040" h="467" extrusionOk="0">
                    <a:moveTo>
                      <a:pt x="230" y="0"/>
                    </a:moveTo>
                    <a:cubicBezTo>
                      <a:pt x="105" y="0"/>
                      <a:pt x="0" y="105"/>
                      <a:pt x="0" y="230"/>
                    </a:cubicBezTo>
                    <a:cubicBezTo>
                      <a:pt x="0" y="362"/>
                      <a:pt x="105" y="467"/>
                      <a:pt x="230" y="467"/>
                    </a:cubicBezTo>
                    <a:lnTo>
                      <a:pt x="1803" y="467"/>
                    </a:lnTo>
                    <a:cubicBezTo>
                      <a:pt x="1935" y="467"/>
                      <a:pt x="2039" y="362"/>
                      <a:pt x="2039" y="230"/>
                    </a:cubicBezTo>
                    <a:cubicBezTo>
                      <a:pt x="2039" y="105"/>
                      <a:pt x="1935" y="0"/>
                      <a:pt x="180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25"/>
              <p:cNvSpPr/>
              <p:nvPr/>
            </p:nvSpPr>
            <p:spPr>
              <a:xfrm>
                <a:off x="5763584" y="3362036"/>
                <a:ext cx="182632" cy="36017"/>
              </a:xfrm>
              <a:custGeom>
                <a:avLst/>
                <a:gdLst/>
                <a:ahLst/>
                <a:cxnLst/>
                <a:rect l="l" t="t" r="r" b="b"/>
                <a:pathLst>
                  <a:path w="2368" h="467" extrusionOk="0">
                    <a:moveTo>
                      <a:pt x="231" y="0"/>
                    </a:moveTo>
                    <a:cubicBezTo>
                      <a:pt x="105" y="0"/>
                      <a:pt x="1" y="104"/>
                      <a:pt x="1" y="237"/>
                    </a:cubicBezTo>
                    <a:cubicBezTo>
                      <a:pt x="1" y="362"/>
                      <a:pt x="105" y="466"/>
                      <a:pt x="231" y="466"/>
                    </a:cubicBezTo>
                    <a:lnTo>
                      <a:pt x="2138" y="466"/>
                    </a:lnTo>
                    <a:cubicBezTo>
                      <a:pt x="2263" y="466"/>
                      <a:pt x="2367" y="362"/>
                      <a:pt x="2367" y="237"/>
                    </a:cubicBezTo>
                    <a:cubicBezTo>
                      <a:pt x="2367" y="104"/>
                      <a:pt x="2263" y="0"/>
                      <a:pt x="21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25"/>
              <p:cNvSpPr/>
              <p:nvPr/>
            </p:nvSpPr>
            <p:spPr>
              <a:xfrm>
                <a:off x="5734123" y="3362036"/>
                <a:ext cx="182555" cy="36017"/>
              </a:xfrm>
              <a:custGeom>
                <a:avLst/>
                <a:gdLst/>
                <a:ahLst/>
                <a:cxnLst/>
                <a:rect l="l" t="t" r="r" b="b"/>
                <a:pathLst>
                  <a:path w="2367" h="467" extrusionOk="0">
                    <a:moveTo>
                      <a:pt x="230" y="0"/>
                    </a:moveTo>
                    <a:cubicBezTo>
                      <a:pt x="105" y="0"/>
                      <a:pt x="0" y="104"/>
                      <a:pt x="0" y="237"/>
                    </a:cubicBezTo>
                    <a:cubicBezTo>
                      <a:pt x="0" y="362"/>
                      <a:pt x="105" y="466"/>
                      <a:pt x="230" y="466"/>
                    </a:cubicBezTo>
                    <a:lnTo>
                      <a:pt x="2137" y="466"/>
                    </a:lnTo>
                    <a:cubicBezTo>
                      <a:pt x="2262" y="466"/>
                      <a:pt x="2367" y="362"/>
                      <a:pt x="2367" y="237"/>
                    </a:cubicBezTo>
                    <a:cubicBezTo>
                      <a:pt x="2367" y="104"/>
                      <a:pt x="2262" y="0"/>
                      <a:pt x="21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25"/>
              <p:cNvSpPr/>
              <p:nvPr/>
            </p:nvSpPr>
            <p:spPr>
              <a:xfrm>
                <a:off x="5763584" y="3326560"/>
                <a:ext cx="182632" cy="36094"/>
              </a:xfrm>
              <a:custGeom>
                <a:avLst/>
                <a:gdLst/>
                <a:ahLst/>
                <a:cxnLst/>
                <a:rect l="l" t="t" r="r" b="b"/>
                <a:pathLst>
                  <a:path w="2368" h="468" extrusionOk="0">
                    <a:moveTo>
                      <a:pt x="231" y="1"/>
                    </a:moveTo>
                    <a:cubicBezTo>
                      <a:pt x="105" y="1"/>
                      <a:pt x="1" y="105"/>
                      <a:pt x="1" y="237"/>
                    </a:cubicBezTo>
                    <a:cubicBezTo>
                      <a:pt x="1" y="363"/>
                      <a:pt x="105" y="467"/>
                      <a:pt x="231" y="467"/>
                    </a:cubicBezTo>
                    <a:lnTo>
                      <a:pt x="2138" y="467"/>
                    </a:lnTo>
                    <a:cubicBezTo>
                      <a:pt x="2263" y="467"/>
                      <a:pt x="2367" y="363"/>
                      <a:pt x="2367" y="237"/>
                    </a:cubicBezTo>
                    <a:cubicBezTo>
                      <a:pt x="2367" y="105"/>
                      <a:pt x="2263" y="1"/>
                      <a:pt x="213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25"/>
              <p:cNvSpPr/>
              <p:nvPr/>
            </p:nvSpPr>
            <p:spPr>
              <a:xfrm>
                <a:off x="5734123" y="3326560"/>
                <a:ext cx="136897" cy="36094"/>
              </a:xfrm>
              <a:custGeom>
                <a:avLst/>
                <a:gdLst/>
                <a:ahLst/>
                <a:cxnLst/>
                <a:rect l="l" t="t" r="r" b="b"/>
                <a:pathLst>
                  <a:path w="1775" h="468" extrusionOk="0">
                    <a:moveTo>
                      <a:pt x="230" y="1"/>
                    </a:moveTo>
                    <a:cubicBezTo>
                      <a:pt x="105" y="1"/>
                      <a:pt x="0" y="105"/>
                      <a:pt x="0" y="237"/>
                    </a:cubicBezTo>
                    <a:cubicBezTo>
                      <a:pt x="0" y="363"/>
                      <a:pt x="105" y="467"/>
                      <a:pt x="230" y="467"/>
                    </a:cubicBezTo>
                    <a:lnTo>
                      <a:pt x="1538" y="467"/>
                    </a:lnTo>
                    <a:cubicBezTo>
                      <a:pt x="1671" y="467"/>
                      <a:pt x="1775" y="363"/>
                      <a:pt x="1775" y="237"/>
                    </a:cubicBezTo>
                    <a:cubicBezTo>
                      <a:pt x="1775" y="105"/>
                      <a:pt x="1671" y="1"/>
                      <a:pt x="153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61" name="Google Shape;1461;p25"/>
            <p:cNvSpPr/>
            <p:nvPr/>
          </p:nvSpPr>
          <p:spPr>
            <a:xfrm>
              <a:off x="4446722" y="2326732"/>
              <a:ext cx="846789" cy="493852"/>
            </a:xfrm>
            <a:custGeom>
              <a:avLst/>
              <a:gdLst/>
              <a:ahLst/>
              <a:cxnLst/>
              <a:rect l="l" t="t" r="r" b="b"/>
              <a:pathLst>
                <a:path w="7128" h="4157" extrusionOk="0">
                  <a:moveTo>
                    <a:pt x="1344" y="1"/>
                  </a:moveTo>
                  <a:cubicBezTo>
                    <a:pt x="599" y="1"/>
                    <a:pt x="0" y="600"/>
                    <a:pt x="0" y="1344"/>
                  </a:cubicBezTo>
                  <a:lnTo>
                    <a:pt x="0" y="4156"/>
                  </a:lnTo>
                  <a:lnTo>
                    <a:pt x="5784" y="4156"/>
                  </a:lnTo>
                  <a:lnTo>
                    <a:pt x="5784" y="3091"/>
                  </a:lnTo>
                  <a:lnTo>
                    <a:pt x="7128" y="3091"/>
                  </a:lnTo>
                  <a:lnTo>
                    <a:pt x="7128" y="1"/>
                  </a:ln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25"/>
            <p:cNvSpPr/>
            <p:nvPr/>
          </p:nvSpPr>
          <p:spPr>
            <a:xfrm>
              <a:off x="5101521" y="1595901"/>
              <a:ext cx="846789" cy="1098187"/>
            </a:xfrm>
            <a:custGeom>
              <a:avLst/>
              <a:gdLst/>
              <a:ahLst/>
              <a:cxnLst/>
              <a:rect l="l" t="t" r="r" b="b"/>
              <a:pathLst>
                <a:path w="7128" h="9244" extrusionOk="0">
                  <a:moveTo>
                    <a:pt x="1274" y="0"/>
                  </a:moveTo>
                  <a:cubicBezTo>
                    <a:pt x="572" y="0"/>
                    <a:pt x="1" y="571"/>
                    <a:pt x="1" y="1267"/>
                  </a:cubicBezTo>
                  <a:lnTo>
                    <a:pt x="1" y="9243"/>
                  </a:lnTo>
                  <a:lnTo>
                    <a:pt x="4372" y="9243"/>
                  </a:lnTo>
                  <a:lnTo>
                    <a:pt x="4372" y="9236"/>
                  </a:lnTo>
                  <a:cubicBezTo>
                    <a:pt x="5158" y="9236"/>
                    <a:pt x="5785" y="8603"/>
                    <a:pt x="5785" y="7816"/>
                  </a:cubicBezTo>
                  <a:lnTo>
                    <a:pt x="5785" y="7809"/>
                  </a:lnTo>
                  <a:lnTo>
                    <a:pt x="5785" y="5784"/>
                  </a:lnTo>
                  <a:lnTo>
                    <a:pt x="7128" y="5784"/>
                  </a:lnTo>
                  <a:lnTo>
                    <a:pt x="7128" y="0"/>
                  </a:ln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25"/>
            <p:cNvSpPr/>
            <p:nvPr/>
          </p:nvSpPr>
          <p:spPr>
            <a:xfrm>
              <a:off x="5133834" y="2326732"/>
              <a:ext cx="319209" cy="367330"/>
            </a:xfrm>
            <a:custGeom>
              <a:avLst/>
              <a:gdLst/>
              <a:ahLst/>
              <a:cxnLst/>
              <a:rect l="l" t="t" r="r" b="b"/>
              <a:pathLst>
                <a:path w="2687" h="3092" extrusionOk="0">
                  <a:moveTo>
                    <a:pt x="1344" y="1"/>
                  </a:moveTo>
                  <a:cubicBezTo>
                    <a:pt x="599" y="1"/>
                    <a:pt x="0" y="600"/>
                    <a:pt x="0" y="1344"/>
                  </a:cubicBezTo>
                  <a:lnTo>
                    <a:pt x="0" y="3091"/>
                  </a:lnTo>
                  <a:lnTo>
                    <a:pt x="2687" y="3091"/>
                  </a:lnTo>
                  <a:lnTo>
                    <a:pt x="2687" y="1344"/>
                  </a:lnTo>
                  <a:cubicBezTo>
                    <a:pt x="2687" y="600"/>
                    <a:pt x="2081" y="1"/>
                    <a:pt x="13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 name="Google Shape;1464;p25"/>
            <p:cNvSpPr/>
            <p:nvPr/>
          </p:nvSpPr>
          <p:spPr>
            <a:xfrm>
              <a:off x="5133834" y="2523576"/>
              <a:ext cx="487070" cy="170478"/>
            </a:xfrm>
            <a:custGeom>
              <a:avLst/>
              <a:gdLst/>
              <a:ahLst/>
              <a:cxnLst/>
              <a:rect l="l" t="t" r="r" b="b"/>
              <a:pathLst>
                <a:path w="4100" h="1435" extrusionOk="0">
                  <a:moveTo>
                    <a:pt x="0" y="0"/>
                  </a:moveTo>
                  <a:lnTo>
                    <a:pt x="0" y="1434"/>
                  </a:lnTo>
                  <a:lnTo>
                    <a:pt x="4100" y="1434"/>
                  </a:lnTo>
                  <a:lnTo>
                    <a:pt x="4100" y="1427"/>
                  </a:lnTo>
                  <a:cubicBezTo>
                    <a:pt x="3313" y="1427"/>
                    <a:pt x="2673" y="794"/>
                    <a:pt x="26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 name="Google Shape;1465;p25"/>
            <p:cNvSpPr/>
            <p:nvPr/>
          </p:nvSpPr>
          <p:spPr>
            <a:xfrm>
              <a:off x="5788633" y="2112662"/>
              <a:ext cx="488020" cy="170478"/>
            </a:xfrm>
            <a:custGeom>
              <a:avLst/>
              <a:gdLst/>
              <a:ahLst/>
              <a:cxnLst/>
              <a:rect l="l" t="t" r="r" b="b"/>
              <a:pathLst>
                <a:path w="4108" h="1435" extrusionOk="0">
                  <a:moveTo>
                    <a:pt x="1" y="0"/>
                  </a:moveTo>
                  <a:lnTo>
                    <a:pt x="1" y="1434"/>
                  </a:lnTo>
                  <a:lnTo>
                    <a:pt x="4107" y="1434"/>
                  </a:lnTo>
                  <a:lnTo>
                    <a:pt x="4107" y="1427"/>
                  </a:lnTo>
                  <a:cubicBezTo>
                    <a:pt x="3314" y="1427"/>
                    <a:pt x="2673" y="787"/>
                    <a:pt x="2673" y="0"/>
                  </a:cubicBezTo>
                  <a:close/>
                </a:path>
              </a:pathLst>
            </a:custGeom>
            <a:solidFill>
              <a:srgbClr val="DEDE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25"/>
            <p:cNvSpPr/>
            <p:nvPr/>
          </p:nvSpPr>
          <p:spPr>
            <a:xfrm>
              <a:off x="5788633" y="1595901"/>
              <a:ext cx="319328" cy="687258"/>
            </a:xfrm>
            <a:custGeom>
              <a:avLst/>
              <a:gdLst/>
              <a:ahLst/>
              <a:cxnLst/>
              <a:rect l="l" t="t" r="r" b="b"/>
              <a:pathLst>
                <a:path w="2688" h="5785" extrusionOk="0">
                  <a:moveTo>
                    <a:pt x="1344" y="0"/>
                  </a:moveTo>
                  <a:cubicBezTo>
                    <a:pt x="606" y="0"/>
                    <a:pt x="1" y="599"/>
                    <a:pt x="1" y="1343"/>
                  </a:cubicBezTo>
                  <a:lnTo>
                    <a:pt x="1" y="5784"/>
                  </a:lnTo>
                  <a:lnTo>
                    <a:pt x="2687" y="5784"/>
                  </a:lnTo>
                  <a:lnTo>
                    <a:pt x="2687" y="1343"/>
                  </a:lnTo>
                  <a:cubicBezTo>
                    <a:pt x="2687" y="599"/>
                    <a:pt x="2089" y="0"/>
                    <a:pt x="13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25"/>
            <p:cNvSpPr/>
            <p:nvPr/>
          </p:nvSpPr>
          <p:spPr>
            <a:xfrm>
              <a:off x="6107836" y="2048156"/>
              <a:ext cx="319209" cy="234986"/>
            </a:xfrm>
            <a:custGeom>
              <a:avLst/>
              <a:gdLst/>
              <a:ahLst/>
              <a:cxnLst/>
              <a:rect l="l" t="t" r="r" b="b"/>
              <a:pathLst>
                <a:path w="2687" h="1978" extrusionOk="0">
                  <a:moveTo>
                    <a:pt x="0" y="0"/>
                  </a:moveTo>
                  <a:lnTo>
                    <a:pt x="0" y="634"/>
                  </a:lnTo>
                  <a:cubicBezTo>
                    <a:pt x="0" y="1379"/>
                    <a:pt x="606" y="1977"/>
                    <a:pt x="1344" y="1977"/>
                  </a:cubicBezTo>
                  <a:cubicBezTo>
                    <a:pt x="2088" y="1977"/>
                    <a:pt x="2687" y="1379"/>
                    <a:pt x="2687" y="634"/>
                  </a:cubicBezTo>
                  <a:lnTo>
                    <a:pt x="2687" y="0"/>
                  </a:lnTo>
                  <a:close/>
                </a:path>
              </a:pathLst>
            </a:custGeom>
            <a:solidFill>
              <a:srgbClr val="FBFB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25"/>
            <p:cNvSpPr/>
            <p:nvPr/>
          </p:nvSpPr>
          <p:spPr>
            <a:xfrm>
              <a:off x="4545916" y="2501243"/>
              <a:ext cx="211816" cy="18295"/>
            </a:xfrm>
            <a:custGeom>
              <a:avLst/>
              <a:gdLst/>
              <a:ahLst/>
              <a:cxnLst/>
              <a:rect l="l" t="t" r="r" b="b"/>
              <a:pathLst>
                <a:path w="1783" h="154" extrusionOk="0">
                  <a:moveTo>
                    <a:pt x="1" y="1"/>
                  </a:moveTo>
                  <a:lnTo>
                    <a:pt x="1" y="154"/>
                  </a:lnTo>
                  <a:lnTo>
                    <a:pt x="1782" y="154"/>
                  </a:lnTo>
                  <a:lnTo>
                    <a:pt x="178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69;p25"/>
            <p:cNvSpPr/>
            <p:nvPr/>
          </p:nvSpPr>
          <p:spPr>
            <a:xfrm>
              <a:off x="4604041" y="2718758"/>
              <a:ext cx="521046" cy="19127"/>
            </a:xfrm>
            <a:custGeom>
              <a:avLst/>
              <a:gdLst/>
              <a:ahLst/>
              <a:cxnLst/>
              <a:rect l="l" t="t" r="r" b="b"/>
              <a:pathLst>
                <a:path w="4386" h="161" extrusionOk="0">
                  <a:moveTo>
                    <a:pt x="1" y="0"/>
                  </a:moveTo>
                  <a:lnTo>
                    <a:pt x="1" y="160"/>
                  </a:lnTo>
                  <a:lnTo>
                    <a:pt x="4385" y="160"/>
                  </a:lnTo>
                  <a:lnTo>
                    <a:pt x="438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25"/>
            <p:cNvSpPr/>
            <p:nvPr/>
          </p:nvSpPr>
          <p:spPr>
            <a:xfrm>
              <a:off x="5514929" y="1781103"/>
              <a:ext cx="211816" cy="18295"/>
            </a:xfrm>
            <a:custGeom>
              <a:avLst/>
              <a:gdLst/>
              <a:ahLst/>
              <a:cxnLst/>
              <a:rect l="l" t="t" r="r" b="b"/>
              <a:pathLst>
                <a:path w="1783" h="154" extrusionOk="0">
                  <a:moveTo>
                    <a:pt x="1" y="0"/>
                  </a:moveTo>
                  <a:lnTo>
                    <a:pt x="1" y="153"/>
                  </a:lnTo>
                  <a:lnTo>
                    <a:pt x="1783" y="153"/>
                  </a:lnTo>
                  <a:lnTo>
                    <a:pt x="178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 name="Google Shape;1471;p25"/>
            <p:cNvSpPr/>
            <p:nvPr/>
          </p:nvSpPr>
          <p:spPr>
            <a:xfrm>
              <a:off x="5514929" y="1852975"/>
              <a:ext cx="211816" cy="18295"/>
            </a:xfrm>
            <a:custGeom>
              <a:avLst/>
              <a:gdLst/>
              <a:ahLst/>
              <a:cxnLst/>
              <a:rect l="l" t="t" r="r" b="b"/>
              <a:pathLst>
                <a:path w="1783" h="154" extrusionOk="0">
                  <a:moveTo>
                    <a:pt x="1" y="1"/>
                  </a:moveTo>
                  <a:lnTo>
                    <a:pt x="1" y="154"/>
                  </a:lnTo>
                  <a:lnTo>
                    <a:pt x="1783" y="154"/>
                  </a:lnTo>
                  <a:lnTo>
                    <a:pt x="178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1472;p25"/>
            <p:cNvSpPr/>
            <p:nvPr/>
          </p:nvSpPr>
          <p:spPr>
            <a:xfrm>
              <a:off x="5514929" y="1924133"/>
              <a:ext cx="211816" cy="19127"/>
            </a:xfrm>
            <a:custGeom>
              <a:avLst/>
              <a:gdLst/>
              <a:ahLst/>
              <a:cxnLst/>
              <a:rect l="l" t="t" r="r" b="b"/>
              <a:pathLst>
                <a:path w="1783" h="161" extrusionOk="0">
                  <a:moveTo>
                    <a:pt x="1" y="0"/>
                  </a:moveTo>
                  <a:lnTo>
                    <a:pt x="1" y="160"/>
                  </a:lnTo>
                  <a:lnTo>
                    <a:pt x="1783" y="160"/>
                  </a:lnTo>
                  <a:lnTo>
                    <a:pt x="178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25"/>
            <p:cNvSpPr/>
            <p:nvPr/>
          </p:nvSpPr>
          <p:spPr>
            <a:xfrm>
              <a:off x="5514929" y="1996005"/>
              <a:ext cx="211816" cy="19127"/>
            </a:xfrm>
            <a:custGeom>
              <a:avLst/>
              <a:gdLst/>
              <a:ahLst/>
              <a:cxnLst/>
              <a:rect l="l" t="t" r="r" b="b"/>
              <a:pathLst>
                <a:path w="1783" h="161" extrusionOk="0">
                  <a:moveTo>
                    <a:pt x="1" y="1"/>
                  </a:moveTo>
                  <a:lnTo>
                    <a:pt x="1" y="161"/>
                  </a:lnTo>
                  <a:lnTo>
                    <a:pt x="1783" y="161"/>
                  </a:lnTo>
                  <a:lnTo>
                    <a:pt x="178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25"/>
            <p:cNvSpPr/>
            <p:nvPr/>
          </p:nvSpPr>
          <p:spPr>
            <a:xfrm>
              <a:off x="5601768" y="2451586"/>
              <a:ext cx="112620" cy="18414"/>
            </a:xfrm>
            <a:custGeom>
              <a:avLst/>
              <a:gdLst/>
              <a:ahLst/>
              <a:cxnLst/>
              <a:rect l="l" t="t" r="r" b="b"/>
              <a:pathLst>
                <a:path w="948" h="155" extrusionOk="0">
                  <a:moveTo>
                    <a:pt x="1" y="1"/>
                  </a:moveTo>
                  <a:lnTo>
                    <a:pt x="1" y="154"/>
                  </a:lnTo>
                  <a:lnTo>
                    <a:pt x="947" y="154"/>
                  </a:lnTo>
                  <a:lnTo>
                    <a:pt x="947" y="1"/>
                  </a:lnTo>
                  <a:close/>
                </a:path>
              </a:pathLst>
            </a:custGeom>
            <a:solidFill>
              <a:srgbClr val="DEDE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 name="Google Shape;1475;p25"/>
            <p:cNvSpPr/>
            <p:nvPr/>
          </p:nvSpPr>
          <p:spPr>
            <a:xfrm>
              <a:off x="5601768" y="2385536"/>
              <a:ext cx="112620" cy="18295"/>
            </a:xfrm>
            <a:custGeom>
              <a:avLst/>
              <a:gdLst/>
              <a:ahLst/>
              <a:cxnLst/>
              <a:rect l="l" t="t" r="r" b="b"/>
              <a:pathLst>
                <a:path w="948" h="154" extrusionOk="0">
                  <a:moveTo>
                    <a:pt x="1" y="0"/>
                  </a:moveTo>
                  <a:lnTo>
                    <a:pt x="1" y="153"/>
                  </a:lnTo>
                  <a:lnTo>
                    <a:pt x="947" y="153"/>
                  </a:lnTo>
                  <a:lnTo>
                    <a:pt x="947" y="0"/>
                  </a:lnTo>
                  <a:close/>
                </a:path>
              </a:pathLst>
            </a:custGeom>
            <a:solidFill>
              <a:srgbClr val="DEDE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6" name="Google Shape;1476;p25"/>
            <p:cNvSpPr/>
            <p:nvPr/>
          </p:nvSpPr>
          <p:spPr>
            <a:xfrm>
              <a:off x="4607095" y="2581430"/>
              <a:ext cx="459865" cy="55598"/>
            </a:xfrm>
            <a:custGeom>
              <a:avLst/>
              <a:gdLst/>
              <a:ahLst/>
              <a:cxnLst/>
              <a:rect l="l" t="t" r="r" b="b"/>
              <a:pathLst>
                <a:path w="3871" h="468" extrusionOk="0">
                  <a:moveTo>
                    <a:pt x="1" y="1"/>
                  </a:moveTo>
                  <a:lnTo>
                    <a:pt x="1" y="467"/>
                  </a:lnTo>
                  <a:lnTo>
                    <a:pt x="3870" y="467"/>
                  </a:lnTo>
                  <a:lnTo>
                    <a:pt x="387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25"/>
            <p:cNvSpPr/>
            <p:nvPr/>
          </p:nvSpPr>
          <p:spPr>
            <a:xfrm>
              <a:off x="5161038" y="2170516"/>
              <a:ext cx="459865" cy="54648"/>
            </a:xfrm>
            <a:custGeom>
              <a:avLst/>
              <a:gdLst/>
              <a:ahLst/>
              <a:cxnLst/>
              <a:rect l="l" t="t" r="r" b="b"/>
              <a:pathLst>
                <a:path w="3871" h="460" extrusionOk="0">
                  <a:moveTo>
                    <a:pt x="1" y="0"/>
                  </a:moveTo>
                  <a:lnTo>
                    <a:pt x="1" y="460"/>
                  </a:lnTo>
                  <a:lnTo>
                    <a:pt x="3871" y="460"/>
                  </a:lnTo>
                  <a:lnTo>
                    <a:pt x="387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p25"/>
            <p:cNvSpPr/>
            <p:nvPr/>
          </p:nvSpPr>
          <p:spPr>
            <a:xfrm>
              <a:off x="5423219" y="2283015"/>
              <a:ext cx="301864" cy="44669"/>
            </a:xfrm>
            <a:custGeom>
              <a:avLst/>
              <a:gdLst/>
              <a:ahLst/>
              <a:cxnLst/>
              <a:rect l="l" t="t" r="r" b="b"/>
              <a:pathLst>
                <a:path w="2541" h="376" extrusionOk="0">
                  <a:moveTo>
                    <a:pt x="0" y="0"/>
                  </a:moveTo>
                  <a:lnTo>
                    <a:pt x="0" y="376"/>
                  </a:lnTo>
                  <a:lnTo>
                    <a:pt x="2541" y="376"/>
                  </a:lnTo>
                  <a:lnTo>
                    <a:pt x="254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1479;p25"/>
            <p:cNvSpPr/>
            <p:nvPr/>
          </p:nvSpPr>
          <p:spPr>
            <a:xfrm>
              <a:off x="5214020" y="1781103"/>
              <a:ext cx="231655" cy="230828"/>
            </a:xfrm>
            <a:custGeom>
              <a:avLst/>
              <a:gdLst/>
              <a:ahLst/>
              <a:cxnLst/>
              <a:rect l="l" t="t" r="r" b="b"/>
              <a:pathLst>
                <a:path w="1950" h="1943" extrusionOk="0">
                  <a:moveTo>
                    <a:pt x="0" y="0"/>
                  </a:moveTo>
                  <a:lnTo>
                    <a:pt x="0" y="1942"/>
                  </a:lnTo>
                  <a:lnTo>
                    <a:pt x="1949" y="1942"/>
                  </a:lnTo>
                  <a:lnTo>
                    <a:pt x="194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80" name="Google Shape;1480;p25"/>
            <p:cNvGrpSpPr/>
            <p:nvPr/>
          </p:nvGrpSpPr>
          <p:grpSpPr>
            <a:xfrm>
              <a:off x="2805374" y="1411900"/>
              <a:ext cx="1135953" cy="1346649"/>
              <a:chOff x="2805374" y="1411900"/>
              <a:chExt cx="1135953" cy="1346649"/>
            </a:xfrm>
          </p:grpSpPr>
          <p:sp>
            <p:nvSpPr>
              <p:cNvPr id="1481" name="Google Shape;1481;p25"/>
              <p:cNvSpPr/>
              <p:nvPr/>
            </p:nvSpPr>
            <p:spPr>
              <a:xfrm>
                <a:off x="3605757" y="2175418"/>
                <a:ext cx="230835" cy="225513"/>
              </a:xfrm>
              <a:custGeom>
                <a:avLst/>
                <a:gdLst/>
                <a:ahLst/>
                <a:cxnLst/>
                <a:rect l="l" t="t" r="r" b="b"/>
                <a:pathLst>
                  <a:path w="2993" h="2924" extrusionOk="0">
                    <a:moveTo>
                      <a:pt x="1503" y="567"/>
                    </a:moveTo>
                    <a:cubicBezTo>
                      <a:pt x="1735" y="567"/>
                      <a:pt x="1966" y="656"/>
                      <a:pt x="2144" y="833"/>
                    </a:cubicBezTo>
                    <a:cubicBezTo>
                      <a:pt x="2499" y="1188"/>
                      <a:pt x="2499" y="1759"/>
                      <a:pt x="2144" y="2114"/>
                    </a:cubicBezTo>
                    <a:cubicBezTo>
                      <a:pt x="1966" y="2291"/>
                      <a:pt x="1735" y="2380"/>
                      <a:pt x="1503" y="2380"/>
                    </a:cubicBezTo>
                    <a:cubicBezTo>
                      <a:pt x="1272" y="2380"/>
                      <a:pt x="1041" y="2291"/>
                      <a:pt x="863" y="2114"/>
                    </a:cubicBezTo>
                    <a:cubicBezTo>
                      <a:pt x="508" y="1759"/>
                      <a:pt x="508" y="1188"/>
                      <a:pt x="863" y="833"/>
                    </a:cubicBezTo>
                    <a:cubicBezTo>
                      <a:pt x="1041" y="656"/>
                      <a:pt x="1272" y="567"/>
                      <a:pt x="1503" y="567"/>
                    </a:cubicBezTo>
                    <a:close/>
                    <a:moveTo>
                      <a:pt x="1447" y="0"/>
                    </a:moveTo>
                    <a:cubicBezTo>
                      <a:pt x="1399" y="0"/>
                      <a:pt x="1350" y="32"/>
                      <a:pt x="1343" y="95"/>
                    </a:cubicBezTo>
                    <a:cubicBezTo>
                      <a:pt x="1335" y="155"/>
                      <a:pt x="1286" y="190"/>
                      <a:pt x="1236" y="190"/>
                    </a:cubicBezTo>
                    <a:cubicBezTo>
                      <a:pt x="1199" y="190"/>
                      <a:pt x="1162" y="171"/>
                      <a:pt x="1141" y="130"/>
                    </a:cubicBezTo>
                    <a:cubicBezTo>
                      <a:pt x="1121" y="92"/>
                      <a:pt x="1086" y="75"/>
                      <a:pt x="1050" y="75"/>
                    </a:cubicBezTo>
                    <a:cubicBezTo>
                      <a:pt x="989" y="75"/>
                      <a:pt x="929" y="125"/>
                      <a:pt x="947" y="200"/>
                    </a:cubicBezTo>
                    <a:cubicBezTo>
                      <a:pt x="956" y="273"/>
                      <a:pt x="897" y="330"/>
                      <a:pt x="837" y="330"/>
                    </a:cubicBezTo>
                    <a:cubicBezTo>
                      <a:pt x="812" y="330"/>
                      <a:pt x="786" y="320"/>
                      <a:pt x="766" y="297"/>
                    </a:cubicBezTo>
                    <a:cubicBezTo>
                      <a:pt x="742" y="273"/>
                      <a:pt x="714" y="263"/>
                      <a:pt x="688" y="263"/>
                    </a:cubicBezTo>
                    <a:cubicBezTo>
                      <a:pt x="615" y="263"/>
                      <a:pt x="551" y="341"/>
                      <a:pt x="592" y="422"/>
                    </a:cubicBezTo>
                    <a:cubicBezTo>
                      <a:pt x="636" y="495"/>
                      <a:pt x="577" y="577"/>
                      <a:pt x="506" y="577"/>
                    </a:cubicBezTo>
                    <a:cubicBezTo>
                      <a:pt x="488" y="577"/>
                      <a:pt x="470" y="572"/>
                      <a:pt x="452" y="562"/>
                    </a:cubicBezTo>
                    <a:cubicBezTo>
                      <a:pt x="435" y="553"/>
                      <a:pt x="417" y="549"/>
                      <a:pt x="401" y="549"/>
                    </a:cubicBezTo>
                    <a:cubicBezTo>
                      <a:pt x="315" y="549"/>
                      <a:pt x="257" y="659"/>
                      <a:pt x="327" y="736"/>
                    </a:cubicBezTo>
                    <a:cubicBezTo>
                      <a:pt x="398" y="800"/>
                      <a:pt x="344" y="912"/>
                      <a:pt x="253" y="912"/>
                    </a:cubicBezTo>
                    <a:cubicBezTo>
                      <a:pt x="245" y="912"/>
                      <a:pt x="238" y="911"/>
                      <a:pt x="230" y="910"/>
                    </a:cubicBezTo>
                    <a:cubicBezTo>
                      <a:pt x="223" y="908"/>
                      <a:pt x="216" y="908"/>
                      <a:pt x="210" y="908"/>
                    </a:cubicBezTo>
                    <a:cubicBezTo>
                      <a:pt x="105" y="908"/>
                      <a:pt x="62" y="1059"/>
                      <a:pt x="160" y="1111"/>
                    </a:cubicBezTo>
                    <a:cubicBezTo>
                      <a:pt x="258" y="1160"/>
                      <a:pt x="230" y="1299"/>
                      <a:pt x="125" y="1313"/>
                    </a:cubicBezTo>
                    <a:cubicBezTo>
                      <a:pt x="7" y="1320"/>
                      <a:pt x="0" y="1494"/>
                      <a:pt x="118" y="1522"/>
                    </a:cubicBezTo>
                    <a:cubicBezTo>
                      <a:pt x="223" y="1536"/>
                      <a:pt x="237" y="1682"/>
                      <a:pt x="139" y="1724"/>
                    </a:cubicBezTo>
                    <a:cubicBezTo>
                      <a:pt x="32" y="1771"/>
                      <a:pt x="67" y="1927"/>
                      <a:pt x="180" y="1927"/>
                    </a:cubicBezTo>
                    <a:cubicBezTo>
                      <a:pt x="185" y="1927"/>
                      <a:pt x="190" y="1926"/>
                      <a:pt x="195" y="1926"/>
                    </a:cubicBezTo>
                    <a:cubicBezTo>
                      <a:pt x="200" y="1925"/>
                      <a:pt x="205" y="1925"/>
                      <a:pt x="210" y="1925"/>
                    </a:cubicBezTo>
                    <a:cubicBezTo>
                      <a:pt x="304" y="1925"/>
                      <a:pt x="351" y="2047"/>
                      <a:pt x="278" y="2107"/>
                    </a:cubicBezTo>
                    <a:cubicBezTo>
                      <a:pt x="194" y="2179"/>
                      <a:pt x="255" y="2297"/>
                      <a:pt x="345" y="2297"/>
                    </a:cubicBezTo>
                    <a:cubicBezTo>
                      <a:pt x="359" y="2297"/>
                      <a:pt x="374" y="2294"/>
                      <a:pt x="390" y="2288"/>
                    </a:cubicBezTo>
                    <a:cubicBezTo>
                      <a:pt x="404" y="2281"/>
                      <a:pt x="418" y="2278"/>
                      <a:pt x="432" y="2278"/>
                    </a:cubicBezTo>
                    <a:cubicBezTo>
                      <a:pt x="507" y="2278"/>
                      <a:pt x="569" y="2364"/>
                      <a:pt x="522" y="2441"/>
                    </a:cubicBezTo>
                    <a:cubicBezTo>
                      <a:pt x="469" y="2521"/>
                      <a:pt x="534" y="2605"/>
                      <a:pt x="609" y="2605"/>
                    </a:cubicBezTo>
                    <a:cubicBezTo>
                      <a:pt x="631" y="2605"/>
                      <a:pt x="654" y="2598"/>
                      <a:pt x="675" y="2580"/>
                    </a:cubicBezTo>
                    <a:cubicBezTo>
                      <a:pt x="698" y="2561"/>
                      <a:pt x="723" y="2553"/>
                      <a:pt x="747" y="2553"/>
                    </a:cubicBezTo>
                    <a:cubicBezTo>
                      <a:pt x="812" y="2553"/>
                      <a:pt x="869" y="2613"/>
                      <a:pt x="849" y="2684"/>
                    </a:cubicBezTo>
                    <a:cubicBezTo>
                      <a:pt x="831" y="2762"/>
                      <a:pt x="894" y="2819"/>
                      <a:pt x="957" y="2819"/>
                    </a:cubicBezTo>
                    <a:cubicBezTo>
                      <a:pt x="990" y="2819"/>
                      <a:pt x="1023" y="2804"/>
                      <a:pt x="1044" y="2768"/>
                    </a:cubicBezTo>
                    <a:cubicBezTo>
                      <a:pt x="1065" y="2736"/>
                      <a:pt x="1098" y="2721"/>
                      <a:pt x="1130" y="2721"/>
                    </a:cubicBezTo>
                    <a:cubicBezTo>
                      <a:pt x="1183" y="2721"/>
                      <a:pt x="1235" y="2759"/>
                      <a:pt x="1239" y="2824"/>
                    </a:cubicBezTo>
                    <a:cubicBezTo>
                      <a:pt x="1243" y="2888"/>
                      <a:pt x="1294" y="2924"/>
                      <a:pt x="1345" y="2924"/>
                    </a:cubicBezTo>
                    <a:cubicBezTo>
                      <a:pt x="1388" y="2924"/>
                      <a:pt x="1432" y="2899"/>
                      <a:pt x="1448" y="2845"/>
                    </a:cubicBezTo>
                    <a:cubicBezTo>
                      <a:pt x="1462" y="2794"/>
                      <a:pt x="1506" y="2768"/>
                      <a:pt x="1551" y="2768"/>
                    </a:cubicBezTo>
                    <a:cubicBezTo>
                      <a:pt x="1592" y="2768"/>
                      <a:pt x="1633" y="2791"/>
                      <a:pt x="1650" y="2838"/>
                    </a:cubicBezTo>
                    <a:cubicBezTo>
                      <a:pt x="1667" y="2888"/>
                      <a:pt x="1708" y="2911"/>
                      <a:pt x="1749" y="2911"/>
                    </a:cubicBezTo>
                    <a:cubicBezTo>
                      <a:pt x="1804" y="2911"/>
                      <a:pt x="1858" y="2870"/>
                      <a:pt x="1858" y="2803"/>
                    </a:cubicBezTo>
                    <a:cubicBezTo>
                      <a:pt x="1854" y="2735"/>
                      <a:pt x="1908" y="2691"/>
                      <a:pt x="1963" y="2691"/>
                    </a:cubicBezTo>
                    <a:cubicBezTo>
                      <a:pt x="1994" y="2691"/>
                      <a:pt x="2024" y="2704"/>
                      <a:pt x="2046" y="2733"/>
                    </a:cubicBezTo>
                    <a:cubicBezTo>
                      <a:pt x="2070" y="2763"/>
                      <a:pt x="2101" y="2776"/>
                      <a:pt x="2131" y="2776"/>
                    </a:cubicBezTo>
                    <a:cubicBezTo>
                      <a:pt x="2199" y="2776"/>
                      <a:pt x="2263" y="2713"/>
                      <a:pt x="2234" y="2636"/>
                    </a:cubicBezTo>
                    <a:cubicBezTo>
                      <a:pt x="2208" y="2562"/>
                      <a:pt x="2266" y="2496"/>
                      <a:pt x="2332" y="2496"/>
                    </a:cubicBezTo>
                    <a:cubicBezTo>
                      <a:pt x="2353" y="2496"/>
                      <a:pt x="2374" y="2502"/>
                      <a:pt x="2394" y="2517"/>
                    </a:cubicBezTo>
                    <a:cubicBezTo>
                      <a:pt x="2414" y="2531"/>
                      <a:pt x="2435" y="2538"/>
                      <a:pt x="2455" y="2538"/>
                    </a:cubicBezTo>
                    <a:cubicBezTo>
                      <a:pt x="2534" y="2538"/>
                      <a:pt x="2603" y="2442"/>
                      <a:pt x="2547" y="2364"/>
                    </a:cubicBezTo>
                    <a:cubicBezTo>
                      <a:pt x="2493" y="2292"/>
                      <a:pt x="2549" y="2198"/>
                      <a:pt x="2629" y="2198"/>
                    </a:cubicBezTo>
                    <a:cubicBezTo>
                      <a:pt x="2641" y="2198"/>
                      <a:pt x="2653" y="2200"/>
                      <a:pt x="2666" y="2204"/>
                    </a:cubicBezTo>
                    <a:cubicBezTo>
                      <a:pt x="2678" y="2209"/>
                      <a:pt x="2690" y="2211"/>
                      <a:pt x="2702" y="2211"/>
                    </a:cubicBezTo>
                    <a:cubicBezTo>
                      <a:pt x="2794" y="2211"/>
                      <a:pt x="2850" y="2078"/>
                      <a:pt x="2763" y="2016"/>
                    </a:cubicBezTo>
                    <a:cubicBezTo>
                      <a:pt x="2682" y="1955"/>
                      <a:pt x="2726" y="1828"/>
                      <a:pt x="2825" y="1828"/>
                    </a:cubicBezTo>
                    <a:cubicBezTo>
                      <a:pt x="2828" y="1828"/>
                      <a:pt x="2830" y="1828"/>
                      <a:pt x="2833" y="1828"/>
                    </a:cubicBezTo>
                    <a:cubicBezTo>
                      <a:pt x="2951" y="1828"/>
                      <a:pt x="2986" y="1661"/>
                      <a:pt x="2868" y="1620"/>
                    </a:cubicBezTo>
                    <a:cubicBezTo>
                      <a:pt x="2770" y="1585"/>
                      <a:pt x="2777" y="1446"/>
                      <a:pt x="2875" y="1418"/>
                    </a:cubicBezTo>
                    <a:cubicBezTo>
                      <a:pt x="2993" y="1383"/>
                      <a:pt x="2972" y="1209"/>
                      <a:pt x="2854" y="1209"/>
                    </a:cubicBezTo>
                    <a:cubicBezTo>
                      <a:pt x="2749" y="1202"/>
                      <a:pt x="2714" y="1070"/>
                      <a:pt x="2798" y="1014"/>
                    </a:cubicBezTo>
                    <a:cubicBezTo>
                      <a:pt x="2894" y="950"/>
                      <a:pt x="2843" y="816"/>
                      <a:pt x="2742" y="816"/>
                    </a:cubicBezTo>
                    <a:cubicBezTo>
                      <a:pt x="2734" y="816"/>
                      <a:pt x="2724" y="817"/>
                      <a:pt x="2714" y="819"/>
                    </a:cubicBezTo>
                    <a:cubicBezTo>
                      <a:pt x="2705" y="822"/>
                      <a:pt x="2695" y="823"/>
                      <a:pt x="2686" y="823"/>
                    </a:cubicBezTo>
                    <a:cubicBezTo>
                      <a:pt x="2603" y="823"/>
                      <a:pt x="2548" y="720"/>
                      <a:pt x="2610" y="645"/>
                    </a:cubicBezTo>
                    <a:cubicBezTo>
                      <a:pt x="2672" y="572"/>
                      <a:pt x="2612" y="473"/>
                      <a:pt x="2531" y="473"/>
                    </a:cubicBezTo>
                    <a:cubicBezTo>
                      <a:pt x="2512" y="473"/>
                      <a:pt x="2491" y="478"/>
                      <a:pt x="2471" y="492"/>
                    </a:cubicBezTo>
                    <a:cubicBezTo>
                      <a:pt x="2452" y="503"/>
                      <a:pt x="2433" y="508"/>
                      <a:pt x="2415" y="508"/>
                    </a:cubicBezTo>
                    <a:cubicBezTo>
                      <a:pt x="2344" y="508"/>
                      <a:pt x="2284" y="432"/>
                      <a:pt x="2318" y="360"/>
                    </a:cubicBezTo>
                    <a:cubicBezTo>
                      <a:pt x="2352" y="281"/>
                      <a:pt x="2288" y="208"/>
                      <a:pt x="2221" y="208"/>
                    </a:cubicBezTo>
                    <a:cubicBezTo>
                      <a:pt x="2194" y="208"/>
                      <a:pt x="2166" y="220"/>
                      <a:pt x="2144" y="248"/>
                    </a:cubicBezTo>
                    <a:cubicBezTo>
                      <a:pt x="2121" y="273"/>
                      <a:pt x="2092" y="284"/>
                      <a:pt x="2064" y="284"/>
                    </a:cubicBezTo>
                    <a:cubicBezTo>
                      <a:pt x="2004" y="284"/>
                      <a:pt x="1946" y="236"/>
                      <a:pt x="1956" y="165"/>
                    </a:cubicBezTo>
                    <a:cubicBezTo>
                      <a:pt x="1964" y="90"/>
                      <a:pt x="1907" y="45"/>
                      <a:pt x="1850" y="45"/>
                    </a:cubicBezTo>
                    <a:cubicBezTo>
                      <a:pt x="1812" y="45"/>
                      <a:pt x="1773" y="65"/>
                      <a:pt x="1754" y="109"/>
                    </a:cubicBezTo>
                    <a:cubicBezTo>
                      <a:pt x="1735" y="154"/>
                      <a:pt x="1694" y="175"/>
                      <a:pt x="1654" y="175"/>
                    </a:cubicBezTo>
                    <a:cubicBezTo>
                      <a:pt x="1606" y="175"/>
                      <a:pt x="1560" y="145"/>
                      <a:pt x="1552" y="88"/>
                    </a:cubicBezTo>
                    <a:cubicBezTo>
                      <a:pt x="1542" y="30"/>
                      <a:pt x="1494" y="0"/>
                      <a:pt x="14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25"/>
              <p:cNvSpPr/>
              <p:nvPr/>
            </p:nvSpPr>
            <p:spPr>
              <a:xfrm>
                <a:off x="3693755" y="2263492"/>
                <a:ext cx="55916" cy="50980"/>
              </a:xfrm>
              <a:custGeom>
                <a:avLst/>
                <a:gdLst/>
                <a:ahLst/>
                <a:cxnLst/>
                <a:rect l="l" t="t" r="r" b="b"/>
                <a:pathLst>
                  <a:path w="725" h="661" extrusionOk="0">
                    <a:moveTo>
                      <a:pt x="362" y="1"/>
                    </a:moveTo>
                    <a:cubicBezTo>
                      <a:pt x="277" y="1"/>
                      <a:pt x="192" y="32"/>
                      <a:pt x="126" y="95"/>
                    </a:cubicBezTo>
                    <a:cubicBezTo>
                      <a:pt x="0" y="227"/>
                      <a:pt x="0" y="436"/>
                      <a:pt x="126" y="561"/>
                    </a:cubicBezTo>
                    <a:cubicBezTo>
                      <a:pt x="192" y="627"/>
                      <a:pt x="277" y="660"/>
                      <a:pt x="362" y="660"/>
                    </a:cubicBezTo>
                    <a:cubicBezTo>
                      <a:pt x="446" y="660"/>
                      <a:pt x="529" y="627"/>
                      <a:pt x="592" y="561"/>
                    </a:cubicBezTo>
                    <a:cubicBezTo>
                      <a:pt x="724" y="436"/>
                      <a:pt x="724" y="227"/>
                      <a:pt x="592" y="95"/>
                    </a:cubicBezTo>
                    <a:cubicBezTo>
                      <a:pt x="529" y="32"/>
                      <a:pt x="446" y="1"/>
                      <a:pt x="3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25"/>
              <p:cNvSpPr/>
              <p:nvPr/>
            </p:nvSpPr>
            <p:spPr>
              <a:xfrm>
                <a:off x="3477964" y="2357428"/>
                <a:ext cx="181012" cy="177002"/>
              </a:xfrm>
              <a:custGeom>
                <a:avLst/>
                <a:gdLst/>
                <a:ahLst/>
                <a:cxnLst/>
                <a:rect l="l" t="t" r="r" b="b"/>
                <a:pathLst>
                  <a:path w="2347" h="2295" extrusionOk="0">
                    <a:moveTo>
                      <a:pt x="1191" y="646"/>
                    </a:moveTo>
                    <a:cubicBezTo>
                      <a:pt x="1325" y="646"/>
                      <a:pt x="1459" y="697"/>
                      <a:pt x="1560" y="798"/>
                    </a:cubicBezTo>
                    <a:cubicBezTo>
                      <a:pt x="1761" y="1000"/>
                      <a:pt x="1761" y="1327"/>
                      <a:pt x="1560" y="1529"/>
                    </a:cubicBezTo>
                    <a:cubicBezTo>
                      <a:pt x="1459" y="1633"/>
                      <a:pt x="1325" y="1685"/>
                      <a:pt x="1191" y="1685"/>
                    </a:cubicBezTo>
                    <a:cubicBezTo>
                      <a:pt x="1057" y="1685"/>
                      <a:pt x="923" y="1633"/>
                      <a:pt x="822" y="1529"/>
                    </a:cubicBezTo>
                    <a:cubicBezTo>
                      <a:pt x="620" y="1327"/>
                      <a:pt x="620" y="1000"/>
                      <a:pt x="822" y="798"/>
                    </a:cubicBezTo>
                    <a:cubicBezTo>
                      <a:pt x="923" y="697"/>
                      <a:pt x="1057" y="646"/>
                      <a:pt x="1191" y="646"/>
                    </a:cubicBezTo>
                    <a:close/>
                    <a:moveTo>
                      <a:pt x="1288" y="0"/>
                    </a:moveTo>
                    <a:cubicBezTo>
                      <a:pt x="1253" y="0"/>
                      <a:pt x="1218" y="22"/>
                      <a:pt x="1205" y="67"/>
                    </a:cubicBezTo>
                    <a:cubicBezTo>
                      <a:pt x="1194" y="107"/>
                      <a:pt x="1158" y="128"/>
                      <a:pt x="1124" y="128"/>
                    </a:cubicBezTo>
                    <a:cubicBezTo>
                      <a:pt x="1092" y="128"/>
                      <a:pt x="1061" y="110"/>
                      <a:pt x="1051" y="74"/>
                    </a:cubicBezTo>
                    <a:cubicBezTo>
                      <a:pt x="1036" y="34"/>
                      <a:pt x="1003" y="16"/>
                      <a:pt x="969" y="16"/>
                    </a:cubicBezTo>
                    <a:cubicBezTo>
                      <a:pt x="927" y="16"/>
                      <a:pt x="884" y="47"/>
                      <a:pt x="884" y="102"/>
                    </a:cubicBezTo>
                    <a:cubicBezTo>
                      <a:pt x="889" y="156"/>
                      <a:pt x="847" y="189"/>
                      <a:pt x="803" y="189"/>
                    </a:cubicBezTo>
                    <a:cubicBezTo>
                      <a:pt x="780" y="189"/>
                      <a:pt x="755" y="179"/>
                      <a:pt x="738" y="157"/>
                    </a:cubicBezTo>
                    <a:cubicBezTo>
                      <a:pt x="721" y="133"/>
                      <a:pt x="696" y="123"/>
                      <a:pt x="672" y="123"/>
                    </a:cubicBezTo>
                    <a:cubicBezTo>
                      <a:pt x="620" y="123"/>
                      <a:pt x="568" y="172"/>
                      <a:pt x="592" y="234"/>
                    </a:cubicBezTo>
                    <a:cubicBezTo>
                      <a:pt x="613" y="292"/>
                      <a:pt x="567" y="342"/>
                      <a:pt x="516" y="342"/>
                    </a:cubicBezTo>
                    <a:cubicBezTo>
                      <a:pt x="499" y="342"/>
                      <a:pt x="482" y="336"/>
                      <a:pt x="467" y="324"/>
                    </a:cubicBezTo>
                    <a:cubicBezTo>
                      <a:pt x="451" y="313"/>
                      <a:pt x="434" y="308"/>
                      <a:pt x="418" y="308"/>
                    </a:cubicBezTo>
                    <a:cubicBezTo>
                      <a:pt x="357" y="308"/>
                      <a:pt x="304" y="382"/>
                      <a:pt x="348" y="443"/>
                    </a:cubicBezTo>
                    <a:cubicBezTo>
                      <a:pt x="391" y="504"/>
                      <a:pt x="349" y="580"/>
                      <a:pt x="286" y="580"/>
                    </a:cubicBezTo>
                    <a:cubicBezTo>
                      <a:pt x="277" y="580"/>
                      <a:pt x="268" y="579"/>
                      <a:pt x="258" y="575"/>
                    </a:cubicBezTo>
                    <a:cubicBezTo>
                      <a:pt x="247" y="571"/>
                      <a:pt x="236" y="569"/>
                      <a:pt x="226" y="569"/>
                    </a:cubicBezTo>
                    <a:cubicBezTo>
                      <a:pt x="153" y="569"/>
                      <a:pt x="108" y="666"/>
                      <a:pt x="181" y="721"/>
                    </a:cubicBezTo>
                    <a:cubicBezTo>
                      <a:pt x="242" y="768"/>
                      <a:pt x="211" y="868"/>
                      <a:pt x="134" y="868"/>
                    </a:cubicBezTo>
                    <a:cubicBezTo>
                      <a:pt x="131" y="868"/>
                      <a:pt x="128" y="868"/>
                      <a:pt x="126" y="867"/>
                    </a:cubicBezTo>
                    <a:cubicBezTo>
                      <a:pt x="28" y="867"/>
                      <a:pt x="7" y="1000"/>
                      <a:pt x="98" y="1027"/>
                    </a:cubicBezTo>
                    <a:cubicBezTo>
                      <a:pt x="174" y="1055"/>
                      <a:pt x="168" y="1167"/>
                      <a:pt x="91" y="1188"/>
                    </a:cubicBezTo>
                    <a:cubicBezTo>
                      <a:pt x="0" y="1215"/>
                      <a:pt x="14" y="1348"/>
                      <a:pt x="112" y="1355"/>
                    </a:cubicBezTo>
                    <a:cubicBezTo>
                      <a:pt x="195" y="1355"/>
                      <a:pt x="223" y="1459"/>
                      <a:pt x="154" y="1508"/>
                    </a:cubicBezTo>
                    <a:cubicBezTo>
                      <a:pt x="78" y="1552"/>
                      <a:pt x="116" y="1658"/>
                      <a:pt x="191" y="1658"/>
                    </a:cubicBezTo>
                    <a:cubicBezTo>
                      <a:pt x="199" y="1658"/>
                      <a:pt x="207" y="1657"/>
                      <a:pt x="216" y="1654"/>
                    </a:cubicBezTo>
                    <a:cubicBezTo>
                      <a:pt x="224" y="1652"/>
                      <a:pt x="232" y="1651"/>
                      <a:pt x="239" y="1651"/>
                    </a:cubicBezTo>
                    <a:cubicBezTo>
                      <a:pt x="309" y="1651"/>
                      <a:pt x="351" y="1736"/>
                      <a:pt x="307" y="1793"/>
                    </a:cubicBezTo>
                    <a:cubicBezTo>
                      <a:pt x="256" y="1849"/>
                      <a:pt x="300" y="1927"/>
                      <a:pt x="363" y="1927"/>
                    </a:cubicBezTo>
                    <a:cubicBezTo>
                      <a:pt x="378" y="1927"/>
                      <a:pt x="395" y="1922"/>
                      <a:pt x="411" y="1911"/>
                    </a:cubicBezTo>
                    <a:cubicBezTo>
                      <a:pt x="426" y="1903"/>
                      <a:pt x="441" y="1899"/>
                      <a:pt x="455" y="1899"/>
                    </a:cubicBezTo>
                    <a:cubicBezTo>
                      <a:pt x="510" y="1899"/>
                      <a:pt x="557" y="1955"/>
                      <a:pt x="529" y="2016"/>
                    </a:cubicBezTo>
                    <a:cubicBezTo>
                      <a:pt x="505" y="2081"/>
                      <a:pt x="558" y="2135"/>
                      <a:pt x="611" y="2135"/>
                    </a:cubicBezTo>
                    <a:cubicBezTo>
                      <a:pt x="632" y="2135"/>
                      <a:pt x="653" y="2126"/>
                      <a:pt x="669" y="2106"/>
                    </a:cubicBezTo>
                    <a:cubicBezTo>
                      <a:pt x="687" y="2085"/>
                      <a:pt x="711" y="2076"/>
                      <a:pt x="734" y="2076"/>
                    </a:cubicBezTo>
                    <a:cubicBezTo>
                      <a:pt x="781" y="2076"/>
                      <a:pt x="824" y="2113"/>
                      <a:pt x="815" y="2169"/>
                    </a:cubicBezTo>
                    <a:cubicBezTo>
                      <a:pt x="811" y="2224"/>
                      <a:pt x="858" y="2258"/>
                      <a:pt x="903" y="2258"/>
                    </a:cubicBezTo>
                    <a:cubicBezTo>
                      <a:pt x="932" y="2258"/>
                      <a:pt x="961" y="2244"/>
                      <a:pt x="975" y="2211"/>
                    </a:cubicBezTo>
                    <a:cubicBezTo>
                      <a:pt x="991" y="2176"/>
                      <a:pt x="1022" y="2160"/>
                      <a:pt x="1054" y="2160"/>
                    </a:cubicBezTo>
                    <a:cubicBezTo>
                      <a:pt x="1091" y="2160"/>
                      <a:pt x="1127" y="2183"/>
                      <a:pt x="1135" y="2225"/>
                    </a:cubicBezTo>
                    <a:cubicBezTo>
                      <a:pt x="1145" y="2272"/>
                      <a:pt x="1181" y="2294"/>
                      <a:pt x="1217" y="2294"/>
                    </a:cubicBezTo>
                    <a:cubicBezTo>
                      <a:pt x="1256" y="2294"/>
                      <a:pt x="1295" y="2268"/>
                      <a:pt x="1302" y="2218"/>
                    </a:cubicBezTo>
                    <a:cubicBezTo>
                      <a:pt x="1306" y="2173"/>
                      <a:pt x="1343" y="2147"/>
                      <a:pt x="1382" y="2147"/>
                    </a:cubicBezTo>
                    <a:cubicBezTo>
                      <a:pt x="1409" y="2147"/>
                      <a:pt x="1438" y="2161"/>
                      <a:pt x="1455" y="2190"/>
                    </a:cubicBezTo>
                    <a:cubicBezTo>
                      <a:pt x="1471" y="2221"/>
                      <a:pt x="1499" y="2235"/>
                      <a:pt x="1527" y="2235"/>
                    </a:cubicBezTo>
                    <a:cubicBezTo>
                      <a:pt x="1574" y="2235"/>
                      <a:pt x="1621" y="2195"/>
                      <a:pt x="1608" y="2134"/>
                    </a:cubicBezTo>
                    <a:cubicBezTo>
                      <a:pt x="1598" y="2079"/>
                      <a:pt x="1646" y="2035"/>
                      <a:pt x="1694" y="2035"/>
                    </a:cubicBezTo>
                    <a:cubicBezTo>
                      <a:pt x="1713" y="2035"/>
                      <a:pt x="1732" y="2042"/>
                      <a:pt x="1747" y="2058"/>
                    </a:cubicBezTo>
                    <a:cubicBezTo>
                      <a:pt x="1766" y="2076"/>
                      <a:pt x="1787" y="2083"/>
                      <a:pt x="1807" y="2083"/>
                    </a:cubicBezTo>
                    <a:cubicBezTo>
                      <a:pt x="1864" y="2083"/>
                      <a:pt x="1916" y="2022"/>
                      <a:pt x="1880" y="1960"/>
                    </a:cubicBezTo>
                    <a:cubicBezTo>
                      <a:pt x="1851" y="1902"/>
                      <a:pt x="1898" y="1840"/>
                      <a:pt x="1955" y="1840"/>
                    </a:cubicBezTo>
                    <a:cubicBezTo>
                      <a:pt x="1967" y="1840"/>
                      <a:pt x="1979" y="1843"/>
                      <a:pt x="1991" y="1849"/>
                    </a:cubicBezTo>
                    <a:cubicBezTo>
                      <a:pt x="2005" y="1855"/>
                      <a:pt x="2019" y="1858"/>
                      <a:pt x="2033" y="1858"/>
                    </a:cubicBezTo>
                    <a:cubicBezTo>
                      <a:pt x="2102" y="1858"/>
                      <a:pt x="2147" y="1775"/>
                      <a:pt x="2089" y="1716"/>
                    </a:cubicBezTo>
                    <a:cubicBezTo>
                      <a:pt x="2037" y="1664"/>
                      <a:pt x="2076" y="1576"/>
                      <a:pt x="2149" y="1576"/>
                    </a:cubicBezTo>
                    <a:cubicBezTo>
                      <a:pt x="2154" y="1576"/>
                      <a:pt x="2160" y="1576"/>
                      <a:pt x="2165" y="1577"/>
                    </a:cubicBezTo>
                    <a:cubicBezTo>
                      <a:pt x="2170" y="1578"/>
                      <a:pt x="2174" y="1578"/>
                      <a:pt x="2179" y="1578"/>
                    </a:cubicBezTo>
                    <a:cubicBezTo>
                      <a:pt x="2260" y="1578"/>
                      <a:pt x="2300" y="1463"/>
                      <a:pt x="2221" y="1417"/>
                    </a:cubicBezTo>
                    <a:cubicBezTo>
                      <a:pt x="2144" y="1382"/>
                      <a:pt x="2165" y="1271"/>
                      <a:pt x="2249" y="1264"/>
                    </a:cubicBezTo>
                    <a:cubicBezTo>
                      <a:pt x="2346" y="1250"/>
                      <a:pt x="2346" y="1118"/>
                      <a:pt x="2256" y="1097"/>
                    </a:cubicBezTo>
                    <a:cubicBezTo>
                      <a:pt x="2172" y="1083"/>
                      <a:pt x="2158" y="972"/>
                      <a:pt x="2235" y="944"/>
                    </a:cubicBezTo>
                    <a:cubicBezTo>
                      <a:pt x="2321" y="904"/>
                      <a:pt x="2287" y="783"/>
                      <a:pt x="2206" y="783"/>
                    </a:cubicBezTo>
                    <a:cubicBezTo>
                      <a:pt x="2202" y="783"/>
                      <a:pt x="2197" y="783"/>
                      <a:pt x="2193" y="784"/>
                    </a:cubicBezTo>
                    <a:cubicBezTo>
                      <a:pt x="2190" y="784"/>
                      <a:pt x="2187" y="784"/>
                      <a:pt x="2185" y="784"/>
                    </a:cubicBezTo>
                    <a:cubicBezTo>
                      <a:pt x="2107" y="784"/>
                      <a:pt x="2070" y="691"/>
                      <a:pt x="2130" y="638"/>
                    </a:cubicBezTo>
                    <a:cubicBezTo>
                      <a:pt x="2190" y="584"/>
                      <a:pt x="2142" y="490"/>
                      <a:pt x="2075" y="490"/>
                    </a:cubicBezTo>
                    <a:cubicBezTo>
                      <a:pt x="2064" y="490"/>
                      <a:pt x="2052" y="492"/>
                      <a:pt x="2040" y="498"/>
                    </a:cubicBezTo>
                    <a:cubicBezTo>
                      <a:pt x="2027" y="504"/>
                      <a:pt x="2015" y="507"/>
                      <a:pt x="2004" y="507"/>
                    </a:cubicBezTo>
                    <a:cubicBezTo>
                      <a:pt x="1944" y="507"/>
                      <a:pt x="1900" y="438"/>
                      <a:pt x="1935" y="380"/>
                    </a:cubicBezTo>
                    <a:cubicBezTo>
                      <a:pt x="1973" y="316"/>
                      <a:pt x="1920" y="248"/>
                      <a:pt x="1862" y="248"/>
                    </a:cubicBezTo>
                    <a:cubicBezTo>
                      <a:pt x="1844" y="248"/>
                      <a:pt x="1826" y="254"/>
                      <a:pt x="1810" y="269"/>
                    </a:cubicBezTo>
                    <a:cubicBezTo>
                      <a:pt x="1793" y="284"/>
                      <a:pt x="1773" y="291"/>
                      <a:pt x="1754" y="291"/>
                    </a:cubicBezTo>
                    <a:cubicBezTo>
                      <a:pt x="1706" y="291"/>
                      <a:pt x="1663" y="245"/>
                      <a:pt x="1678" y="185"/>
                    </a:cubicBezTo>
                    <a:cubicBezTo>
                      <a:pt x="1692" y="126"/>
                      <a:pt x="1642" y="82"/>
                      <a:pt x="1593" y="82"/>
                    </a:cubicBezTo>
                    <a:cubicBezTo>
                      <a:pt x="1567" y="82"/>
                      <a:pt x="1542" y="94"/>
                      <a:pt x="1525" y="123"/>
                    </a:cubicBezTo>
                    <a:cubicBezTo>
                      <a:pt x="1508" y="150"/>
                      <a:pt x="1482" y="162"/>
                      <a:pt x="1455" y="162"/>
                    </a:cubicBezTo>
                    <a:cubicBezTo>
                      <a:pt x="1413" y="162"/>
                      <a:pt x="1372" y="132"/>
                      <a:pt x="1372" y="81"/>
                    </a:cubicBezTo>
                    <a:cubicBezTo>
                      <a:pt x="1368" y="29"/>
                      <a:pt x="1328" y="0"/>
                      <a:pt x="1288" y="0"/>
                    </a:cubicBezTo>
                    <a:close/>
                  </a:path>
                </a:pathLst>
              </a:custGeom>
              <a:solidFill>
                <a:srgbClr val="FBFB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1484;p25"/>
              <p:cNvSpPr/>
              <p:nvPr/>
            </p:nvSpPr>
            <p:spPr>
              <a:xfrm>
                <a:off x="3552543" y="2431234"/>
                <a:ext cx="34475" cy="31776"/>
              </a:xfrm>
              <a:custGeom>
                <a:avLst/>
                <a:gdLst/>
                <a:ahLst/>
                <a:cxnLst/>
                <a:rect l="l" t="t" r="r" b="b"/>
                <a:pathLst>
                  <a:path w="447" h="412" extrusionOk="0">
                    <a:moveTo>
                      <a:pt x="224" y="1"/>
                    </a:moveTo>
                    <a:cubicBezTo>
                      <a:pt x="171" y="1"/>
                      <a:pt x="119" y="22"/>
                      <a:pt x="78" y="63"/>
                    </a:cubicBezTo>
                    <a:cubicBezTo>
                      <a:pt x="1" y="140"/>
                      <a:pt x="1" y="272"/>
                      <a:pt x="78" y="349"/>
                    </a:cubicBezTo>
                    <a:cubicBezTo>
                      <a:pt x="119" y="391"/>
                      <a:pt x="171" y="411"/>
                      <a:pt x="224" y="411"/>
                    </a:cubicBezTo>
                    <a:cubicBezTo>
                      <a:pt x="276" y="411"/>
                      <a:pt x="328" y="391"/>
                      <a:pt x="370" y="349"/>
                    </a:cubicBezTo>
                    <a:cubicBezTo>
                      <a:pt x="446" y="272"/>
                      <a:pt x="446" y="140"/>
                      <a:pt x="370" y="63"/>
                    </a:cubicBezTo>
                    <a:cubicBezTo>
                      <a:pt x="328" y="22"/>
                      <a:pt x="276" y="1"/>
                      <a:pt x="224" y="1"/>
                    </a:cubicBezTo>
                    <a:close/>
                  </a:path>
                </a:pathLst>
              </a:custGeom>
              <a:solidFill>
                <a:srgbClr val="FBFB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485;p25"/>
              <p:cNvSpPr/>
              <p:nvPr/>
            </p:nvSpPr>
            <p:spPr>
              <a:xfrm>
                <a:off x="3526783" y="2263338"/>
                <a:ext cx="87074" cy="81984"/>
              </a:xfrm>
              <a:custGeom>
                <a:avLst/>
                <a:gdLst/>
                <a:ahLst/>
                <a:cxnLst/>
                <a:rect l="l" t="t" r="r" b="b"/>
                <a:pathLst>
                  <a:path w="1129" h="1063" extrusionOk="0">
                    <a:moveTo>
                      <a:pt x="649" y="1"/>
                    </a:moveTo>
                    <a:cubicBezTo>
                      <a:pt x="620" y="1"/>
                      <a:pt x="589" y="15"/>
                      <a:pt x="572" y="48"/>
                    </a:cubicBezTo>
                    <a:cubicBezTo>
                      <a:pt x="556" y="76"/>
                      <a:pt x="526" y="92"/>
                      <a:pt x="496" y="92"/>
                    </a:cubicBezTo>
                    <a:cubicBezTo>
                      <a:pt x="473" y="92"/>
                      <a:pt x="450" y="83"/>
                      <a:pt x="432" y="62"/>
                    </a:cubicBezTo>
                    <a:cubicBezTo>
                      <a:pt x="415" y="42"/>
                      <a:pt x="392" y="33"/>
                      <a:pt x="370" y="33"/>
                    </a:cubicBezTo>
                    <a:cubicBezTo>
                      <a:pt x="323" y="33"/>
                      <a:pt x="277" y="74"/>
                      <a:pt x="286" y="132"/>
                    </a:cubicBezTo>
                    <a:cubicBezTo>
                      <a:pt x="292" y="187"/>
                      <a:pt x="255" y="231"/>
                      <a:pt x="203" y="231"/>
                    </a:cubicBezTo>
                    <a:cubicBezTo>
                      <a:pt x="196" y="231"/>
                      <a:pt x="189" y="231"/>
                      <a:pt x="182" y="229"/>
                    </a:cubicBezTo>
                    <a:cubicBezTo>
                      <a:pt x="175" y="227"/>
                      <a:pt x="168" y="226"/>
                      <a:pt x="162" y="226"/>
                    </a:cubicBezTo>
                    <a:cubicBezTo>
                      <a:pt x="96" y="226"/>
                      <a:pt x="55" y="318"/>
                      <a:pt x="105" y="375"/>
                    </a:cubicBezTo>
                    <a:cubicBezTo>
                      <a:pt x="147" y="417"/>
                      <a:pt x="133" y="487"/>
                      <a:pt x="77" y="507"/>
                    </a:cubicBezTo>
                    <a:cubicBezTo>
                      <a:pt x="1" y="542"/>
                      <a:pt x="15" y="661"/>
                      <a:pt x="98" y="674"/>
                    </a:cubicBezTo>
                    <a:cubicBezTo>
                      <a:pt x="161" y="681"/>
                      <a:pt x="189" y="744"/>
                      <a:pt x="161" y="800"/>
                    </a:cubicBezTo>
                    <a:cubicBezTo>
                      <a:pt x="126" y="858"/>
                      <a:pt x="174" y="926"/>
                      <a:pt x="236" y="926"/>
                    </a:cubicBezTo>
                    <a:cubicBezTo>
                      <a:pt x="248" y="926"/>
                      <a:pt x="260" y="924"/>
                      <a:pt x="272" y="918"/>
                    </a:cubicBezTo>
                    <a:cubicBezTo>
                      <a:pt x="286" y="911"/>
                      <a:pt x="299" y="908"/>
                      <a:pt x="312" y="908"/>
                    </a:cubicBezTo>
                    <a:cubicBezTo>
                      <a:pt x="355" y="908"/>
                      <a:pt x="392" y="940"/>
                      <a:pt x="398" y="988"/>
                    </a:cubicBezTo>
                    <a:cubicBezTo>
                      <a:pt x="402" y="1036"/>
                      <a:pt x="440" y="1063"/>
                      <a:pt x="480" y="1063"/>
                    </a:cubicBezTo>
                    <a:cubicBezTo>
                      <a:pt x="510" y="1063"/>
                      <a:pt x="540" y="1048"/>
                      <a:pt x="558" y="1015"/>
                    </a:cubicBezTo>
                    <a:cubicBezTo>
                      <a:pt x="574" y="984"/>
                      <a:pt x="603" y="968"/>
                      <a:pt x="633" y="968"/>
                    </a:cubicBezTo>
                    <a:cubicBezTo>
                      <a:pt x="656" y="968"/>
                      <a:pt x="679" y="977"/>
                      <a:pt x="697" y="995"/>
                    </a:cubicBezTo>
                    <a:cubicBezTo>
                      <a:pt x="715" y="1017"/>
                      <a:pt x="737" y="1026"/>
                      <a:pt x="759" y="1026"/>
                    </a:cubicBezTo>
                    <a:cubicBezTo>
                      <a:pt x="807" y="1026"/>
                      <a:pt x="853" y="982"/>
                      <a:pt x="843" y="925"/>
                    </a:cubicBezTo>
                    <a:cubicBezTo>
                      <a:pt x="837" y="876"/>
                      <a:pt x="874" y="832"/>
                      <a:pt x="926" y="832"/>
                    </a:cubicBezTo>
                    <a:cubicBezTo>
                      <a:pt x="933" y="832"/>
                      <a:pt x="940" y="833"/>
                      <a:pt x="947" y="835"/>
                    </a:cubicBezTo>
                    <a:cubicBezTo>
                      <a:pt x="952" y="835"/>
                      <a:pt x="957" y="836"/>
                      <a:pt x="962" y="836"/>
                    </a:cubicBezTo>
                    <a:cubicBezTo>
                      <a:pt x="1031" y="836"/>
                      <a:pt x="1076" y="747"/>
                      <a:pt x="1024" y="688"/>
                    </a:cubicBezTo>
                    <a:cubicBezTo>
                      <a:pt x="982" y="647"/>
                      <a:pt x="996" y="577"/>
                      <a:pt x="1052" y="549"/>
                    </a:cubicBezTo>
                    <a:cubicBezTo>
                      <a:pt x="1128" y="514"/>
                      <a:pt x="1114" y="403"/>
                      <a:pt x="1031" y="389"/>
                    </a:cubicBezTo>
                    <a:cubicBezTo>
                      <a:pt x="968" y="382"/>
                      <a:pt x="940" y="313"/>
                      <a:pt x="968" y="264"/>
                    </a:cubicBezTo>
                    <a:cubicBezTo>
                      <a:pt x="1002" y="201"/>
                      <a:pt x="958" y="134"/>
                      <a:pt x="899" y="134"/>
                    </a:cubicBezTo>
                    <a:cubicBezTo>
                      <a:pt x="885" y="134"/>
                      <a:pt x="871" y="138"/>
                      <a:pt x="857" y="145"/>
                    </a:cubicBezTo>
                    <a:cubicBezTo>
                      <a:pt x="844" y="152"/>
                      <a:pt x="830" y="155"/>
                      <a:pt x="817" y="155"/>
                    </a:cubicBezTo>
                    <a:cubicBezTo>
                      <a:pt x="775" y="155"/>
                      <a:pt x="737" y="124"/>
                      <a:pt x="732" y="76"/>
                    </a:cubicBezTo>
                    <a:cubicBezTo>
                      <a:pt x="728" y="28"/>
                      <a:pt x="689" y="1"/>
                      <a:pt x="6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25"/>
              <p:cNvSpPr/>
              <p:nvPr/>
            </p:nvSpPr>
            <p:spPr>
              <a:xfrm>
                <a:off x="3545601" y="2281462"/>
                <a:ext cx="49437" cy="45581"/>
              </a:xfrm>
              <a:custGeom>
                <a:avLst/>
                <a:gdLst/>
                <a:ahLst/>
                <a:cxnLst/>
                <a:rect l="l" t="t" r="r" b="b"/>
                <a:pathLst>
                  <a:path w="641" h="591" extrusionOk="0">
                    <a:moveTo>
                      <a:pt x="321" y="1"/>
                    </a:moveTo>
                    <a:cubicBezTo>
                      <a:pt x="246" y="1"/>
                      <a:pt x="171" y="29"/>
                      <a:pt x="112" y="84"/>
                    </a:cubicBezTo>
                    <a:cubicBezTo>
                      <a:pt x="0" y="203"/>
                      <a:pt x="0" y="391"/>
                      <a:pt x="112" y="502"/>
                    </a:cubicBezTo>
                    <a:cubicBezTo>
                      <a:pt x="171" y="561"/>
                      <a:pt x="246" y="591"/>
                      <a:pt x="321" y="591"/>
                    </a:cubicBezTo>
                    <a:cubicBezTo>
                      <a:pt x="395" y="591"/>
                      <a:pt x="470" y="561"/>
                      <a:pt x="529" y="502"/>
                    </a:cubicBezTo>
                    <a:cubicBezTo>
                      <a:pt x="641" y="391"/>
                      <a:pt x="641" y="203"/>
                      <a:pt x="529" y="84"/>
                    </a:cubicBezTo>
                    <a:cubicBezTo>
                      <a:pt x="470" y="29"/>
                      <a:pt x="395" y="1"/>
                      <a:pt x="321" y="1"/>
                    </a:cubicBezTo>
                    <a:close/>
                  </a:path>
                </a:pathLst>
              </a:custGeom>
              <a:solidFill>
                <a:srgbClr val="ECEC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25"/>
              <p:cNvSpPr/>
              <p:nvPr/>
            </p:nvSpPr>
            <p:spPr>
              <a:xfrm>
                <a:off x="3559021" y="2294264"/>
                <a:ext cx="22598" cy="20207"/>
              </a:xfrm>
              <a:custGeom>
                <a:avLst/>
                <a:gdLst/>
                <a:ahLst/>
                <a:cxnLst/>
                <a:rect l="l" t="t" r="r" b="b"/>
                <a:pathLst>
                  <a:path w="293" h="262" extrusionOk="0">
                    <a:moveTo>
                      <a:pt x="147" y="0"/>
                    </a:moveTo>
                    <a:cubicBezTo>
                      <a:pt x="114" y="0"/>
                      <a:pt x="81" y="12"/>
                      <a:pt x="56" y="37"/>
                    </a:cubicBezTo>
                    <a:cubicBezTo>
                      <a:pt x="0" y="86"/>
                      <a:pt x="0" y="169"/>
                      <a:pt x="56" y="225"/>
                    </a:cubicBezTo>
                    <a:cubicBezTo>
                      <a:pt x="81" y="249"/>
                      <a:pt x="114" y="261"/>
                      <a:pt x="147" y="261"/>
                    </a:cubicBezTo>
                    <a:cubicBezTo>
                      <a:pt x="180" y="261"/>
                      <a:pt x="213" y="249"/>
                      <a:pt x="237" y="225"/>
                    </a:cubicBezTo>
                    <a:cubicBezTo>
                      <a:pt x="293" y="169"/>
                      <a:pt x="293" y="86"/>
                      <a:pt x="237" y="37"/>
                    </a:cubicBezTo>
                    <a:cubicBezTo>
                      <a:pt x="213" y="12"/>
                      <a:pt x="180" y="0"/>
                      <a:pt x="1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25"/>
              <p:cNvSpPr/>
              <p:nvPr/>
            </p:nvSpPr>
            <p:spPr>
              <a:xfrm>
                <a:off x="3260015" y="2343546"/>
                <a:ext cx="192273" cy="182786"/>
              </a:xfrm>
              <a:custGeom>
                <a:avLst/>
                <a:gdLst/>
                <a:ahLst/>
                <a:cxnLst/>
                <a:rect l="l" t="t" r="r" b="b"/>
                <a:pathLst>
                  <a:path w="2493" h="2370" extrusionOk="0">
                    <a:moveTo>
                      <a:pt x="1369" y="1"/>
                    </a:moveTo>
                    <a:cubicBezTo>
                      <a:pt x="1157" y="1"/>
                      <a:pt x="944" y="69"/>
                      <a:pt x="766" y="205"/>
                    </a:cubicBezTo>
                    <a:cubicBezTo>
                      <a:pt x="530" y="393"/>
                      <a:pt x="397" y="658"/>
                      <a:pt x="383" y="929"/>
                    </a:cubicBezTo>
                    <a:cubicBezTo>
                      <a:pt x="363" y="1235"/>
                      <a:pt x="216" y="1514"/>
                      <a:pt x="1" y="1729"/>
                    </a:cubicBezTo>
                    <a:lnTo>
                      <a:pt x="1" y="1736"/>
                    </a:lnTo>
                    <a:lnTo>
                      <a:pt x="634" y="2370"/>
                    </a:lnTo>
                    <a:lnTo>
                      <a:pt x="641" y="2356"/>
                    </a:lnTo>
                    <a:cubicBezTo>
                      <a:pt x="864" y="2140"/>
                      <a:pt x="1156" y="2015"/>
                      <a:pt x="1462" y="1987"/>
                    </a:cubicBezTo>
                    <a:cubicBezTo>
                      <a:pt x="1685" y="1966"/>
                      <a:pt x="1901" y="1869"/>
                      <a:pt x="2075" y="1702"/>
                    </a:cubicBezTo>
                    <a:cubicBezTo>
                      <a:pt x="2492" y="1284"/>
                      <a:pt x="2465" y="595"/>
                      <a:pt x="1991" y="219"/>
                    </a:cubicBezTo>
                    <a:cubicBezTo>
                      <a:pt x="1810" y="74"/>
                      <a:pt x="1590" y="1"/>
                      <a:pt x="13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25"/>
              <p:cNvSpPr/>
              <p:nvPr/>
            </p:nvSpPr>
            <p:spPr>
              <a:xfrm>
                <a:off x="3210656" y="2538590"/>
                <a:ext cx="37097" cy="36480"/>
              </a:xfrm>
              <a:custGeom>
                <a:avLst/>
                <a:gdLst/>
                <a:ahLst/>
                <a:cxnLst/>
                <a:rect l="l" t="t" r="r" b="b"/>
                <a:pathLst>
                  <a:path w="481" h="473" extrusionOk="0">
                    <a:moveTo>
                      <a:pt x="258" y="1"/>
                    </a:moveTo>
                    <a:lnTo>
                      <a:pt x="35" y="224"/>
                    </a:lnTo>
                    <a:cubicBezTo>
                      <a:pt x="0" y="258"/>
                      <a:pt x="0" y="314"/>
                      <a:pt x="35" y="349"/>
                    </a:cubicBezTo>
                    <a:lnTo>
                      <a:pt x="133" y="446"/>
                    </a:lnTo>
                    <a:cubicBezTo>
                      <a:pt x="150" y="464"/>
                      <a:pt x="173" y="472"/>
                      <a:pt x="195" y="472"/>
                    </a:cubicBezTo>
                    <a:cubicBezTo>
                      <a:pt x="218" y="472"/>
                      <a:pt x="240" y="464"/>
                      <a:pt x="258" y="446"/>
                    </a:cubicBezTo>
                    <a:lnTo>
                      <a:pt x="481" y="217"/>
                    </a:lnTo>
                    <a:lnTo>
                      <a:pt x="258" y="1"/>
                    </a:lnTo>
                    <a:close/>
                  </a:path>
                </a:pathLst>
              </a:custGeom>
              <a:solidFill>
                <a:srgbClr val="32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25"/>
              <p:cNvSpPr/>
              <p:nvPr/>
            </p:nvSpPr>
            <p:spPr>
              <a:xfrm>
                <a:off x="3207957" y="2477431"/>
                <a:ext cx="101034" cy="100185"/>
              </a:xfrm>
              <a:custGeom>
                <a:avLst/>
                <a:gdLst/>
                <a:ahLst/>
                <a:cxnLst/>
                <a:rect l="l" t="t" r="r" b="b"/>
                <a:pathLst>
                  <a:path w="1310" h="1299" extrusionOk="0">
                    <a:moveTo>
                      <a:pt x="676" y="0"/>
                    </a:moveTo>
                    <a:lnTo>
                      <a:pt x="35" y="634"/>
                    </a:lnTo>
                    <a:cubicBezTo>
                      <a:pt x="1" y="676"/>
                      <a:pt x="1" y="745"/>
                      <a:pt x="35" y="780"/>
                    </a:cubicBezTo>
                    <a:lnTo>
                      <a:pt x="523" y="1267"/>
                    </a:lnTo>
                    <a:cubicBezTo>
                      <a:pt x="543" y="1288"/>
                      <a:pt x="570" y="1298"/>
                      <a:pt x="596" y="1298"/>
                    </a:cubicBezTo>
                    <a:cubicBezTo>
                      <a:pt x="622" y="1298"/>
                      <a:pt x="648" y="1288"/>
                      <a:pt x="669" y="1267"/>
                    </a:cubicBezTo>
                    <a:lnTo>
                      <a:pt x="1309" y="634"/>
                    </a:lnTo>
                    <a:lnTo>
                      <a:pt x="676" y="0"/>
                    </a:lnTo>
                    <a:close/>
                  </a:path>
                </a:pathLst>
              </a:custGeom>
              <a:solidFill>
                <a:srgbClr val="6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25"/>
              <p:cNvSpPr/>
              <p:nvPr/>
            </p:nvSpPr>
            <p:spPr>
              <a:xfrm>
                <a:off x="3222996" y="2501571"/>
                <a:ext cx="62857" cy="62240"/>
              </a:xfrm>
              <a:custGeom>
                <a:avLst/>
                <a:gdLst/>
                <a:ahLst/>
                <a:cxnLst/>
                <a:rect l="l" t="t" r="r" b="b"/>
                <a:pathLst>
                  <a:path w="815" h="807" extrusionOk="0">
                    <a:moveTo>
                      <a:pt x="87" y="1"/>
                    </a:moveTo>
                    <a:cubicBezTo>
                      <a:pt x="67" y="1"/>
                      <a:pt x="46" y="8"/>
                      <a:pt x="28" y="21"/>
                    </a:cubicBezTo>
                    <a:cubicBezTo>
                      <a:pt x="0" y="56"/>
                      <a:pt x="0" y="105"/>
                      <a:pt x="28" y="140"/>
                    </a:cubicBezTo>
                    <a:lnTo>
                      <a:pt x="669" y="780"/>
                    </a:lnTo>
                    <a:cubicBezTo>
                      <a:pt x="686" y="798"/>
                      <a:pt x="707" y="806"/>
                      <a:pt x="728" y="806"/>
                    </a:cubicBezTo>
                    <a:cubicBezTo>
                      <a:pt x="749" y="806"/>
                      <a:pt x="770" y="798"/>
                      <a:pt x="787" y="780"/>
                    </a:cubicBezTo>
                    <a:cubicBezTo>
                      <a:pt x="815" y="745"/>
                      <a:pt x="815" y="697"/>
                      <a:pt x="787" y="662"/>
                    </a:cubicBezTo>
                    <a:lnTo>
                      <a:pt x="147" y="21"/>
                    </a:lnTo>
                    <a:cubicBezTo>
                      <a:pt x="129" y="8"/>
                      <a:pt x="108" y="1"/>
                      <a:pt x="87" y="1"/>
                    </a:cubicBezTo>
                    <a:close/>
                  </a:path>
                </a:pathLst>
              </a:custGeom>
              <a:solidFill>
                <a:srgbClr val="DEDE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25"/>
              <p:cNvSpPr/>
              <p:nvPr/>
            </p:nvSpPr>
            <p:spPr>
              <a:xfrm>
                <a:off x="3222996" y="2503190"/>
                <a:ext cx="60697" cy="60620"/>
              </a:xfrm>
              <a:custGeom>
                <a:avLst/>
                <a:gdLst/>
                <a:ahLst/>
                <a:cxnLst/>
                <a:rect l="l" t="t" r="r" b="b"/>
                <a:pathLst>
                  <a:path w="787" h="786" extrusionOk="0">
                    <a:moveTo>
                      <a:pt x="28" y="0"/>
                    </a:moveTo>
                    <a:cubicBezTo>
                      <a:pt x="0" y="35"/>
                      <a:pt x="0" y="84"/>
                      <a:pt x="28" y="119"/>
                    </a:cubicBezTo>
                    <a:lnTo>
                      <a:pt x="669" y="759"/>
                    </a:lnTo>
                    <a:cubicBezTo>
                      <a:pt x="686" y="777"/>
                      <a:pt x="707" y="785"/>
                      <a:pt x="728" y="785"/>
                    </a:cubicBezTo>
                    <a:cubicBezTo>
                      <a:pt x="749" y="785"/>
                      <a:pt x="770" y="777"/>
                      <a:pt x="787" y="759"/>
                    </a:cubicBezTo>
                    <a:lnTo>
                      <a:pt x="28" y="0"/>
                    </a:lnTo>
                    <a:close/>
                  </a:path>
                </a:pathLst>
              </a:custGeom>
              <a:solidFill>
                <a:srgbClr val="B0B0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p25"/>
              <p:cNvSpPr/>
              <p:nvPr/>
            </p:nvSpPr>
            <p:spPr>
              <a:xfrm>
                <a:off x="3213895" y="2510671"/>
                <a:ext cx="63397" cy="61854"/>
              </a:xfrm>
              <a:custGeom>
                <a:avLst/>
                <a:gdLst/>
                <a:ahLst/>
                <a:cxnLst/>
                <a:rect l="l" t="t" r="r" b="b"/>
                <a:pathLst>
                  <a:path w="822" h="802" extrusionOk="0">
                    <a:moveTo>
                      <a:pt x="87" y="1"/>
                    </a:moveTo>
                    <a:cubicBezTo>
                      <a:pt x="66" y="1"/>
                      <a:pt x="45" y="8"/>
                      <a:pt x="28" y="22"/>
                    </a:cubicBezTo>
                    <a:cubicBezTo>
                      <a:pt x="0" y="57"/>
                      <a:pt x="0" y="105"/>
                      <a:pt x="28" y="140"/>
                    </a:cubicBezTo>
                    <a:lnTo>
                      <a:pt x="668" y="780"/>
                    </a:lnTo>
                    <a:cubicBezTo>
                      <a:pt x="686" y="794"/>
                      <a:pt x="707" y="801"/>
                      <a:pt x="727" y="801"/>
                    </a:cubicBezTo>
                    <a:cubicBezTo>
                      <a:pt x="748" y="801"/>
                      <a:pt x="769" y="794"/>
                      <a:pt x="787" y="780"/>
                    </a:cubicBezTo>
                    <a:cubicBezTo>
                      <a:pt x="821" y="746"/>
                      <a:pt x="821" y="697"/>
                      <a:pt x="787" y="662"/>
                    </a:cubicBezTo>
                    <a:lnTo>
                      <a:pt x="146" y="22"/>
                    </a:lnTo>
                    <a:cubicBezTo>
                      <a:pt x="129" y="8"/>
                      <a:pt x="108" y="1"/>
                      <a:pt x="87" y="1"/>
                    </a:cubicBezTo>
                    <a:close/>
                  </a:path>
                </a:pathLst>
              </a:custGeom>
              <a:solidFill>
                <a:srgbClr val="DEDE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25"/>
              <p:cNvSpPr/>
              <p:nvPr/>
            </p:nvSpPr>
            <p:spPr>
              <a:xfrm>
                <a:off x="3213895" y="2512291"/>
                <a:ext cx="60697" cy="60235"/>
              </a:xfrm>
              <a:custGeom>
                <a:avLst/>
                <a:gdLst/>
                <a:ahLst/>
                <a:cxnLst/>
                <a:rect l="l" t="t" r="r" b="b"/>
                <a:pathLst>
                  <a:path w="787" h="781" extrusionOk="0">
                    <a:moveTo>
                      <a:pt x="28" y="1"/>
                    </a:moveTo>
                    <a:cubicBezTo>
                      <a:pt x="0" y="36"/>
                      <a:pt x="0" y="84"/>
                      <a:pt x="28" y="119"/>
                    </a:cubicBezTo>
                    <a:lnTo>
                      <a:pt x="668" y="759"/>
                    </a:lnTo>
                    <a:cubicBezTo>
                      <a:pt x="686" y="773"/>
                      <a:pt x="707" y="780"/>
                      <a:pt x="727" y="780"/>
                    </a:cubicBezTo>
                    <a:cubicBezTo>
                      <a:pt x="748" y="780"/>
                      <a:pt x="769" y="773"/>
                      <a:pt x="787" y="759"/>
                    </a:cubicBezTo>
                    <a:lnTo>
                      <a:pt x="28" y="1"/>
                    </a:lnTo>
                    <a:close/>
                  </a:path>
                </a:pathLst>
              </a:custGeom>
              <a:solidFill>
                <a:srgbClr val="B0B0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25"/>
              <p:cNvSpPr/>
              <p:nvPr/>
            </p:nvSpPr>
            <p:spPr>
              <a:xfrm>
                <a:off x="3154279" y="2574066"/>
                <a:ext cx="186334" cy="184483"/>
              </a:xfrm>
              <a:custGeom>
                <a:avLst/>
                <a:gdLst/>
                <a:ahLst/>
                <a:cxnLst/>
                <a:rect l="l" t="t" r="r" b="b"/>
                <a:pathLst>
                  <a:path w="2416" h="2392" extrusionOk="0">
                    <a:moveTo>
                      <a:pt x="369" y="0"/>
                    </a:moveTo>
                    <a:lnTo>
                      <a:pt x="0" y="369"/>
                    </a:lnTo>
                    <a:lnTo>
                      <a:pt x="91" y="460"/>
                    </a:lnTo>
                    <a:lnTo>
                      <a:pt x="1949" y="2318"/>
                    </a:lnTo>
                    <a:cubicBezTo>
                      <a:pt x="1998" y="2367"/>
                      <a:pt x="2064" y="2391"/>
                      <a:pt x="2131" y="2391"/>
                    </a:cubicBezTo>
                    <a:cubicBezTo>
                      <a:pt x="2198" y="2391"/>
                      <a:pt x="2266" y="2367"/>
                      <a:pt x="2318" y="2318"/>
                    </a:cubicBezTo>
                    <a:cubicBezTo>
                      <a:pt x="2416" y="2214"/>
                      <a:pt x="2416" y="2053"/>
                      <a:pt x="2318" y="1949"/>
                    </a:cubicBezTo>
                    <a:lnTo>
                      <a:pt x="1232" y="870"/>
                    </a:lnTo>
                    <a:lnTo>
                      <a:pt x="369" y="0"/>
                    </a:ln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25"/>
              <p:cNvSpPr/>
              <p:nvPr/>
            </p:nvSpPr>
            <p:spPr>
              <a:xfrm>
                <a:off x="3133379" y="2553089"/>
                <a:ext cx="45118" cy="45735"/>
              </a:xfrm>
              <a:custGeom>
                <a:avLst/>
                <a:gdLst/>
                <a:ahLst/>
                <a:cxnLst/>
                <a:rect l="l" t="t" r="r" b="b"/>
                <a:pathLst>
                  <a:path w="585" h="593" extrusionOk="0">
                    <a:moveTo>
                      <a:pt x="258" y="1"/>
                    </a:moveTo>
                    <a:lnTo>
                      <a:pt x="42" y="217"/>
                    </a:lnTo>
                    <a:lnTo>
                      <a:pt x="0" y="265"/>
                    </a:lnTo>
                    <a:lnTo>
                      <a:pt x="327" y="592"/>
                    </a:lnTo>
                    <a:lnTo>
                      <a:pt x="571" y="342"/>
                    </a:lnTo>
                    <a:lnTo>
                      <a:pt x="585" y="328"/>
                    </a:lnTo>
                    <a:lnTo>
                      <a:pt x="25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25"/>
              <p:cNvSpPr/>
              <p:nvPr/>
            </p:nvSpPr>
            <p:spPr>
              <a:xfrm>
                <a:off x="3154279" y="2586946"/>
                <a:ext cx="186334" cy="171603"/>
              </a:xfrm>
              <a:custGeom>
                <a:avLst/>
                <a:gdLst/>
                <a:ahLst/>
                <a:cxnLst/>
                <a:rect l="l" t="t" r="r" b="b"/>
                <a:pathLst>
                  <a:path w="2416" h="2225" extrusionOk="0">
                    <a:moveTo>
                      <a:pt x="202" y="0"/>
                    </a:moveTo>
                    <a:lnTo>
                      <a:pt x="0" y="202"/>
                    </a:lnTo>
                    <a:lnTo>
                      <a:pt x="91" y="293"/>
                    </a:lnTo>
                    <a:lnTo>
                      <a:pt x="1949" y="2151"/>
                    </a:lnTo>
                    <a:cubicBezTo>
                      <a:pt x="1998" y="2200"/>
                      <a:pt x="2064" y="2224"/>
                      <a:pt x="2131" y="2224"/>
                    </a:cubicBezTo>
                    <a:cubicBezTo>
                      <a:pt x="2198" y="2224"/>
                      <a:pt x="2266" y="2200"/>
                      <a:pt x="2318" y="2151"/>
                    </a:cubicBezTo>
                    <a:cubicBezTo>
                      <a:pt x="2416" y="2047"/>
                      <a:pt x="2416" y="1886"/>
                      <a:pt x="2318" y="1782"/>
                    </a:cubicBezTo>
                    <a:lnTo>
                      <a:pt x="2005" y="1817"/>
                    </a:lnTo>
                    <a:lnTo>
                      <a:pt x="202" y="0"/>
                    </a:lnTo>
                    <a:close/>
                  </a:path>
                </a:pathLst>
              </a:custGeom>
              <a:solidFill>
                <a:srgbClr val="32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25"/>
              <p:cNvSpPr/>
              <p:nvPr/>
            </p:nvSpPr>
            <p:spPr>
              <a:xfrm>
                <a:off x="3133379" y="2561726"/>
                <a:ext cx="36557" cy="37097"/>
              </a:xfrm>
              <a:custGeom>
                <a:avLst/>
                <a:gdLst/>
                <a:ahLst/>
                <a:cxnLst/>
                <a:rect l="l" t="t" r="r" b="b"/>
                <a:pathLst>
                  <a:path w="474" h="481" extrusionOk="0">
                    <a:moveTo>
                      <a:pt x="139" y="0"/>
                    </a:moveTo>
                    <a:lnTo>
                      <a:pt x="42" y="105"/>
                    </a:lnTo>
                    <a:lnTo>
                      <a:pt x="0" y="153"/>
                    </a:lnTo>
                    <a:lnTo>
                      <a:pt x="327" y="480"/>
                    </a:lnTo>
                    <a:lnTo>
                      <a:pt x="473" y="327"/>
                    </a:lnTo>
                    <a:lnTo>
                      <a:pt x="446" y="306"/>
                    </a:lnTo>
                    <a:lnTo>
                      <a:pt x="13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 name="Google Shape;1499;p25"/>
              <p:cNvSpPr/>
              <p:nvPr/>
            </p:nvSpPr>
            <p:spPr>
              <a:xfrm>
                <a:off x="2997565" y="2425990"/>
                <a:ext cx="184174" cy="167901"/>
              </a:xfrm>
              <a:custGeom>
                <a:avLst/>
                <a:gdLst/>
                <a:ahLst/>
                <a:cxnLst/>
                <a:rect l="l" t="t" r="r" b="b"/>
                <a:pathLst>
                  <a:path w="2388" h="2177" extrusionOk="0">
                    <a:moveTo>
                      <a:pt x="1194" y="1"/>
                    </a:moveTo>
                    <a:cubicBezTo>
                      <a:pt x="915" y="1"/>
                      <a:pt x="637" y="107"/>
                      <a:pt x="425" y="319"/>
                    </a:cubicBezTo>
                    <a:cubicBezTo>
                      <a:pt x="0" y="744"/>
                      <a:pt x="0" y="1433"/>
                      <a:pt x="425" y="1858"/>
                    </a:cubicBezTo>
                    <a:cubicBezTo>
                      <a:pt x="637" y="2070"/>
                      <a:pt x="915" y="2176"/>
                      <a:pt x="1194" y="2176"/>
                    </a:cubicBezTo>
                    <a:cubicBezTo>
                      <a:pt x="1472" y="2176"/>
                      <a:pt x="1751" y="2070"/>
                      <a:pt x="1963" y="1858"/>
                    </a:cubicBezTo>
                    <a:cubicBezTo>
                      <a:pt x="2387" y="1433"/>
                      <a:pt x="2387" y="744"/>
                      <a:pt x="1963" y="319"/>
                    </a:cubicBezTo>
                    <a:cubicBezTo>
                      <a:pt x="1751" y="107"/>
                      <a:pt x="1472" y="1"/>
                      <a:pt x="1194" y="1"/>
                    </a:cubicBezTo>
                    <a:close/>
                  </a:path>
                </a:pathLst>
              </a:custGeom>
              <a:solidFill>
                <a:srgbClr val="7575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25"/>
              <p:cNvSpPr/>
              <p:nvPr/>
            </p:nvSpPr>
            <p:spPr>
              <a:xfrm>
                <a:off x="3016306" y="2442649"/>
                <a:ext cx="147155" cy="134043"/>
              </a:xfrm>
              <a:custGeom>
                <a:avLst/>
                <a:gdLst/>
                <a:ahLst/>
                <a:cxnLst/>
                <a:rect l="l" t="t" r="r" b="b"/>
                <a:pathLst>
                  <a:path w="1908" h="1738" extrusionOk="0">
                    <a:moveTo>
                      <a:pt x="951" y="1"/>
                    </a:moveTo>
                    <a:cubicBezTo>
                      <a:pt x="728" y="1"/>
                      <a:pt x="505" y="86"/>
                      <a:pt x="335" y="257"/>
                    </a:cubicBezTo>
                    <a:cubicBezTo>
                      <a:pt x="1" y="598"/>
                      <a:pt x="1" y="1147"/>
                      <a:pt x="335" y="1482"/>
                    </a:cubicBezTo>
                    <a:cubicBezTo>
                      <a:pt x="505" y="1652"/>
                      <a:pt x="728" y="1737"/>
                      <a:pt x="951" y="1737"/>
                    </a:cubicBezTo>
                    <a:cubicBezTo>
                      <a:pt x="1174" y="1737"/>
                      <a:pt x="1396" y="1652"/>
                      <a:pt x="1567" y="1482"/>
                    </a:cubicBezTo>
                    <a:cubicBezTo>
                      <a:pt x="1908" y="1147"/>
                      <a:pt x="1908" y="598"/>
                      <a:pt x="1567" y="257"/>
                    </a:cubicBezTo>
                    <a:cubicBezTo>
                      <a:pt x="1396" y="86"/>
                      <a:pt x="1174" y="1"/>
                      <a:pt x="95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25"/>
              <p:cNvSpPr/>
              <p:nvPr/>
            </p:nvSpPr>
            <p:spPr>
              <a:xfrm>
                <a:off x="3016306" y="2462392"/>
                <a:ext cx="120855" cy="114299"/>
              </a:xfrm>
              <a:custGeom>
                <a:avLst/>
                <a:gdLst/>
                <a:ahLst/>
                <a:cxnLst/>
                <a:rect l="l" t="t" r="r" b="b"/>
                <a:pathLst>
                  <a:path w="1567" h="1482" extrusionOk="0">
                    <a:moveTo>
                      <a:pt x="335" y="1"/>
                    </a:moveTo>
                    <a:cubicBezTo>
                      <a:pt x="1" y="342"/>
                      <a:pt x="1" y="891"/>
                      <a:pt x="335" y="1226"/>
                    </a:cubicBezTo>
                    <a:cubicBezTo>
                      <a:pt x="505" y="1396"/>
                      <a:pt x="728" y="1481"/>
                      <a:pt x="951" y="1481"/>
                    </a:cubicBezTo>
                    <a:cubicBezTo>
                      <a:pt x="1174" y="1481"/>
                      <a:pt x="1396" y="1396"/>
                      <a:pt x="1567" y="1226"/>
                    </a:cubicBezTo>
                    <a:lnTo>
                      <a:pt x="33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25"/>
              <p:cNvSpPr/>
              <p:nvPr/>
            </p:nvSpPr>
            <p:spPr>
              <a:xfrm>
                <a:off x="3040985" y="2474038"/>
                <a:ext cx="56995" cy="50131"/>
              </a:xfrm>
              <a:custGeom>
                <a:avLst/>
                <a:gdLst/>
                <a:ahLst/>
                <a:cxnLst/>
                <a:rect l="l" t="t" r="r" b="b"/>
                <a:pathLst>
                  <a:path w="739" h="650" extrusionOk="0">
                    <a:moveTo>
                      <a:pt x="366" y="1"/>
                    </a:moveTo>
                    <a:cubicBezTo>
                      <a:pt x="298" y="1"/>
                      <a:pt x="231" y="20"/>
                      <a:pt x="175" y="58"/>
                    </a:cubicBezTo>
                    <a:cubicBezTo>
                      <a:pt x="1" y="191"/>
                      <a:pt x="1" y="455"/>
                      <a:pt x="175" y="587"/>
                    </a:cubicBezTo>
                    <a:cubicBezTo>
                      <a:pt x="231" y="629"/>
                      <a:pt x="298" y="650"/>
                      <a:pt x="366" y="650"/>
                    </a:cubicBezTo>
                    <a:cubicBezTo>
                      <a:pt x="434" y="650"/>
                      <a:pt x="502" y="629"/>
                      <a:pt x="558" y="587"/>
                    </a:cubicBezTo>
                    <a:cubicBezTo>
                      <a:pt x="739" y="455"/>
                      <a:pt x="739" y="191"/>
                      <a:pt x="558" y="58"/>
                    </a:cubicBezTo>
                    <a:cubicBezTo>
                      <a:pt x="502" y="20"/>
                      <a:pt x="434" y="1"/>
                      <a:pt x="366" y="1"/>
                    </a:cubicBezTo>
                    <a:close/>
                  </a:path>
                </a:pathLst>
              </a:custGeom>
              <a:solidFill>
                <a:srgbClr val="FAFB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p25"/>
              <p:cNvSpPr/>
              <p:nvPr/>
            </p:nvSpPr>
            <p:spPr>
              <a:xfrm>
                <a:off x="3292252" y="2712502"/>
                <a:ext cx="47278" cy="46044"/>
              </a:xfrm>
              <a:custGeom>
                <a:avLst/>
                <a:gdLst/>
                <a:ahLst/>
                <a:cxnLst/>
                <a:rect l="l" t="t" r="r" b="b"/>
                <a:pathLst>
                  <a:path w="613" h="597" extrusionOk="0">
                    <a:moveTo>
                      <a:pt x="369" y="1"/>
                    </a:moveTo>
                    <a:lnTo>
                      <a:pt x="119" y="252"/>
                    </a:lnTo>
                    <a:lnTo>
                      <a:pt x="0" y="363"/>
                    </a:lnTo>
                    <a:lnTo>
                      <a:pt x="160" y="523"/>
                    </a:lnTo>
                    <a:cubicBezTo>
                      <a:pt x="209" y="572"/>
                      <a:pt x="275" y="596"/>
                      <a:pt x="342" y="596"/>
                    </a:cubicBezTo>
                    <a:cubicBezTo>
                      <a:pt x="409" y="596"/>
                      <a:pt x="477" y="572"/>
                      <a:pt x="529" y="523"/>
                    </a:cubicBezTo>
                    <a:cubicBezTo>
                      <a:pt x="564" y="488"/>
                      <a:pt x="585" y="439"/>
                      <a:pt x="599" y="391"/>
                    </a:cubicBezTo>
                    <a:cubicBezTo>
                      <a:pt x="613" y="314"/>
                      <a:pt x="592" y="224"/>
                      <a:pt x="529" y="154"/>
                    </a:cubicBezTo>
                    <a:lnTo>
                      <a:pt x="36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25"/>
              <p:cNvSpPr/>
              <p:nvPr/>
            </p:nvSpPr>
            <p:spPr>
              <a:xfrm>
                <a:off x="3292252" y="2725381"/>
                <a:ext cx="40876" cy="33164"/>
              </a:xfrm>
              <a:custGeom>
                <a:avLst/>
                <a:gdLst/>
                <a:ahLst/>
                <a:cxnLst/>
                <a:rect l="l" t="t" r="r" b="b"/>
                <a:pathLst>
                  <a:path w="530" h="430" extrusionOk="0">
                    <a:moveTo>
                      <a:pt x="195" y="1"/>
                    </a:moveTo>
                    <a:lnTo>
                      <a:pt x="119" y="85"/>
                    </a:lnTo>
                    <a:lnTo>
                      <a:pt x="0" y="196"/>
                    </a:lnTo>
                    <a:lnTo>
                      <a:pt x="160" y="356"/>
                    </a:lnTo>
                    <a:cubicBezTo>
                      <a:pt x="209" y="405"/>
                      <a:pt x="275" y="429"/>
                      <a:pt x="342" y="429"/>
                    </a:cubicBezTo>
                    <a:cubicBezTo>
                      <a:pt x="409" y="429"/>
                      <a:pt x="477" y="405"/>
                      <a:pt x="529" y="356"/>
                    </a:cubicBezTo>
                    <a:lnTo>
                      <a:pt x="19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25"/>
              <p:cNvSpPr/>
              <p:nvPr/>
            </p:nvSpPr>
            <p:spPr>
              <a:xfrm>
                <a:off x="3092041" y="2214288"/>
                <a:ext cx="207235" cy="193815"/>
              </a:xfrm>
              <a:custGeom>
                <a:avLst/>
                <a:gdLst/>
                <a:ahLst/>
                <a:cxnLst/>
                <a:rect l="l" t="t" r="r" b="b"/>
                <a:pathLst>
                  <a:path w="2687" h="2513" extrusionOk="0">
                    <a:moveTo>
                      <a:pt x="1246" y="1"/>
                    </a:moveTo>
                    <a:cubicBezTo>
                      <a:pt x="1047" y="1"/>
                      <a:pt x="846" y="48"/>
                      <a:pt x="661" y="148"/>
                    </a:cubicBezTo>
                    <a:lnTo>
                      <a:pt x="1253" y="1255"/>
                    </a:lnTo>
                    <a:lnTo>
                      <a:pt x="0" y="1366"/>
                    </a:lnTo>
                    <a:cubicBezTo>
                      <a:pt x="14" y="1533"/>
                      <a:pt x="63" y="1700"/>
                      <a:pt x="139" y="1846"/>
                    </a:cubicBezTo>
                    <a:cubicBezTo>
                      <a:pt x="367" y="2272"/>
                      <a:pt x="805" y="2513"/>
                      <a:pt x="1258" y="2513"/>
                    </a:cubicBezTo>
                    <a:cubicBezTo>
                      <a:pt x="1456" y="2513"/>
                      <a:pt x="1658" y="2466"/>
                      <a:pt x="1845" y="2368"/>
                    </a:cubicBezTo>
                    <a:cubicBezTo>
                      <a:pt x="2450" y="2041"/>
                      <a:pt x="2687" y="1276"/>
                      <a:pt x="2360" y="670"/>
                    </a:cubicBezTo>
                    <a:cubicBezTo>
                      <a:pt x="2137" y="245"/>
                      <a:pt x="1697" y="1"/>
                      <a:pt x="12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25"/>
              <p:cNvSpPr/>
              <p:nvPr/>
            </p:nvSpPr>
            <p:spPr>
              <a:xfrm>
                <a:off x="3143019" y="2214365"/>
                <a:ext cx="142835" cy="190653"/>
              </a:xfrm>
              <a:custGeom>
                <a:avLst/>
                <a:gdLst/>
                <a:ahLst/>
                <a:cxnLst/>
                <a:rect l="l" t="t" r="r" b="b"/>
                <a:pathLst>
                  <a:path w="1852" h="2472" extrusionOk="0">
                    <a:moveTo>
                      <a:pt x="598" y="1"/>
                    </a:moveTo>
                    <a:cubicBezTo>
                      <a:pt x="593" y="1"/>
                      <a:pt x="589" y="1"/>
                      <a:pt x="585" y="1"/>
                    </a:cubicBezTo>
                    <a:cubicBezTo>
                      <a:pt x="383" y="1"/>
                      <a:pt x="181" y="50"/>
                      <a:pt x="0" y="147"/>
                    </a:cubicBezTo>
                    <a:lnTo>
                      <a:pt x="592" y="1254"/>
                    </a:lnTo>
                    <a:lnTo>
                      <a:pt x="898" y="2472"/>
                    </a:lnTo>
                    <a:cubicBezTo>
                      <a:pt x="1455" y="2333"/>
                      <a:pt x="1852" y="1831"/>
                      <a:pt x="1845" y="1254"/>
                    </a:cubicBezTo>
                    <a:cubicBezTo>
                      <a:pt x="1845" y="569"/>
                      <a:pt x="1288" y="1"/>
                      <a:pt x="5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25"/>
              <p:cNvSpPr/>
              <p:nvPr/>
            </p:nvSpPr>
            <p:spPr>
              <a:xfrm>
                <a:off x="3143019" y="2214365"/>
                <a:ext cx="92396" cy="96715"/>
              </a:xfrm>
              <a:custGeom>
                <a:avLst/>
                <a:gdLst/>
                <a:ahLst/>
                <a:cxnLst/>
                <a:rect l="l" t="t" r="r" b="b"/>
                <a:pathLst>
                  <a:path w="1198" h="1254" extrusionOk="0">
                    <a:moveTo>
                      <a:pt x="564" y="0"/>
                    </a:moveTo>
                    <a:cubicBezTo>
                      <a:pt x="367" y="0"/>
                      <a:pt x="171" y="55"/>
                      <a:pt x="0" y="147"/>
                    </a:cubicBezTo>
                    <a:lnTo>
                      <a:pt x="592" y="1254"/>
                    </a:lnTo>
                    <a:lnTo>
                      <a:pt x="1197" y="154"/>
                    </a:lnTo>
                    <a:cubicBezTo>
                      <a:pt x="1010" y="50"/>
                      <a:pt x="808" y="1"/>
                      <a:pt x="599" y="1"/>
                    </a:cubicBezTo>
                    <a:cubicBezTo>
                      <a:pt x="587" y="1"/>
                      <a:pt x="575" y="0"/>
                      <a:pt x="56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25"/>
              <p:cNvSpPr/>
              <p:nvPr/>
            </p:nvSpPr>
            <p:spPr>
              <a:xfrm>
                <a:off x="3061963" y="2216524"/>
                <a:ext cx="96715" cy="81135"/>
              </a:xfrm>
              <a:custGeom>
                <a:avLst/>
                <a:gdLst/>
                <a:ahLst/>
                <a:cxnLst/>
                <a:rect l="l" t="t" r="r" b="b"/>
                <a:pathLst>
                  <a:path w="1254" h="1052" extrusionOk="0">
                    <a:moveTo>
                      <a:pt x="564" y="1"/>
                    </a:moveTo>
                    <a:cubicBezTo>
                      <a:pt x="390" y="112"/>
                      <a:pt x="244" y="272"/>
                      <a:pt x="147" y="453"/>
                    </a:cubicBezTo>
                    <a:cubicBezTo>
                      <a:pt x="49" y="641"/>
                      <a:pt x="0" y="843"/>
                      <a:pt x="0" y="1052"/>
                    </a:cubicBezTo>
                    <a:lnTo>
                      <a:pt x="1253" y="1052"/>
                    </a:lnTo>
                    <a:lnTo>
                      <a:pt x="56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25"/>
              <p:cNvSpPr/>
              <p:nvPr/>
            </p:nvSpPr>
            <p:spPr>
              <a:xfrm>
                <a:off x="3365211" y="2543988"/>
                <a:ext cx="86534" cy="130495"/>
              </a:xfrm>
              <a:custGeom>
                <a:avLst/>
                <a:gdLst/>
                <a:ahLst/>
                <a:cxnLst/>
                <a:rect l="l" t="t" r="r" b="b"/>
                <a:pathLst>
                  <a:path w="1122" h="1692" extrusionOk="0">
                    <a:moveTo>
                      <a:pt x="794" y="0"/>
                    </a:moveTo>
                    <a:cubicBezTo>
                      <a:pt x="648" y="49"/>
                      <a:pt x="509" y="133"/>
                      <a:pt x="398" y="244"/>
                    </a:cubicBezTo>
                    <a:cubicBezTo>
                      <a:pt x="1" y="641"/>
                      <a:pt x="1" y="1295"/>
                      <a:pt x="398" y="1692"/>
                    </a:cubicBezTo>
                    <a:lnTo>
                      <a:pt x="1121" y="968"/>
                    </a:lnTo>
                    <a:lnTo>
                      <a:pt x="79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25"/>
              <p:cNvSpPr/>
              <p:nvPr/>
            </p:nvSpPr>
            <p:spPr>
              <a:xfrm>
                <a:off x="3395828" y="2618566"/>
                <a:ext cx="131035" cy="78899"/>
              </a:xfrm>
              <a:custGeom>
                <a:avLst/>
                <a:gdLst/>
                <a:ahLst/>
                <a:cxnLst/>
                <a:rect l="l" t="t" r="r" b="b"/>
                <a:pathLst>
                  <a:path w="1699" h="1023" extrusionOk="0">
                    <a:moveTo>
                      <a:pt x="724" y="1"/>
                    </a:moveTo>
                    <a:lnTo>
                      <a:pt x="1" y="725"/>
                    </a:lnTo>
                    <a:cubicBezTo>
                      <a:pt x="112" y="836"/>
                      <a:pt x="251" y="920"/>
                      <a:pt x="397" y="968"/>
                    </a:cubicBezTo>
                    <a:cubicBezTo>
                      <a:pt x="505" y="1005"/>
                      <a:pt x="615" y="1023"/>
                      <a:pt x="724" y="1023"/>
                    </a:cubicBezTo>
                    <a:cubicBezTo>
                      <a:pt x="1150" y="1023"/>
                      <a:pt x="1555" y="755"/>
                      <a:pt x="1699" y="328"/>
                    </a:cubicBezTo>
                    <a:lnTo>
                      <a:pt x="72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25"/>
              <p:cNvSpPr/>
              <p:nvPr/>
            </p:nvSpPr>
            <p:spPr>
              <a:xfrm>
                <a:off x="3450046" y="2541443"/>
                <a:ext cx="82755" cy="79362"/>
              </a:xfrm>
              <a:custGeom>
                <a:avLst/>
                <a:gdLst/>
                <a:ahLst/>
                <a:cxnLst/>
                <a:rect l="l" t="t" r="r" b="b"/>
                <a:pathLst>
                  <a:path w="1073" h="1029" extrusionOk="0">
                    <a:moveTo>
                      <a:pt x="227" y="0"/>
                    </a:moveTo>
                    <a:cubicBezTo>
                      <a:pt x="151" y="0"/>
                      <a:pt x="75" y="11"/>
                      <a:pt x="1" y="33"/>
                    </a:cubicBezTo>
                    <a:lnTo>
                      <a:pt x="230" y="792"/>
                    </a:lnTo>
                    <a:lnTo>
                      <a:pt x="982" y="1029"/>
                    </a:lnTo>
                    <a:cubicBezTo>
                      <a:pt x="1072" y="750"/>
                      <a:pt x="996" y="444"/>
                      <a:pt x="794" y="235"/>
                    </a:cubicBezTo>
                    <a:cubicBezTo>
                      <a:pt x="641" y="82"/>
                      <a:pt x="436" y="0"/>
                      <a:pt x="22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25"/>
              <p:cNvSpPr/>
              <p:nvPr/>
            </p:nvSpPr>
            <p:spPr>
              <a:xfrm>
                <a:off x="2885351" y="1713065"/>
                <a:ext cx="206232" cy="225513"/>
              </a:xfrm>
              <a:custGeom>
                <a:avLst/>
                <a:gdLst/>
                <a:ahLst/>
                <a:cxnLst/>
                <a:rect l="l" t="t" r="r" b="b"/>
                <a:pathLst>
                  <a:path w="2674" h="2924" extrusionOk="0">
                    <a:moveTo>
                      <a:pt x="1337" y="0"/>
                    </a:moveTo>
                    <a:cubicBezTo>
                      <a:pt x="599" y="0"/>
                      <a:pt x="0" y="599"/>
                      <a:pt x="0" y="1336"/>
                    </a:cubicBezTo>
                    <a:lnTo>
                      <a:pt x="0" y="2923"/>
                    </a:lnTo>
                    <a:lnTo>
                      <a:pt x="648" y="2923"/>
                    </a:lnTo>
                    <a:lnTo>
                      <a:pt x="648" y="1336"/>
                    </a:lnTo>
                    <a:cubicBezTo>
                      <a:pt x="648" y="961"/>
                      <a:pt x="954" y="654"/>
                      <a:pt x="1337" y="654"/>
                    </a:cubicBezTo>
                    <a:cubicBezTo>
                      <a:pt x="1713" y="654"/>
                      <a:pt x="2019" y="961"/>
                      <a:pt x="2019" y="1336"/>
                    </a:cubicBezTo>
                    <a:lnTo>
                      <a:pt x="2019" y="2923"/>
                    </a:lnTo>
                    <a:lnTo>
                      <a:pt x="2673" y="2923"/>
                    </a:lnTo>
                    <a:lnTo>
                      <a:pt x="2673" y="1336"/>
                    </a:lnTo>
                    <a:cubicBezTo>
                      <a:pt x="2673" y="599"/>
                      <a:pt x="2075" y="0"/>
                      <a:pt x="13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25"/>
              <p:cNvSpPr/>
              <p:nvPr/>
            </p:nvSpPr>
            <p:spPr>
              <a:xfrm>
                <a:off x="2988387" y="1713065"/>
                <a:ext cx="103193" cy="225513"/>
              </a:xfrm>
              <a:custGeom>
                <a:avLst/>
                <a:gdLst/>
                <a:ahLst/>
                <a:cxnLst/>
                <a:rect l="l" t="t" r="r" b="b"/>
                <a:pathLst>
                  <a:path w="1338" h="2924" extrusionOk="0">
                    <a:moveTo>
                      <a:pt x="1" y="0"/>
                    </a:moveTo>
                    <a:lnTo>
                      <a:pt x="1" y="654"/>
                    </a:lnTo>
                    <a:cubicBezTo>
                      <a:pt x="377" y="654"/>
                      <a:pt x="683" y="961"/>
                      <a:pt x="683" y="1336"/>
                    </a:cubicBezTo>
                    <a:lnTo>
                      <a:pt x="683" y="2923"/>
                    </a:lnTo>
                    <a:lnTo>
                      <a:pt x="1337" y="2923"/>
                    </a:lnTo>
                    <a:lnTo>
                      <a:pt x="1337" y="1336"/>
                    </a:lnTo>
                    <a:cubicBezTo>
                      <a:pt x="1337" y="599"/>
                      <a:pt x="739" y="0"/>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25"/>
              <p:cNvSpPr/>
              <p:nvPr/>
            </p:nvSpPr>
            <p:spPr>
              <a:xfrm>
                <a:off x="2833293" y="1916516"/>
                <a:ext cx="309811" cy="238393"/>
              </a:xfrm>
              <a:custGeom>
                <a:avLst/>
                <a:gdLst/>
                <a:ahLst/>
                <a:cxnLst/>
                <a:rect l="l" t="t" r="r" b="b"/>
                <a:pathLst>
                  <a:path w="4017" h="3091" extrusionOk="0">
                    <a:moveTo>
                      <a:pt x="0" y="0"/>
                    </a:moveTo>
                    <a:lnTo>
                      <a:pt x="0" y="3090"/>
                    </a:lnTo>
                    <a:lnTo>
                      <a:pt x="4016" y="3090"/>
                    </a:lnTo>
                    <a:lnTo>
                      <a:pt x="401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25"/>
              <p:cNvSpPr/>
              <p:nvPr/>
            </p:nvSpPr>
            <p:spPr>
              <a:xfrm>
                <a:off x="3069443" y="1916516"/>
                <a:ext cx="73654" cy="238393"/>
              </a:xfrm>
              <a:custGeom>
                <a:avLst/>
                <a:gdLst/>
                <a:ahLst/>
                <a:cxnLst/>
                <a:rect l="l" t="t" r="r" b="b"/>
                <a:pathLst>
                  <a:path w="955" h="3091" extrusionOk="0">
                    <a:moveTo>
                      <a:pt x="1" y="0"/>
                    </a:moveTo>
                    <a:lnTo>
                      <a:pt x="1" y="3090"/>
                    </a:lnTo>
                    <a:lnTo>
                      <a:pt x="954" y="3090"/>
                    </a:lnTo>
                    <a:lnTo>
                      <a:pt x="95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25"/>
              <p:cNvSpPr/>
              <p:nvPr/>
            </p:nvSpPr>
            <p:spPr>
              <a:xfrm>
                <a:off x="2919131" y="2028653"/>
                <a:ext cx="66173" cy="66096"/>
              </a:xfrm>
              <a:custGeom>
                <a:avLst/>
                <a:gdLst/>
                <a:ahLst/>
                <a:cxnLst/>
                <a:rect l="l" t="t" r="r" b="b"/>
                <a:pathLst>
                  <a:path w="858" h="857" extrusionOk="0">
                    <a:moveTo>
                      <a:pt x="203" y="1"/>
                    </a:moveTo>
                    <a:lnTo>
                      <a:pt x="1" y="857"/>
                    </a:lnTo>
                    <a:lnTo>
                      <a:pt x="857" y="857"/>
                    </a:lnTo>
                    <a:lnTo>
                      <a:pt x="655" y="1"/>
                    </a:lnTo>
                    <a:close/>
                  </a:path>
                </a:pathLst>
              </a:custGeom>
              <a:solidFill>
                <a:srgbClr val="32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25"/>
              <p:cNvSpPr/>
              <p:nvPr/>
            </p:nvSpPr>
            <p:spPr>
              <a:xfrm>
                <a:off x="2919131" y="1972276"/>
                <a:ext cx="66173" cy="66096"/>
              </a:xfrm>
              <a:custGeom>
                <a:avLst/>
                <a:gdLst/>
                <a:ahLst/>
                <a:cxnLst/>
                <a:rect l="l" t="t" r="r" b="b"/>
                <a:pathLst>
                  <a:path w="858" h="857" extrusionOk="0">
                    <a:moveTo>
                      <a:pt x="426" y="1"/>
                    </a:moveTo>
                    <a:cubicBezTo>
                      <a:pt x="189" y="1"/>
                      <a:pt x="1" y="196"/>
                      <a:pt x="1" y="432"/>
                    </a:cubicBezTo>
                    <a:cubicBezTo>
                      <a:pt x="1" y="662"/>
                      <a:pt x="189" y="857"/>
                      <a:pt x="426" y="857"/>
                    </a:cubicBezTo>
                    <a:cubicBezTo>
                      <a:pt x="662" y="857"/>
                      <a:pt x="857" y="662"/>
                      <a:pt x="857" y="432"/>
                    </a:cubicBezTo>
                    <a:cubicBezTo>
                      <a:pt x="857" y="196"/>
                      <a:pt x="662" y="1"/>
                      <a:pt x="426" y="1"/>
                    </a:cubicBezTo>
                    <a:close/>
                  </a:path>
                </a:pathLst>
              </a:custGeom>
              <a:solidFill>
                <a:srgbClr val="32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25"/>
              <p:cNvSpPr/>
              <p:nvPr/>
            </p:nvSpPr>
            <p:spPr>
              <a:xfrm>
                <a:off x="3197776" y="1852581"/>
                <a:ext cx="419869" cy="444163"/>
              </a:xfrm>
              <a:custGeom>
                <a:avLst/>
                <a:gdLst/>
                <a:ahLst/>
                <a:cxnLst/>
                <a:rect l="l" t="t" r="r" b="b"/>
                <a:pathLst>
                  <a:path w="5444" h="5759" extrusionOk="0">
                    <a:moveTo>
                      <a:pt x="2722" y="1"/>
                    </a:moveTo>
                    <a:lnTo>
                      <a:pt x="0" y="1198"/>
                    </a:lnTo>
                    <a:lnTo>
                      <a:pt x="355" y="2889"/>
                    </a:lnTo>
                    <a:cubicBezTo>
                      <a:pt x="557" y="3850"/>
                      <a:pt x="1051" y="4727"/>
                      <a:pt x="1775" y="5388"/>
                    </a:cubicBezTo>
                    <a:cubicBezTo>
                      <a:pt x="2043" y="5635"/>
                      <a:pt x="2382" y="5759"/>
                      <a:pt x="2722" y="5759"/>
                    </a:cubicBezTo>
                    <a:cubicBezTo>
                      <a:pt x="3061" y="5759"/>
                      <a:pt x="3400" y="5635"/>
                      <a:pt x="3668" y="5388"/>
                    </a:cubicBezTo>
                    <a:cubicBezTo>
                      <a:pt x="4392" y="4727"/>
                      <a:pt x="4886" y="3850"/>
                      <a:pt x="5088" y="2889"/>
                    </a:cubicBezTo>
                    <a:lnTo>
                      <a:pt x="5443" y="1198"/>
                    </a:lnTo>
                    <a:lnTo>
                      <a:pt x="272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25"/>
              <p:cNvSpPr/>
              <p:nvPr/>
            </p:nvSpPr>
            <p:spPr>
              <a:xfrm>
                <a:off x="3229937" y="1886438"/>
                <a:ext cx="355469" cy="376370"/>
              </a:xfrm>
              <a:custGeom>
                <a:avLst/>
                <a:gdLst/>
                <a:ahLst/>
                <a:cxnLst/>
                <a:rect l="l" t="t" r="r" b="b"/>
                <a:pathLst>
                  <a:path w="4609" h="4880" extrusionOk="0">
                    <a:moveTo>
                      <a:pt x="2305" y="0"/>
                    </a:moveTo>
                    <a:lnTo>
                      <a:pt x="1" y="1016"/>
                    </a:lnTo>
                    <a:lnTo>
                      <a:pt x="300" y="2450"/>
                    </a:lnTo>
                    <a:cubicBezTo>
                      <a:pt x="474" y="3265"/>
                      <a:pt x="892" y="4002"/>
                      <a:pt x="1504" y="4566"/>
                    </a:cubicBezTo>
                    <a:cubicBezTo>
                      <a:pt x="1730" y="4775"/>
                      <a:pt x="2018" y="4879"/>
                      <a:pt x="2305" y="4879"/>
                    </a:cubicBezTo>
                    <a:cubicBezTo>
                      <a:pt x="2592" y="4879"/>
                      <a:pt x="2879" y="4775"/>
                      <a:pt x="3105" y="4566"/>
                    </a:cubicBezTo>
                    <a:cubicBezTo>
                      <a:pt x="3718" y="4002"/>
                      <a:pt x="4142" y="3265"/>
                      <a:pt x="4309" y="2450"/>
                    </a:cubicBezTo>
                    <a:lnTo>
                      <a:pt x="4609" y="1016"/>
                    </a:lnTo>
                    <a:lnTo>
                      <a:pt x="230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25"/>
              <p:cNvSpPr/>
              <p:nvPr/>
            </p:nvSpPr>
            <p:spPr>
              <a:xfrm>
                <a:off x="3407628" y="1886438"/>
                <a:ext cx="177773" cy="376370"/>
              </a:xfrm>
              <a:custGeom>
                <a:avLst/>
                <a:gdLst/>
                <a:ahLst/>
                <a:cxnLst/>
                <a:rect l="l" t="t" r="r" b="b"/>
                <a:pathLst>
                  <a:path w="2305" h="4880" extrusionOk="0">
                    <a:moveTo>
                      <a:pt x="1" y="0"/>
                    </a:moveTo>
                    <a:lnTo>
                      <a:pt x="1" y="4879"/>
                    </a:lnTo>
                    <a:cubicBezTo>
                      <a:pt x="286" y="4879"/>
                      <a:pt x="578" y="4775"/>
                      <a:pt x="801" y="4566"/>
                    </a:cubicBezTo>
                    <a:cubicBezTo>
                      <a:pt x="1414" y="4002"/>
                      <a:pt x="1838" y="3265"/>
                      <a:pt x="2005" y="2450"/>
                    </a:cubicBezTo>
                    <a:lnTo>
                      <a:pt x="2305" y="1016"/>
                    </a:lnTo>
                    <a:lnTo>
                      <a:pt x="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25"/>
              <p:cNvSpPr/>
              <p:nvPr/>
            </p:nvSpPr>
            <p:spPr>
              <a:xfrm>
                <a:off x="2805374" y="2188066"/>
                <a:ext cx="229293" cy="282740"/>
              </a:xfrm>
              <a:custGeom>
                <a:avLst/>
                <a:gdLst/>
                <a:ahLst/>
                <a:cxnLst/>
                <a:rect l="l" t="t" r="r" b="b"/>
                <a:pathLst>
                  <a:path w="2973" h="3666" extrusionOk="0">
                    <a:moveTo>
                      <a:pt x="1476" y="1"/>
                    </a:moveTo>
                    <a:cubicBezTo>
                      <a:pt x="1260" y="1"/>
                      <a:pt x="1037" y="64"/>
                      <a:pt x="836" y="182"/>
                    </a:cubicBezTo>
                    <a:cubicBezTo>
                      <a:pt x="195" y="558"/>
                      <a:pt x="0" y="1400"/>
                      <a:pt x="390" y="2033"/>
                    </a:cubicBezTo>
                    <a:lnTo>
                      <a:pt x="1344" y="3592"/>
                    </a:lnTo>
                    <a:cubicBezTo>
                      <a:pt x="1375" y="3641"/>
                      <a:pt x="1427" y="3665"/>
                      <a:pt x="1479" y="3665"/>
                    </a:cubicBezTo>
                    <a:cubicBezTo>
                      <a:pt x="1530" y="3665"/>
                      <a:pt x="1580" y="3641"/>
                      <a:pt x="1608" y="3592"/>
                    </a:cubicBezTo>
                    <a:lnTo>
                      <a:pt x="2562" y="2033"/>
                    </a:lnTo>
                    <a:cubicBezTo>
                      <a:pt x="2972" y="1358"/>
                      <a:pt x="2729" y="467"/>
                      <a:pt x="2019" y="126"/>
                    </a:cubicBezTo>
                    <a:cubicBezTo>
                      <a:pt x="1845" y="43"/>
                      <a:pt x="1657" y="1"/>
                      <a:pt x="14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25"/>
              <p:cNvSpPr/>
              <p:nvPr/>
            </p:nvSpPr>
            <p:spPr>
              <a:xfrm>
                <a:off x="2877330" y="2248761"/>
                <a:ext cx="83758" cy="83295"/>
              </a:xfrm>
              <a:custGeom>
                <a:avLst/>
                <a:gdLst/>
                <a:ahLst/>
                <a:cxnLst/>
                <a:rect l="l" t="t" r="r" b="b"/>
                <a:pathLst>
                  <a:path w="1086" h="1080" extrusionOk="0">
                    <a:moveTo>
                      <a:pt x="543" y="0"/>
                    </a:moveTo>
                    <a:cubicBezTo>
                      <a:pt x="244" y="0"/>
                      <a:pt x="0" y="244"/>
                      <a:pt x="0" y="536"/>
                    </a:cubicBezTo>
                    <a:cubicBezTo>
                      <a:pt x="0" y="836"/>
                      <a:pt x="244" y="1079"/>
                      <a:pt x="543" y="1079"/>
                    </a:cubicBezTo>
                    <a:cubicBezTo>
                      <a:pt x="842" y="1079"/>
                      <a:pt x="1086" y="836"/>
                      <a:pt x="1086" y="536"/>
                    </a:cubicBezTo>
                    <a:cubicBezTo>
                      <a:pt x="1086" y="244"/>
                      <a:pt x="842" y="0"/>
                      <a:pt x="543" y="0"/>
                    </a:cubicBezTo>
                    <a:close/>
                  </a:path>
                </a:pathLst>
              </a:custGeom>
              <a:solidFill>
                <a:srgbClr val="FBFB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25"/>
              <p:cNvSpPr/>
              <p:nvPr/>
            </p:nvSpPr>
            <p:spPr>
              <a:xfrm>
                <a:off x="3672315" y="1953535"/>
                <a:ext cx="269012" cy="192273"/>
              </a:xfrm>
              <a:custGeom>
                <a:avLst/>
                <a:gdLst/>
                <a:ahLst/>
                <a:cxnLst/>
                <a:rect l="l" t="t" r="r" b="b"/>
                <a:pathLst>
                  <a:path w="3488" h="2493" extrusionOk="0">
                    <a:moveTo>
                      <a:pt x="0" y="0"/>
                    </a:moveTo>
                    <a:lnTo>
                      <a:pt x="0" y="2492"/>
                    </a:lnTo>
                    <a:lnTo>
                      <a:pt x="3487" y="2492"/>
                    </a:lnTo>
                    <a:lnTo>
                      <a:pt x="348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25"/>
              <p:cNvSpPr/>
              <p:nvPr/>
            </p:nvSpPr>
            <p:spPr>
              <a:xfrm>
                <a:off x="3672315" y="1953535"/>
                <a:ext cx="269012" cy="98257"/>
              </a:xfrm>
              <a:custGeom>
                <a:avLst/>
                <a:gdLst/>
                <a:ahLst/>
                <a:cxnLst/>
                <a:rect l="l" t="t" r="r" b="b"/>
                <a:pathLst>
                  <a:path w="3488" h="1274" extrusionOk="0">
                    <a:moveTo>
                      <a:pt x="0" y="0"/>
                    </a:moveTo>
                    <a:lnTo>
                      <a:pt x="1747" y="1274"/>
                    </a:lnTo>
                    <a:lnTo>
                      <a:pt x="3487" y="0"/>
                    </a:lnTo>
                    <a:close/>
                  </a:path>
                </a:pathLst>
              </a:custGeom>
              <a:solidFill>
                <a:srgbClr val="E758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25"/>
              <p:cNvSpPr/>
              <p:nvPr/>
            </p:nvSpPr>
            <p:spPr>
              <a:xfrm>
                <a:off x="3672315" y="1855280"/>
                <a:ext cx="269012" cy="98334"/>
              </a:xfrm>
              <a:custGeom>
                <a:avLst/>
                <a:gdLst/>
                <a:ahLst/>
                <a:cxnLst/>
                <a:rect l="l" t="t" r="r" b="b"/>
                <a:pathLst>
                  <a:path w="3488" h="1275" extrusionOk="0">
                    <a:moveTo>
                      <a:pt x="1747" y="1"/>
                    </a:moveTo>
                    <a:lnTo>
                      <a:pt x="0" y="1274"/>
                    </a:lnTo>
                    <a:lnTo>
                      <a:pt x="3487" y="1274"/>
                    </a:lnTo>
                    <a:lnTo>
                      <a:pt x="174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25"/>
              <p:cNvSpPr/>
              <p:nvPr/>
            </p:nvSpPr>
            <p:spPr>
              <a:xfrm>
                <a:off x="3754374" y="1830061"/>
                <a:ext cx="101574" cy="152553"/>
              </a:xfrm>
              <a:custGeom>
                <a:avLst/>
                <a:gdLst/>
                <a:ahLst/>
                <a:cxnLst/>
                <a:rect l="l" t="t" r="r" b="b"/>
                <a:pathLst>
                  <a:path w="1317" h="1978" extrusionOk="0">
                    <a:moveTo>
                      <a:pt x="662" y="0"/>
                    </a:moveTo>
                    <a:lnTo>
                      <a:pt x="1" y="550"/>
                    </a:lnTo>
                    <a:lnTo>
                      <a:pt x="474" y="550"/>
                    </a:lnTo>
                    <a:lnTo>
                      <a:pt x="474" y="1977"/>
                    </a:lnTo>
                    <a:lnTo>
                      <a:pt x="843" y="1977"/>
                    </a:lnTo>
                    <a:lnTo>
                      <a:pt x="843" y="550"/>
                    </a:lnTo>
                    <a:lnTo>
                      <a:pt x="1316" y="550"/>
                    </a:lnTo>
                    <a:lnTo>
                      <a:pt x="66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25"/>
              <p:cNvSpPr/>
              <p:nvPr/>
            </p:nvSpPr>
            <p:spPr>
              <a:xfrm>
                <a:off x="3387268" y="1513317"/>
                <a:ext cx="365110" cy="175074"/>
              </a:xfrm>
              <a:custGeom>
                <a:avLst/>
                <a:gdLst/>
                <a:ahLst/>
                <a:cxnLst/>
                <a:rect l="l" t="t" r="r" b="b"/>
                <a:pathLst>
                  <a:path w="4734" h="2270" extrusionOk="0">
                    <a:moveTo>
                      <a:pt x="2492" y="1"/>
                    </a:moveTo>
                    <a:cubicBezTo>
                      <a:pt x="1796" y="1"/>
                      <a:pt x="1225" y="523"/>
                      <a:pt x="1135" y="1191"/>
                    </a:cubicBezTo>
                    <a:lnTo>
                      <a:pt x="1079" y="1191"/>
                    </a:lnTo>
                    <a:cubicBezTo>
                      <a:pt x="480" y="1191"/>
                      <a:pt x="0" y="1671"/>
                      <a:pt x="0" y="2270"/>
                    </a:cubicBezTo>
                    <a:lnTo>
                      <a:pt x="4712" y="2270"/>
                    </a:lnTo>
                    <a:cubicBezTo>
                      <a:pt x="4726" y="2200"/>
                      <a:pt x="4733" y="2138"/>
                      <a:pt x="4733" y="2068"/>
                    </a:cubicBezTo>
                    <a:cubicBezTo>
                      <a:pt x="4733" y="1581"/>
                      <a:pt x="4343" y="1191"/>
                      <a:pt x="3856" y="1191"/>
                    </a:cubicBezTo>
                    <a:lnTo>
                      <a:pt x="3842" y="1191"/>
                    </a:lnTo>
                    <a:cubicBezTo>
                      <a:pt x="3752" y="523"/>
                      <a:pt x="3181" y="1"/>
                      <a:pt x="2492" y="1"/>
                    </a:cubicBezTo>
                    <a:close/>
                  </a:path>
                </a:pathLst>
              </a:custGeom>
              <a:solidFill>
                <a:srgbClr val="B0B0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25"/>
              <p:cNvSpPr/>
              <p:nvPr/>
            </p:nvSpPr>
            <p:spPr>
              <a:xfrm>
                <a:off x="3497862" y="1542315"/>
                <a:ext cx="417169" cy="199291"/>
              </a:xfrm>
              <a:custGeom>
                <a:avLst/>
                <a:gdLst/>
                <a:ahLst/>
                <a:cxnLst/>
                <a:rect l="l" t="t" r="r" b="b"/>
                <a:pathLst>
                  <a:path w="5409" h="2584" extrusionOk="0">
                    <a:moveTo>
                      <a:pt x="2847" y="1"/>
                    </a:moveTo>
                    <a:cubicBezTo>
                      <a:pt x="2053" y="1"/>
                      <a:pt x="1399" y="592"/>
                      <a:pt x="1302" y="1351"/>
                    </a:cubicBezTo>
                    <a:lnTo>
                      <a:pt x="1232" y="1351"/>
                    </a:lnTo>
                    <a:cubicBezTo>
                      <a:pt x="557" y="1351"/>
                      <a:pt x="0" y="1901"/>
                      <a:pt x="0" y="2583"/>
                    </a:cubicBezTo>
                    <a:lnTo>
                      <a:pt x="5380" y="2583"/>
                    </a:lnTo>
                    <a:cubicBezTo>
                      <a:pt x="5394" y="2506"/>
                      <a:pt x="5408" y="2430"/>
                      <a:pt x="5408" y="2353"/>
                    </a:cubicBezTo>
                    <a:cubicBezTo>
                      <a:pt x="5408" y="1797"/>
                      <a:pt x="4956" y="1351"/>
                      <a:pt x="4406" y="1351"/>
                    </a:cubicBezTo>
                    <a:lnTo>
                      <a:pt x="4385" y="1351"/>
                    </a:lnTo>
                    <a:cubicBezTo>
                      <a:pt x="4287" y="585"/>
                      <a:pt x="3633" y="1"/>
                      <a:pt x="2847"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25"/>
              <p:cNvSpPr/>
              <p:nvPr/>
            </p:nvSpPr>
            <p:spPr>
              <a:xfrm>
                <a:off x="3706095" y="1664709"/>
                <a:ext cx="101574" cy="153093"/>
              </a:xfrm>
              <a:custGeom>
                <a:avLst/>
                <a:gdLst/>
                <a:ahLst/>
                <a:cxnLst/>
                <a:rect l="l" t="t" r="r" b="b"/>
                <a:pathLst>
                  <a:path w="1317" h="1985" extrusionOk="0">
                    <a:moveTo>
                      <a:pt x="474" y="1"/>
                    </a:moveTo>
                    <a:lnTo>
                      <a:pt x="474" y="1435"/>
                    </a:lnTo>
                    <a:lnTo>
                      <a:pt x="1" y="1435"/>
                    </a:lnTo>
                    <a:lnTo>
                      <a:pt x="662" y="1984"/>
                    </a:lnTo>
                    <a:lnTo>
                      <a:pt x="1316" y="1435"/>
                    </a:lnTo>
                    <a:lnTo>
                      <a:pt x="850" y="1435"/>
                    </a:lnTo>
                    <a:lnTo>
                      <a:pt x="85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30;p25"/>
              <p:cNvSpPr/>
              <p:nvPr/>
            </p:nvSpPr>
            <p:spPr>
              <a:xfrm>
                <a:off x="3619177" y="1664709"/>
                <a:ext cx="101496" cy="153093"/>
              </a:xfrm>
              <a:custGeom>
                <a:avLst/>
                <a:gdLst/>
                <a:ahLst/>
                <a:cxnLst/>
                <a:rect l="l" t="t" r="r" b="b"/>
                <a:pathLst>
                  <a:path w="1316" h="1985" extrusionOk="0">
                    <a:moveTo>
                      <a:pt x="661" y="1"/>
                    </a:moveTo>
                    <a:lnTo>
                      <a:pt x="0" y="558"/>
                    </a:lnTo>
                    <a:lnTo>
                      <a:pt x="473" y="558"/>
                    </a:lnTo>
                    <a:lnTo>
                      <a:pt x="473" y="1984"/>
                    </a:lnTo>
                    <a:lnTo>
                      <a:pt x="842" y="1984"/>
                    </a:lnTo>
                    <a:lnTo>
                      <a:pt x="842" y="558"/>
                    </a:lnTo>
                    <a:lnTo>
                      <a:pt x="1315" y="558"/>
                    </a:lnTo>
                    <a:lnTo>
                      <a:pt x="66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25"/>
              <p:cNvSpPr/>
              <p:nvPr/>
            </p:nvSpPr>
            <p:spPr>
              <a:xfrm>
                <a:off x="3055484" y="1411900"/>
                <a:ext cx="290530" cy="276493"/>
              </a:xfrm>
              <a:custGeom>
                <a:avLst/>
                <a:gdLst/>
                <a:ahLst/>
                <a:cxnLst/>
                <a:rect l="l" t="t" r="r" b="b"/>
                <a:pathLst>
                  <a:path w="3767" h="3585" extrusionOk="0">
                    <a:moveTo>
                      <a:pt x="2687" y="0"/>
                    </a:moveTo>
                    <a:lnTo>
                      <a:pt x="2263" y="627"/>
                    </a:lnTo>
                    <a:lnTo>
                      <a:pt x="1" y="627"/>
                    </a:lnTo>
                    <a:lnTo>
                      <a:pt x="1" y="3585"/>
                    </a:lnTo>
                    <a:lnTo>
                      <a:pt x="3766" y="3585"/>
                    </a:lnTo>
                    <a:lnTo>
                      <a:pt x="376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25"/>
              <p:cNvSpPr/>
              <p:nvPr/>
            </p:nvSpPr>
            <p:spPr>
              <a:xfrm>
                <a:off x="3023864" y="1411900"/>
                <a:ext cx="289913" cy="276493"/>
              </a:xfrm>
              <a:custGeom>
                <a:avLst/>
                <a:gdLst/>
                <a:ahLst/>
                <a:cxnLst/>
                <a:rect l="l" t="t" r="r" b="b"/>
                <a:pathLst>
                  <a:path w="3759" h="3585" extrusionOk="0">
                    <a:moveTo>
                      <a:pt x="2680" y="0"/>
                    </a:moveTo>
                    <a:lnTo>
                      <a:pt x="2262" y="627"/>
                    </a:lnTo>
                    <a:lnTo>
                      <a:pt x="0" y="627"/>
                    </a:lnTo>
                    <a:lnTo>
                      <a:pt x="0" y="3585"/>
                    </a:lnTo>
                    <a:lnTo>
                      <a:pt x="3759" y="3585"/>
                    </a:lnTo>
                    <a:lnTo>
                      <a:pt x="375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25"/>
              <p:cNvSpPr/>
              <p:nvPr/>
            </p:nvSpPr>
            <p:spPr>
              <a:xfrm>
                <a:off x="3045844" y="1482776"/>
                <a:ext cx="239473" cy="174534"/>
              </a:xfrm>
              <a:custGeom>
                <a:avLst/>
                <a:gdLst/>
                <a:ahLst/>
                <a:cxnLst/>
                <a:rect l="l" t="t" r="r" b="b"/>
                <a:pathLst>
                  <a:path w="3105" h="2263" extrusionOk="0">
                    <a:moveTo>
                      <a:pt x="1" y="0"/>
                    </a:moveTo>
                    <a:lnTo>
                      <a:pt x="1" y="2262"/>
                    </a:lnTo>
                    <a:lnTo>
                      <a:pt x="3105" y="2262"/>
                    </a:lnTo>
                    <a:lnTo>
                      <a:pt x="3105" y="14"/>
                    </a:lnTo>
                    <a:lnTo>
                      <a:pt x="1" y="0"/>
                    </a:lnTo>
                    <a:close/>
                  </a:path>
                </a:pathLst>
              </a:custGeom>
              <a:solidFill>
                <a:srgbClr val="FBFB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25"/>
              <p:cNvSpPr/>
              <p:nvPr/>
            </p:nvSpPr>
            <p:spPr>
              <a:xfrm>
                <a:off x="2973348" y="1503677"/>
                <a:ext cx="340430" cy="184714"/>
              </a:xfrm>
              <a:custGeom>
                <a:avLst/>
                <a:gdLst/>
                <a:ahLst/>
                <a:cxnLst/>
                <a:rect l="l" t="t" r="r" b="b"/>
                <a:pathLst>
                  <a:path w="4414" h="2395" extrusionOk="0">
                    <a:moveTo>
                      <a:pt x="1" y="1"/>
                    </a:moveTo>
                    <a:lnTo>
                      <a:pt x="655" y="2395"/>
                    </a:lnTo>
                    <a:lnTo>
                      <a:pt x="4414" y="2395"/>
                    </a:lnTo>
                    <a:lnTo>
                      <a:pt x="3759" y="15"/>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25"/>
              <p:cNvSpPr/>
              <p:nvPr/>
            </p:nvSpPr>
            <p:spPr>
              <a:xfrm>
                <a:off x="3445727" y="1758645"/>
                <a:ext cx="59695" cy="53756"/>
              </a:xfrm>
              <a:custGeom>
                <a:avLst/>
                <a:gdLst/>
                <a:ahLst/>
                <a:cxnLst/>
                <a:rect l="l" t="t" r="r" b="b"/>
                <a:pathLst>
                  <a:path w="774" h="697" extrusionOk="0">
                    <a:moveTo>
                      <a:pt x="189" y="1"/>
                    </a:moveTo>
                    <a:lnTo>
                      <a:pt x="1" y="223"/>
                    </a:lnTo>
                    <a:lnTo>
                      <a:pt x="1" y="453"/>
                    </a:lnTo>
                    <a:lnTo>
                      <a:pt x="175" y="697"/>
                    </a:lnTo>
                    <a:lnTo>
                      <a:pt x="773" y="349"/>
                    </a:lnTo>
                    <a:lnTo>
                      <a:pt x="189" y="1"/>
                    </a:lnTo>
                    <a:close/>
                  </a:path>
                </a:pathLst>
              </a:custGeom>
              <a:solidFill>
                <a:srgbClr val="FBFB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1536;p25"/>
              <p:cNvSpPr/>
              <p:nvPr/>
            </p:nvSpPr>
            <p:spPr>
              <a:xfrm>
                <a:off x="3445727" y="1785484"/>
                <a:ext cx="59695" cy="26917"/>
              </a:xfrm>
              <a:custGeom>
                <a:avLst/>
                <a:gdLst/>
                <a:ahLst/>
                <a:cxnLst/>
                <a:rect l="l" t="t" r="r" b="b"/>
                <a:pathLst>
                  <a:path w="774" h="349" extrusionOk="0">
                    <a:moveTo>
                      <a:pt x="1" y="1"/>
                    </a:moveTo>
                    <a:lnTo>
                      <a:pt x="1" y="105"/>
                    </a:lnTo>
                    <a:lnTo>
                      <a:pt x="175" y="349"/>
                    </a:lnTo>
                    <a:lnTo>
                      <a:pt x="773" y="1"/>
                    </a:lnTo>
                    <a:close/>
                  </a:path>
                </a:pathLst>
              </a:custGeom>
              <a:solidFill>
                <a:srgbClr val="DEDE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 name="Google Shape;1537;p25"/>
              <p:cNvSpPr/>
              <p:nvPr/>
            </p:nvSpPr>
            <p:spPr>
              <a:xfrm>
                <a:off x="3198856" y="1758645"/>
                <a:ext cx="261454" cy="53756"/>
              </a:xfrm>
              <a:custGeom>
                <a:avLst/>
                <a:gdLst/>
                <a:ahLst/>
                <a:cxnLst/>
                <a:rect l="l" t="t" r="r" b="b"/>
                <a:pathLst>
                  <a:path w="3390" h="697" extrusionOk="0">
                    <a:moveTo>
                      <a:pt x="0" y="1"/>
                    </a:moveTo>
                    <a:lnTo>
                      <a:pt x="0" y="697"/>
                    </a:lnTo>
                    <a:lnTo>
                      <a:pt x="3390" y="697"/>
                    </a:lnTo>
                    <a:lnTo>
                      <a:pt x="3278" y="502"/>
                    </a:lnTo>
                    <a:lnTo>
                      <a:pt x="3278" y="196"/>
                    </a:lnTo>
                    <a:lnTo>
                      <a:pt x="33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25"/>
              <p:cNvSpPr/>
              <p:nvPr/>
            </p:nvSpPr>
            <p:spPr>
              <a:xfrm>
                <a:off x="3198856" y="1773684"/>
                <a:ext cx="261454" cy="23677"/>
              </a:xfrm>
              <a:custGeom>
                <a:avLst/>
                <a:gdLst/>
                <a:ahLst/>
                <a:cxnLst/>
                <a:rect l="l" t="t" r="r" b="b"/>
                <a:pathLst>
                  <a:path w="3390" h="307" extrusionOk="0">
                    <a:moveTo>
                      <a:pt x="0" y="1"/>
                    </a:moveTo>
                    <a:lnTo>
                      <a:pt x="0" y="307"/>
                    </a:lnTo>
                    <a:lnTo>
                      <a:pt x="3278" y="307"/>
                    </a:lnTo>
                    <a:lnTo>
                      <a:pt x="3390" y="154"/>
                    </a:lnTo>
                    <a:lnTo>
                      <a:pt x="3278" y="1"/>
                    </a:lnTo>
                    <a:close/>
                  </a:path>
                </a:pathLst>
              </a:custGeom>
              <a:solidFill>
                <a:srgbClr val="32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1539;p25"/>
              <p:cNvSpPr/>
              <p:nvPr/>
            </p:nvSpPr>
            <p:spPr>
              <a:xfrm>
                <a:off x="3181118" y="1758645"/>
                <a:ext cx="29616" cy="53756"/>
              </a:xfrm>
              <a:custGeom>
                <a:avLst/>
                <a:gdLst/>
                <a:ahLst/>
                <a:cxnLst/>
                <a:rect l="l" t="t" r="r" b="b"/>
                <a:pathLst>
                  <a:path w="384" h="697" extrusionOk="0">
                    <a:moveTo>
                      <a:pt x="1" y="1"/>
                    </a:moveTo>
                    <a:lnTo>
                      <a:pt x="1" y="697"/>
                    </a:lnTo>
                    <a:lnTo>
                      <a:pt x="383" y="697"/>
                    </a:lnTo>
                    <a:lnTo>
                      <a:pt x="383" y="1"/>
                    </a:lnTo>
                    <a:close/>
                  </a:path>
                </a:pathLst>
              </a:custGeom>
              <a:solidFill>
                <a:srgbClr val="FBFB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40;p25"/>
              <p:cNvSpPr/>
              <p:nvPr/>
            </p:nvSpPr>
            <p:spPr>
              <a:xfrm>
                <a:off x="3181118" y="1785484"/>
                <a:ext cx="29616" cy="26917"/>
              </a:xfrm>
              <a:custGeom>
                <a:avLst/>
                <a:gdLst/>
                <a:ahLst/>
                <a:cxnLst/>
                <a:rect l="l" t="t" r="r" b="b"/>
                <a:pathLst>
                  <a:path w="384" h="349" extrusionOk="0">
                    <a:moveTo>
                      <a:pt x="1" y="1"/>
                    </a:moveTo>
                    <a:lnTo>
                      <a:pt x="1" y="349"/>
                    </a:lnTo>
                    <a:lnTo>
                      <a:pt x="383" y="349"/>
                    </a:lnTo>
                    <a:lnTo>
                      <a:pt x="383" y="1"/>
                    </a:lnTo>
                    <a:close/>
                  </a:path>
                </a:pathLst>
              </a:custGeom>
              <a:solidFill>
                <a:srgbClr val="DEDE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25"/>
              <p:cNvSpPr/>
              <p:nvPr/>
            </p:nvSpPr>
            <p:spPr>
              <a:xfrm>
                <a:off x="3150500" y="1758645"/>
                <a:ext cx="30696" cy="53756"/>
              </a:xfrm>
              <a:custGeom>
                <a:avLst/>
                <a:gdLst/>
                <a:ahLst/>
                <a:cxnLst/>
                <a:rect l="l" t="t" r="r" b="b"/>
                <a:pathLst>
                  <a:path w="398" h="697" extrusionOk="0">
                    <a:moveTo>
                      <a:pt x="182" y="1"/>
                    </a:moveTo>
                    <a:cubicBezTo>
                      <a:pt x="84" y="1"/>
                      <a:pt x="1" y="84"/>
                      <a:pt x="1" y="182"/>
                    </a:cubicBezTo>
                    <a:lnTo>
                      <a:pt x="1" y="516"/>
                    </a:lnTo>
                    <a:cubicBezTo>
                      <a:pt x="1" y="620"/>
                      <a:pt x="84" y="697"/>
                      <a:pt x="182" y="697"/>
                    </a:cubicBezTo>
                    <a:lnTo>
                      <a:pt x="398" y="697"/>
                    </a:lnTo>
                    <a:lnTo>
                      <a:pt x="39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1542;p25"/>
              <p:cNvSpPr/>
              <p:nvPr/>
            </p:nvSpPr>
            <p:spPr>
              <a:xfrm>
                <a:off x="3150500" y="1785484"/>
                <a:ext cx="30696" cy="26917"/>
              </a:xfrm>
              <a:custGeom>
                <a:avLst/>
                <a:gdLst/>
                <a:ahLst/>
                <a:cxnLst/>
                <a:rect l="l" t="t" r="r" b="b"/>
                <a:pathLst>
                  <a:path w="398" h="349" extrusionOk="0">
                    <a:moveTo>
                      <a:pt x="1" y="1"/>
                    </a:moveTo>
                    <a:lnTo>
                      <a:pt x="1" y="168"/>
                    </a:lnTo>
                    <a:cubicBezTo>
                      <a:pt x="1" y="272"/>
                      <a:pt x="84" y="349"/>
                      <a:pt x="182" y="349"/>
                    </a:cubicBezTo>
                    <a:lnTo>
                      <a:pt x="398" y="349"/>
                    </a:lnTo>
                    <a:lnTo>
                      <a:pt x="39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1543;p25"/>
              <p:cNvSpPr/>
              <p:nvPr/>
            </p:nvSpPr>
            <p:spPr>
              <a:xfrm>
                <a:off x="3480124" y="1772604"/>
                <a:ext cx="25297" cy="25837"/>
              </a:xfrm>
              <a:custGeom>
                <a:avLst/>
                <a:gdLst/>
                <a:ahLst/>
                <a:cxnLst/>
                <a:rect l="l" t="t" r="r" b="b"/>
                <a:pathLst>
                  <a:path w="328" h="335" extrusionOk="0">
                    <a:moveTo>
                      <a:pt x="42" y="1"/>
                    </a:moveTo>
                    <a:cubicBezTo>
                      <a:pt x="14" y="49"/>
                      <a:pt x="0" y="105"/>
                      <a:pt x="0" y="168"/>
                    </a:cubicBezTo>
                    <a:cubicBezTo>
                      <a:pt x="0" y="230"/>
                      <a:pt x="14" y="286"/>
                      <a:pt x="42" y="335"/>
                    </a:cubicBezTo>
                    <a:lnTo>
                      <a:pt x="327" y="168"/>
                    </a:lnTo>
                    <a:lnTo>
                      <a:pt x="42" y="1"/>
                    </a:lnTo>
                    <a:close/>
                  </a:path>
                </a:pathLst>
              </a:custGeom>
              <a:solidFill>
                <a:srgbClr val="6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25"/>
              <p:cNvSpPr/>
              <p:nvPr/>
            </p:nvSpPr>
            <p:spPr>
              <a:xfrm>
                <a:off x="3480124" y="1785484"/>
                <a:ext cx="25297" cy="12957"/>
              </a:xfrm>
              <a:custGeom>
                <a:avLst/>
                <a:gdLst/>
                <a:ahLst/>
                <a:cxnLst/>
                <a:rect l="l" t="t" r="r" b="b"/>
                <a:pathLst>
                  <a:path w="328" h="168" extrusionOk="0">
                    <a:moveTo>
                      <a:pt x="0" y="1"/>
                    </a:moveTo>
                    <a:cubicBezTo>
                      <a:pt x="0" y="63"/>
                      <a:pt x="14" y="119"/>
                      <a:pt x="42" y="168"/>
                    </a:cubicBezTo>
                    <a:lnTo>
                      <a:pt x="327" y="1"/>
                    </a:lnTo>
                    <a:close/>
                  </a:path>
                </a:pathLst>
              </a:custGeom>
              <a:solidFill>
                <a:srgbClr val="32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25"/>
              <p:cNvSpPr/>
              <p:nvPr/>
            </p:nvSpPr>
            <p:spPr>
              <a:xfrm>
                <a:off x="3181118" y="1758645"/>
                <a:ext cx="77" cy="53756"/>
              </a:xfrm>
              <a:custGeom>
                <a:avLst/>
                <a:gdLst/>
                <a:ahLst/>
                <a:cxnLst/>
                <a:rect l="l" t="t" r="r" b="b"/>
                <a:pathLst>
                  <a:path w="1" h="697" fill="none" extrusionOk="0">
                    <a:moveTo>
                      <a:pt x="1" y="697"/>
                    </a:moveTo>
                    <a:lnTo>
                      <a:pt x="1" y="1"/>
                    </a:lnTo>
                  </a:path>
                </a:pathLst>
              </a:custGeom>
              <a:noFill/>
              <a:ln w="8175" cap="flat" cmpd="sng">
                <a:solidFill>
                  <a:srgbClr val="323535"/>
                </a:solidFill>
                <a:prstDash val="solid"/>
                <a:miter lim="696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 name="مربع نص 3">
            <a:extLst>
              <a:ext uri="{FF2B5EF4-FFF2-40B4-BE49-F238E27FC236}">
                <a16:creationId xmlns:a16="http://schemas.microsoft.com/office/drawing/2014/main" id="{534C28E5-0B74-D0DC-C841-26BDA064B105}"/>
              </a:ext>
            </a:extLst>
          </p:cNvPr>
          <p:cNvSpPr txBox="1"/>
          <p:nvPr/>
        </p:nvSpPr>
        <p:spPr>
          <a:xfrm>
            <a:off x="2362539" y="212371"/>
            <a:ext cx="4324449" cy="584775"/>
          </a:xfrm>
          <a:prstGeom prst="rect">
            <a:avLst/>
          </a:prstGeom>
          <a:noFill/>
        </p:spPr>
        <p:txBody>
          <a:bodyPr wrap="square">
            <a:spAutoFit/>
          </a:bodyPr>
          <a:lstStyle/>
          <a:p>
            <a:pPr algn="ctr" rtl="1"/>
            <a:r>
              <a:rPr lang="ar-SA" sz="3200" b="1" dirty="0">
                <a:solidFill>
                  <a:srgbClr val="002060"/>
                </a:solidFill>
                <a:latin typeface="Sakkal Majalla" panose="02000000000000000000" pitchFamily="2" charset="-78"/>
                <a:cs typeface="Sakkal Majalla" panose="02000000000000000000" pitchFamily="2" charset="-78"/>
              </a:rPr>
              <a:t>مصادر البيانات الثانوية</a:t>
            </a:r>
          </a:p>
        </p:txBody>
      </p:sp>
      <p:sp>
        <p:nvSpPr>
          <p:cNvPr id="8" name="Google Shape;2507;p38">
            <a:extLst>
              <a:ext uri="{FF2B5EF4-FFF2-40B4-BE49-F238E27FC236}">
                <a16:creationId xmlns:a16="http://schemas.microsoft.com/office/drawing/2014/main" id="{037B5BEE-11E3-60A1-7571-4413C827BF57}"/>
              </a:ext>
            </a:extLst>
          </p:cNvPr>
          <p:cNvSpPr txBox="1"/>
          <p:nvPr/>
        </p:nvSpPr>
        <p:spPr>
          <a:xfrm>
            <a:off x="6629409" y="4266234"/>
            <a:ext cx="2095248" cy="572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ar-SA" sz="1800" dirty="0">
                <a:solidFill>
                  <a:schemeClr val="tx1"/>
                </a:solidFill>
                <a:latin typeface="Calibri" panose="020F0502020204030204" pitchFamily="34" charset="0"/>
                <a:cs typeface="Calibri" panose="020F0502020204030204" pitchFamily="34" charset="0"/>
                <a:sym typeface="Fira Sans Extra Condensed"/>
              </a:rPr>
              <a:t>مصادر البيانات الداخلية</a:t>
            </a:r>
            <a:endParaRPr sz="1800" dirty="0">
              <a:solidFill>
                <a:schemeClr val="tx1"/>
              </a:solidFill>
              <a:latin typeface="Calibri" panose="020F0502020204030204" pitchFamily="34" charset="0"/>
              <a:cs typeface="Calibri" panose="020F0502020204030204" pitchFamily="34" charset="0"/>
              <a:sym typeface="Fira Sans Extra Condensed"/>
            </a:endParaRPr>
          </a:p>
        </p:txBody>
      </p:sp>
      <p:sp>
        <p:nvSpPr>
          <p:cNvPr id="11" name="Google Shape;2507;p38">
            <a:extLst>
              <a:ext uri="{FF2B5EF4-FFF2-40B4-BE49-F238E27FC236}">
                <a16:creationId xmlns:a16="http://schemas.microsoft.com/office/drawing/2014/main" id="{5ACE5D8F-1B5B-73E1-E0B2-1696AAFE08E2}"/>
              </a:ext>
            </a:extLst>
          </p:cNvPr>
          <p:cNvSpPr txBox="1"/>
          <p:nvPr/>
        </p:nvSpPr>
        <p:spPr>
          <a:xfrm>
            <a:off x="425375" y="4284281"/>
            <a:ext cx="2146143" cy="572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ar-SA" sz="1800" dirty="0">
                <a:solidFill>
                  <a:schemeClr val="tx1"/>
                </a:solidFill>
                <a:latin typeface="Calibri" panose="020F0502020204030204" pitchFamily="34" charset="0"/>
                <a:cs typeface="Calibri" panose="020F0502020204030204" pitchFamily="34" charset="0"/>
                <a:sym typeface="Fira Sans Extra Condensed"/>
              </a:rPr>
              <a:t>مصادر البيانات الخارجية</a:t>
            </a:r>
            <a:endParaRPr sz="1800" dirty="0">
              <a:solidFill>
                <a:schemeClr val="tx1"/>
              </a:solidFill>
              <a:latin typeface="Calibri" panose="020F0502020204030204" pitchFamily="34" charset="0"/>
              <a:cs typeface="Calibri" panose="020F0502020204030204" pitchFamily="34" charset="0"/>
              <a:sym typeface="Fira Sans Extra Condensed"/>
            </a:endParaRPr>
          </a:p>
        </p:txBody>
      </p:sp>
      <p:grpSp>
        <p:nvGrpSpPr>
          <p:cNvPr id="25" name="مجموعة 24">
            <a:extLst>
              <a:ext uri="{FF2B5EF4-FFF2-40B4-BE49-F238E27FC236}">
                <a16:creationId xmlns:a16="http://schemas.microsoft.com/office/drawing/2014/main" id="{3491652B-3D0D-1322-A7EC-8FB1ACC888D7}"/>
              </a:ext>
            </a:extLst>
          </p:cNvPr>
          <p:cNvGrpSpPr/>
          <p:nvPr/>
        </p:nvGrpSpPr>
        <p:grpSpPr>
          <a:xfrm>
            <a:off x="85060" y="4775125"/>
            <a:ext cx="8973880" cy="368915"/>
            <a:chOff x="85060" y="4775125"/>
            <a:chExt cx="8973880" cy="368915"/>
          </a:xfrm>
        </p:grpSpPr>
        <p:sp>
          <p:nvSpPr>
            <p:cNvPr id="26" name="Google Shape;1161;p24">
              <a:extLst>
                <a:ext uri="{FF2B5EF4-FFF2-40B4-BE49-F238E27FC236}">
                  <a16:creationId xmlns:a16="http://schemas.microsoft.com/office/drawing/2014/main" id="{8C658231-682E-6D15-71DB-95423BEF8BDC}"/>
                </a:ext>
              </a:extLst>
            </p:cNvPr>
            <p:cNvSpPr/>
            <p:nvPr/>
          </p:nvSpPr>
          <p:spPr>
            <a:xfrm>
              <a:off x="85060" y="4775125"/>
              <a:ext cx="8973880" cy="368915"/>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مربع نص 26">
              <a:extLst>
                <a:ext uri="{FF2B5EF4-FFF2-40B4-BE49-F238E27FC236}">
                  <a16:creationId xmlns:a16="http://schemas.microsoft.com/office/drawing/2014/main" id="{988811A4-5936-B398-FBD4-92251DAC733C}"/>
                </a:ext>
              </a:extLst>
            </p:cNvPr>
            <p:cNvSpPr txBox="1"/>
            <p:nvPr/>
          </p:nvSpPr>
          <p:spPr>
            <a:xfrm>
              <a:off x="3325928" y="4802823"/>
              <a:ext cx="2146143" cy="307777"/>
            </a:xfrm>
            <a:prstGeom prst="rect">
              <a:avLst/>
            </a:prstGeom>
            <a:noFill/>
          </p:spPr>
          <p:txBody>
            <a:bodyPr wrap="square">
              <a:spAutoFit/>
            </a:bodyPr>
            <a:lstStyle/>
            <a:p>
              <a:pPr algn="ctr" rtl="1"/>
              <a:r>
                <a:rPr lang="ar-SA" b="1" i="0" u="none" strike="noStrike" baseline="0" dirty="0">
                  <a:solidFill>
                    <a:schemeClr val="bg1"/>
                  </a:solidFill>
                  <a:latin typeface="Calibri" panose="020F0502020204030204" pitchFamily="34" charset="0"/>
                  <a:cs typeface="Calibri" panose="020F0502020204030204" pitchFamily="34" charset="0"/>
                </a:rPr>
                <a:t>إعداد المعلمة : منال الرحيلي</a:t>
              </a:r>
              <a:endParaRPr lang="ar-SA" b="1" dirty="0">
                <a:solidFill>
                  <a:schemeClr val="bg1"/>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1309"/>
                                        </p:tgtEl>
                                        <p:attrNameLst>
                                          <p:attrName>style.visibility</p:attrName>
                                        </p:attrNameLst>
                                      </p:cBhvr>
                                      <p:to>
                                        <p:strVal val="visible"/>
                                      </p:to>
                                    </p:set>
                                    <p:animEffect transition="in" filter="circle(in)">
                                      <p:cBhvr>
                                        <p:cTn id="23" dur="2000"/>
                                        <p:tgtEl>
                                          <p:spTgt spid="1309"/>
                                        </p:tgtEl>
                                      </p:cBhvr>
                                    </p:animEffect>
                                  </p:childTnLst>
                                </p:cTn>
                              </p:par>
                            </p:childTnLst>
                          </p:cTn>
                        </p:par>
                      </p:childTnLst>
                    </p:cTn>
                  </p:par>
                  <p:par>
                    <p:cTn id="24" fill="hold">
                      <p:stCondLst>
                        <p:cond delay="indefinite"/>
                      </p:stCondLst>
                      <p:childTnLst>
                        <p:par>
                          <p:cTn id="25" fill="hold">
                            <p:stCondLst>
                              <p:cond delay="0"/>
                            </p:stCondLst>
                            <p:childTnLst>
                              <p:par>
                                <p:cTn id="26" presetID="21" presetClass="entr" presetSubtype="1" fill="hold" grpId="0" nodeType="clickEffect">
                                  <p:stCondLst>
                                    <p:cond delay="0"/>
                                  </p:stCondLst>
                                  <p:childTnLst>
                                    <p:set>
                                      <p:cBhvr>
                                        <p:cTn id="27" dur="1" fill="hold">
                                          <p:stCondLst>
                                            <p:cond delay="0"/>
                                          </p:stCondLst>
                                        </p:cTn>
                                        <p:tgtEl>
                                          <p:spTgt spid="1308"/>
                                        </p:tgtEl>
                                        <p:attrNameLst>
                                          <p:attrName>style.visibility</p:attrName>
                                        </p:attrNameLst>
                                      </p:cBhvr>
                                      <p:to>
                                        <p:strVal val="visible"/>
                                      </p:to>
                                    </p:set>
                                    <p:animEffect transition="in" filter="wheel(1)">
                                      <p:cBhvr>
                                        <p:cTn id="28" dur="2000"/>
                                        <p:tgtEl>
                                          <p:spTgt spid="1308"/>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grpId="0" nodeType="clickEffect">
                                  <p:stCondLst>
                                    <p:cond delay="0"/>
                                  </p:stCondLst>
                                  <p:childTnLst>
                                    <p:set>
                                      <p:cBhvr>
                                        <p:cTn id="32" dur="1" fill="hold">
                                          <p:stCondLst>
                                            <p:cond delay="0"/>
                                          </p:stCondLst>
                                        </p:cTn>
                                        <p:tgtEl>
                                          <p:spTgt spid="1307"/>
                                        </p:tgtEl>
                                        <p:attrNameLst>
                                          <p:attrName>style.visibility</p:attrName>
                                        </p:attrNameLst>
                                      </p:cBhvr>
                                      <p:to>
                                        <p:strVal val="visible"/>
                                      </p:to>
                                    </p:set>
                                    <p:animEffect transition="in" filter="circle(in)">
                                      <p:cBhvr>
                                        <p:cTn id="33" dur="2000"/>
                                        <p:tgtEl>
                                          <p:spTgt spid="1307"/>
                                        </p:tgtEl>
                                      </p:cBhvr>
                                    </p:animEffect>
                                  </p:childTnLst>
                                </p:cTn>
                              </p:par>
                            </p:childTnLst>
                          </p:cTn>
                        </p:par>
                      </p:childTnLst>
                    </p:cTn>
                  </p:par>
                  <p:par>
                    <p:cTn id="34" fill="hold">
                      <p:stCondLst>
                        <p:cond delay="indefinite"/>
                      </p:stCondLst>
                      <p:childTnLst>
                        <p:par>
                          <p:cTn id="35" fill="hold">
                            <p:stCondLst>
                              <p:cond delay="0"/>
                            </p:stCondLst>
                            <p:childTnLst>
                              <p:par>
                                <p:cTn id="36" presetID="6" presetClass="entr" presetSubtype="16" fill="hold" grpId="0" nodeType="clickEffect">
                                  <p:stCondLst>
                                    <p:cond delay="0"/>
                                  </p:stCondLst>
                                  <p:childTnLst>
                                    <p:set>
                                      <p:cBhvr>
                                        <p:cTn id="37" dur="1" fill="hold">
                                          <p:stCondLst>
                                            <p:cond delay="0"/>
                                          </p:stCondLst>
                                        </p:cTn>
                                        <p:tgtEl>
                                          <p:spTgt spid="1306"/>
                                        </p:tgtEl>
                                        <p:attrNameLst>
                                          <p:attrName>style.visibility</p:attrName>
                                        </p:attrNameLst>
                                      </p:cBhvr>
                                      <p:to>
                                        <p:strVal val="visible"/>
                                      </p:to>
                                    </p:set>
                                    <p:animEffect transition="in" filter="circle(in)">
                                      <p:cBhvr>
                                        <p:cTn id="38" dur="2000"/>
                                        <p:tgtEl>
                                          <p:spTgt spid="13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6" grpId="0" animBg="1"/>
      <p:bldP spid="1307" grpId="0" animBg="1"/>
      <p:bldP spid="1308" grpId="0" animBg="1"/>
      <p:bldP spid="1309" grpId="0" animBg="1"/>
      <p:bldP spid="4" grpId="0"/>
      <p:bldP spid="8"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84"/>
        <p:cNvGrpSpPr/>
        <p:nvPr/>
      </p:nvGrpSpPr>
      <p:grpSpPr>
        <a:xfrm>
          <a:off x="0" y="0"/>
          <a:ext cx="0" cy="0"/>
          <a:chOff x="0" y="0"/>
          <a:chExt cx="0" cy="0"/>
        </a:xfrm>
      </p:grpSpPr>
      <p:sp>
        <p:nvSpPr>
          <p:cNvPr id="585" name="Google Shape;585;p20"/>
          <p:cNvSpPr/>
          <p:nvPr/>
        </p:nvSpPr>
        <p:spPr>
          <a:xfrm>
            <a:off x="7220834" y="95161"/>
            <a:ext cx="1759696" cy="969055"/>
          </a:xfrm>
          <a:prstGeom prst="roundRect">
            <a:avLst>
              <a:gd name="adj" fmla="val 34237"/>
            </a:avLst>
          </a:prstGeom>
          <a:ln/>
        </p:spPr>
        <p:style>
          <a:lnRef idx="1">
            <a:schemeClr val="accent4"/>
          </a:lnRef>
          <a:fillRef idx="2">
            <a:schemeClr val="accent4"/>
          </a:fillRef>
          <a:effectRef idx="1">
            <a:schemeClr val="accent4"/>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20"/>
          <p:cNvSpPr/>
          <p:nvPr/>
        </p:nvSpPr>
        <p:spPr>
          <a:xfrm>
            <a:off x="7475045" y="4475639"/>
            <a:ext cx="1297200" cy="572700"/>
          </a:xfrm>
          <a:prstGeom prst="roundRect">
            <a:avLst>
              <a:gd name="adj" fmla="val 34237"/>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20"/>
          <p:cNvSpPr/>
          <p:nvPr/>
        </p:nvSpPr>
        <p:spPr>
          <a:xfrm>
            <a:off x="7475045" y="3744658"/>
            <a:ext cx="1297200" cy="572700"/>
          </a:xfrm>
          <a:prstGeom prst="roundRect">
            <a:avLst>
              <a:gd name="adj" fmla="val 34237"/>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20"/>
          <p:cNvSpPr/>
          <p:nvPr/>
        </p:nvSpPr>
        <p:spPr>
          <a:xfrm>
            <a:off x="7475045" y="2908211"/>
            <a:ext cx="1297200" cy="572700"/>
          </a:xfrm>
          <a:prstGeom prst="roundRect">
            <a:avLst>
              <a:gd name="adj" fmla="val 34237"/>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20"/>
          <p:cNvSpPr/>
          <p:nvPr/>
        </p:nvSpPr>
        <p:spPr>
          <a:xfrm>
            <a:off x="7474132" y="2078727"/>
            <a:ext cx="1297200" cy="572700"/>
          </a:xfrm>
          <a:prstGeom prst="roundRect">
            <a:avLst>
              <a:gd name="adj" fmla="val 34237"/>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20"/>
          <p:cNvSpPr/>
          <p:nvPr/>
        </p:nvSpPr>
        <p:spPr>
          <a:xfrm>
            <a:off x="7438430" y="1216263"/>
            <a:ext cx="1297200" cy="572700"/>
          </a:xfrm>
          <a:prstGeom prst="roundRect">
            <a:avLst>
              <a:gd name="adj" fmla="val 34237"/>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20"/>
          <p:cNvSpPr/>
          <p:nvPr/>
        </p:nvSpPr>
        <p:spPr>
          <a:xfrm>
            <a:off x="4418771" y="357504"/>
            <a:ext cx="2668871" cy="572700"/>
          </a:xfrm>
          <a:prstGeom prst="roundRect">
            <a:avLst>
              <a:gd name="adj" fmla="val 15105"/>
            </a:avLst>
          </a:prstGeom>
          <a:solidFill>
            <a:srgbClr val="11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00" name="Google Shape;600;p20"/>
          <p:cNvGrpSpPr/>
          <p:nvPr/>
        </p:nvGrpSpPr>
        <p:grpSpPr>
          <a:xfrm>
            <a:off x="3583195" y="3590854"/>
            <a:ext cx="594479" cy="594399"/>
            <a:chOff x="8940163" y="1884025"/>
            <a:chExt cx="594479" cy="594399"/>
          </a:xfrm>
        </p:grpSpPr>
        <p:sp>
          <p:nvSpPr>
            <p:cNvPr id="601" name="Google Shape;601;p20"/>
            <p:cNvSpPr/>
            <p:nvPr/>
          </p:nvSpPr>
          <p:spPr>
            <a:xfrm>
              <a:off x="9010444" y="2163633"/>
              <a:ext cx="139206" cy="35181"/>
            </a:xfrm>
            <a:custGeom>
              <a:avLst/>
              <a:gdLst/>
              <a:ahLst/>
              <a:cxnLst/>
              <a:rect l="l" t="t" r="r" b="b"/>
              <a:pathLst>
                <a:path w="1741" h="440" extrusionOk="0">
                  <a:moveTo>
                    <a:pt x="220" y="0"/>
                  </a:moveTo>
                  <a:cubicBezTo>
                    <a:pt x="96" y="0"/>
                    <a:pt x="0" y="102"/>
                    <a:pt x="0" y="220"/>
                  </a:cubicBezTo>
                  <a:cubicBezTo>
                    <a:pt x="0" y="338"/>
                    <a:pt x="96" y="440"/>
                    <a:pt x="220" y="440"/>
                  </a:cubicBezTo>
                  <a:lnTo>
                    <a:pt x="1526" y="440"/>
                  </a:lnTo>
                  <a:cubicBezTo>
                    <a:pt x="1644" y="440"/>
                    <a:pt x="1740" y="338"/>
                    <a:pt x="1740" y="220"/>
                  </a:cubicBezTo>
                  <a:cubicBezTo>
                    <a:pt x="1740" y="102"/>
                    <a:pt x="1644" y="0"/>
                    <a:pt x="15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20"/>
            <p:cNvSpPr/>
            <p:nvPr/>
          </p:nvSpPr>
          <p:spPr>
            <a:xfrm>
              <a:off x="9323794" y="2163633"/>
              <a:ext cx="140565" cy="35181"/>
            </a:xfrm>
            <a:custGeom>
              <a:avLst/>
              <a:gdLst/>
              <a:ahLst/>
              <a:cxnLst/>
              <a:rect l="l" t="t" r="r" b="b"/>
              <a:pathLst>
                <a:path w="1758" h="440" extrusionOk="0">
                  <a:moveTo>
                    <a:pt x="215" y="0"/>
                  </a:moveTo>
                  <a:cubicBezTo>
                    <a:pt x="96" y="0"/>
                    <a:pt x="1" y="102"/>
                    <a:pt x="1" y="220"/>
                  </a:cubicBezTo>
                  <a:cubicBezTo>
                    <a:pt x="1" y="338"/>
                    <a:pt x="96" y="440"/>
                    <a:pt x="215" y="440"/>
                  </a:cubicBezTo>
                  <a:lnTo>
                    <a:pt x="1538" y="440"/>
                  </a:lnTo>
                  <a:cubicBezTo>
                    <a:pt x="1656" y="440"/>
                    <a:pt x="1758" y="338"/>
                    <a:pt x="1758" y="220"/>
                  </a:cubicBezTo>
                  <a:cubicBezTo>
                    <a:pt x="1758" y="102"/>
                    <a:pt x="1656" y="0"/>
                    <a:pt x="1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20"/>
            <p:cNvSpPr/>
            <p:nvPr/>
          </p:nvSpPr>
          <p:spPr>
            <a:xfrm>
              <a:off x="9219771" y="1953747"/>
              <a:ext cx="34782" cy="140725"/>
            </a:xfrm>
            <a:custGeom>
              <a:avLst/>
              <a:gdLst/>
              <a:ahLst/>
              <a:cxnLst/>
              <a:rect l="l" t="t" r="r" b="b"/>
              <a:pathLst>
                <a:path w="435" h="1760" extrusionOk="0">
                  <a:moveTo>
                    <a:pt x="213" y="0"/>
                  </a:moveTo>
                  <a:cubicBezTo>
                    <a:pt x="206" y="0"/>
                    <a:pt x="199" y="1"/>
                    <a:pt x="192" y="1"/>
                  </a:cubicBezTo>
                  <a:cubicBezTo>
                    <a:pt x="85" y="12"/>
                    <a:pt x="1" y="114"/>
                    <a:pt x="1" y="226"/>
                  </a:cubicBezTo>
                  <a:lnTo>
                    <a:pt x="1" y="1533"/>
                  </a:lnTo>
                  <a:cubicBezTo>
                    <a:pt x="1" y="1646"/>
                    <a:pt x="85" y="1741"/>
                    <a:pt x="192" y="1758"/>
                  </a:cubicBezTo>
                  <a:cubicBezTo>
                    <a:pt x="199" y="1759"/>
                    <a:pt x="206" y="1759"/>
                    <a:pt x="213" y="1759"/>
                  </a:cubicBezTo>
                  <a:cubicBezTo>
                    <a:pt x="338" y="1759"/>
                    <a:pt x="434" y="1661"/>
                    <a:pt x="434" y="1539"/>
                  </a:cubicBezTo>
                  <a:lnTo>
                    <a:pt x="434" y="221"/>
                  </a:lnTo>
                  <a:cubicBezTo>
                    <a:pt x="434" y="98"/>
                    <a:pt x="338" y="0"/>
                    <a:pt x="2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20"/>
            <p:cNvSpPr/>
            <p:nvPr/>
          </p:nvSpPr>
          <p:spPr>
            <a:xfrm>
              <a:off x="9219771" y="2268377"/>
              <a:ext cx="34782" cy="140405"/>
            </a:xfrm>
            <a:custGeom>
              <a:avLst/>
              <a:gdLst/>
              <a:ahLst/>
              <a:cxnLst/>
              <a:rect l="l" t="t" r="r" b="b"/>
              <a:pathLst>
                <a:path w="435" h="1756" extrusionOk="0">
                  <a:moveTo>
                    <a:pt x="222" y="1"/>
                  </a:moveTo>
                  <a:cubicBezTo>
                    <a:pt x="212" y="1"/>
                    <a:pt x="202" y="1"/>
                    <a:pt x="192" y="3"/>
                  </a:cubicBezTo>
                  <a:cubicBezTo>
                    <a:pt x="85" y="14"/>
                    <a:pt x="1" y="110"/>
                    <a:pt x="1" y="222"/>
                  </a:cubicBezTo>
                  <a:lnTo>
                    <a:pt x="1" y="1534"/>
                  </a:lnTo>
                  <a:cubicBezTo>
                    <a:pt x="1" y="1641"/>
                    <a:pt x="85" y="1743"/>
                    <a:pt x="192" y="1754"/>
                  </a:cubicBezTo>
                  <a:cubicBezTo>
                    <a:pt x="202" y="1755"/>
                    <a:pt x="211" y="1756"/>
                    <a:pt x="220" y="1756"/>
                  </a:cubicBezTo>
                  <a:cubicBezTo>
                    <a:pt x="342" y="1756"/>
                    <a:pt x="434" y="1655"/>
                    <a:pt x="434" y="1540"/>
                  </a:cubicBezTo>
                  <a:lnTo>
                    <a:pt x="434" y="217"/>
                  </a:lnTo>
                  <a:cubicBezTo>
                    <a:pt x="434" y="97"/>
                    <a:pt x="343" y="1"/>
                    <a:pt x="2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20"/>
            <p:cNvSpPr/>
            <p:nvPr/>
          </p:nvSpPr>
          <p:spPr>
            <a:xfrm>
              <a:off x="9010844" y="2236954"/>
              <a:ext cx="156317" cy="124414"/>
            </a:xfrm>
            <a:custGeom>
              <a:avLst/>
              <a:gdLst/>
              <a:ahLst/>
              <a:cxnLst/>
              <a:rect l="l" t="t" r="r" b="b"/>
              <a:pathLst>
                <a:path w="1955" h="1556" extrusionOk="0">
                  <a:moveTo>
                    <a:pt x="1710" y="1"/>
                  </a:moveTo>
                  <a:cubicBezTo>
                    <a:pt x="1692" y="1"/>
                    <a:pt x="1674" y="3"/>
                    <a:pt x="1656" y="7"/>
                  </a:cubicBezTo>
                  <a:lnTo>
                    <a:pt x="164" y="401"/>
                  </a:lnTo>
                  <a:cubicBezTo>
                    <a:pt x="68" y="424"/>
                    <a:pt x="1" y="508"/>
                    <a:pt x="1" y="610"/>
                  </a:cubicBezTo>
                  <a:lnTo>
                    <a:pt x="1" y="1336"/>
                  </a:lnTo>
                  <a:cubicBezTo>
                    <a:pt x="1" y="1454"/>
                    <a:pt x="96" y="1556"/>
                    <a:pt x="220" y="1556"/>
                  </a:cubicBezTo>
                  <a:cubicBezTo>
                    <a:pt x="339" y="1556"/>
                    <a:pt x="434" y="1454"/>
                    <a:pt x="434" y="1336"/>
                  </a:cubicBezTo>
                  <a:lnTo>
                    <a:pt x="434" y="779"/>
                  </a:lnTo>
                  <a:lnTo>
                    <a:pt x="1769" y="429"/>
                  </a:lnTo>
                  <a:cubicBezTo>
                    <a:pt x="1882" y="396"/>
                    <a:pt x="1955" y="277"/>
                    <a:pt x="1921" y="165"/>
                  </a:cubicBezTo>
                  <a:cubicBezTo>
                    <a:pt x="1897" y="64"/>
                    <a:pt x="1809" y="1"/>
                    <a:pt x="17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20"/>
            <p:cNvSpPr/>
            <p:nvPr/>
          </p:nvSpPr>
          <p:spPr>
            <a:xfrm>
              <a:off x="9306204" y="2236954"/>
              <a:ext cx="156397" cy="124414"/>
            </a:xfrm>
            <a:custGeom>
              <a:avLst/>
              <a:gdLst/>
              <a:ahLst/>
              <a:cxnLst/>
              <a:rect l="l" t="t" r="r" b="b"/>
              <a:pathLst>
                <a:path w="1956" h="1556" extrusionOk="0">
                  <a:moveTo>
                    <a:pt x="246" y="1"/>
                  </a:moveTo>
                  <a:cubicBezTo>
                    <a:pt x="147" y="1"/>
                    <a:pt x="58" y="64"/>
                    <a:pt x="29" y="165"/>
                  </a:cubicBezTo>
                  <a:cubicBezTo>
                    <a:pt x="1" y="277"/>
                    <a:pt x="69" y="396"/>
                    <a:pt x="187" y="429"/>
                  </a:cubicBezTo>
                  <a:lnTo>
                    <a:pt x="1516" y="779"/>
                  </a:lnTo>
                  <a:lnTo>
                    <a:pt x="1516" y="1336"/>
                  </a:lnTo>
                  <a:cubicBezTo>
                    <a:pt x="1516" y="1454"/>
                    <a:pt x="1617" y="1556"/>
                    <a:pt x="1736" y="1556"/>
                  </a:cubicBezTo>
                  <a:cubicBezTo>
                    <a:pt x="1854" y="1556"/>
                    <a:pt x="1955" y="1454"/>
                    <a:pt x="1955" y="1336"/>
                  </a:cubicBezTo>
                  <a:lnTo>
                    <a:pt x="1955" y="610"/>
                  </a:lnTo>
                  <a:cubicBezTo>
                    <a:pt x="1955" y="508"/>
                    <a:pt x="1888" y="424"/>
                    <a:pt x="1792" y="401"/>
                  </a:cubicBezTo>
                  <a:lnTo>
                    <a:pt x="299" y="7"/>
                  </a:lnTo>
                  <a:cubicBezTo>
                    <a:pt x="281" y="3"/>
                    <a:pt x="263" y="1"/>
                    <a:pt x="2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20"/>
            <p:cNvSpPr/>
            <p:nvPr/>
          </p:nvSpPr>
          <p:spPr>
            <a:xfrm>
              <a:off x="9010844" y="2001401"/>
              <a:ext cx="156317" cy="124014"/>
            </a:xfrm>
            <a:custGeom>
              <a:avLst/>
              <a:gdLst/>
              <a:ahLst/>
              <a:cxnLst/>
              <a:rect l="l" t="t" r="r" b="b"/>
              <a:pathLst>
                <a:path w="1955" h="1551" extrusionOk="0">
                  <a:moveTo>
                    <a:pt x="221" y="0"/>
                  </a:moveTo>
                  <a:cubicBezTo>
                    <a:pt x="212" y="0"/>
                    <a:pt x="202" y="1"/>
                    <a:pt x="192" y="2"/>
                  </a:cubicBezTo>
                  <a:cubicBezTo>
                    <a:pt x="85" y="13"/>
                    <a:pt x="1" y="109"/>
                    <a:pt x="1" y="222"/>
                  </a:cubicBezTo>
                  <a:lnTo>
                    <a:pt x="1" y="943"/>
                  </a:lnTo>
                  <a:cubicBezTo>
                    <a:pt x="1" y="1044"/>
                    <a:pt x="68" y="1128"/>
                    <a:pt x="164" y="1157"/>
                  </a:cubicBezTo>
                  <a:lnTo>
                    <a:pt x="1656" y="1545"/>
                  </a:lnTo>
                  <a:cubicBezTo>
                    <a:pt x="1673" y="1551"/>
                    <a:pt x="1696" y="1551"/>
                    <a:pt x="1713" y="1551"/>
                  </a:cubicBezTo>
                  <a:cubicBezTo>
                    <a:pt x="1808" y="1551"/>
                    <a:pt x="1899" y="1489"/>
                    <a:pt x="1921" y="1393"/>
                  </a:cubicBezTo>
                  <a:cubicBezTo>
                    <a:pt x="1955" y="1275"/>
                    <a:pt x="1882" y="1157"/>
                    <a:pt x="1769" y="1123"/>
                  </a:cubicBezTo>
                  <a:lnTo>
                    <a:pt x="434" y="774"/>
                  </a:lnTo>
                  <a:lnTo>
                    <a:pt x="434" y="216"/>
                  </a:lnTo>
                  <a:cubicBezTo>
                    <a:pt x="434" y="96"/>
                    <a:pt x="342" y="0"/>
                    <a:pt x="2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20"/>
            <p:cNvSpPr/>
            <p:nvPr/>
          </p:nvSpPr>
          <p:spPr>
            <a:xfrm>
              <a:off x="9306684" y="2013075"/>
              <a:ext cx="155917" cy="112340"/>
            </a:xfrm>
            <a:custGeom>
              <a:avLst/>
              <a:gdLst/>
              <a:ahLst/>
              <a:cxnLst/>
              <a:rect l="l" t="t" r="r" b="b"/>
              <a:pathLst>
                <a:path w="1950" h="1405" extrusionOk="0">
                  <a:moveTo>
                    <a:pt x="1735" y="1"/>
                  </a:moveTo>
                  <a:cubicBezTo>
                    <a:pt x="1726" y="1"/>
                    <a:pt x="1716" y="1"/>
                    <a:pt x="1707" y="3"/>
                  </a:cubicBezTo>
                  <a:cubicBezTo>
                    <a:pt x="1594" y="14"/>
                    <a:pt x="1510" y="110"/>
                    <a:pt x="1510" y="222"/>
                  </a:cubicBezTo>
                  <a:lnTo>
                    <a:pt x="1510" y="757"/>
                  </a:lnTo>
                  <a:lnTo>
                    <a:pt x="203" y="977"/>
                  </a:lnTo>
                  <a:cubicBezTo>
                    <a:pt x="79" y="994"/>
                    <a:pt x="1" y="1106"/>
                    <a:pt x="23" y="1225"/>
                  </a:cubicBezTo>
                  <a:cubicBezTo>
                    <a:pt x="40" y="1332"/>
                    <a:pt x="130" y="1405"/>
                    <a:pt x="237" y="1405"/>
                  </a:cubicBezTo>
                  <a:lnTo>
                    <a:pt x="271" y="1405"/>
                  </a:lnTo>
                  <a:lnTo>
                    <a:pt x="1763" y="1157"/>
                  </a:lnTo>
                  <a:cubicBezTo>
                    <a:pt x="1870" y="1140"/>
                    <a:pt x="1949" y="1050"/>
                    <a:pt x="1949" y="943"/>
                  </a:cubicBezTo>
                  <a:lnTo>
                    <a:pt x="1949" y="217"/>
                  </a:lnTo>
                  <a:cubicBezTo>
                    <a:pt x="1949" y="97"/>
                    <a:pt x="1852" y="1"/>
                    <a:pt x="17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20"/>
            <p:cNvSpPr/>
            <p:nvPr/>
          </p:nvSpPr>
          <p:spPr>
            <a:xfrm>
              <a:off x="9114868" y="2059130"/>
              <a:ext cx="243710" cy="244190"/>
            </a:xfrm>
            <a:custGeom>
              <a:avLst/>
              <a:gdLst/>
              <a:ahLst/>
              <a:cxnLst/>
              <a:rect l="l" t="t" r="r" b="b"/>
              <a:pathLst>
                <a:path w="3048" h="3054" extrusionOk="0">
                  <a:moveTo>
                    <a:pt x="1521" y="1"/>
                  </a:moveTo>
                  <a:cubicBezTo>
                    <a:pt x="682" y="1"/>
                    <a:pt x="1" y="688"/>
                    <a:pt x="1" y="1527"/>
                  </a:cubicBezTo>
                  <a:cubicBezTo>
                    <a:pt x="1" y="2372"/>
                    <a:pt x="682" y="3053"/>
                    <a:pt x="1521" y="3053"/>
                  </a:cubicBezTo>
                  <a:cubicBezTo>
                    <a:pt x="2366" y="3053"/>
                    <a:pt x="3047" y="2372"/>
                    <a:pt x="3047" y="1527"/>
                  </a:cubicBezTo>
                  <a:cubicBezTo>
                    <a:pt x="3047" y="688"/>
                    <a:pt x="2366" y="1"/>
                    <a:pt x="15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20"/>
            <p:cNvSpPr/>
            <p:nvPr/>
          </p:nvSpPr>
          <p:spPr>
            <a:xfrm>
              <a:off x="9184670" y="2128932"/>
              <a:ext cx="104105" cy="104584"/>
            </a:xfrm>
            <a:custGeom>
              <a:avLst/>
              <a:gdLst/>
              <a:ahLst/>
              <a:cxnLst/>
              <a:rect l="l" t="t" r="r" b="b"/>
              <a:pathLst>
                <a:path w="1302" h="1308" extrusionOk="0">
                  <a:moveTo>
                    <a:pt x="648" y="1"/>
                  </a:moveTo>
                  <a:cubicBezTo>
                    <a:pt x="288" y="1"/>
                    <a:pt x="0" y="294"/>
                    <a:pt x="0" y="654"/>
                  </a:cubicBezTo>
                  <a:cubicBezTo>
                    <a:pt x="0" y="1014"/>
                    <a:pt x="288" y="1307"/>
                    <a:pt x="648" y="1307"/>
                  </a:cubicBezTo>
                  <a:cubicBezTo>
                    <a:pt x="1014" y="1307"/>
                    <a:pt x="1301" y="1014"/>
                    <a:pt x="1301" y="654"/>
                  </a:cubicBezTo>
                  <a:cubicBezTo>
                    <a:pt x="1301" y="294"/>
                    <a:pt x="1014" y="1"/>
                    <a:pt x="6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11" name="Google Shape;611;p20"/>
            <p:cNvGrpSpPr/>
            <p:nvPr/>
          </p:nvGrpSpPr>
          <p:grpSpPr>
            <a:xfrm>
              <a:off x="8940163" y="1884025"/>
              <a:ext cx="594479" cy="594399"/>
              <a:chOff x="8940163" y="1884025"/>
              <a:chExt cx="594479" cy="594399"/>
            </a:xfrm>
          </p:grpSpPr>
          <p:sp>
            <p:nvSpPr>
              <p:cNvPr id="612" name="Google Shape;612;p20"/>
              <p:cNvSpPr/>
              <p:nvPr/>
            </p:nvSpPr>
            <p:spPr>
              <a:xfrm>
                <a:off x="9430057" y="2128932"/>
                <a:ext cx="104584" cy="104584"/>
              </a:xfrm>
              <a:custGeom>
                <a:avLst/>
                <a:gdLst/>
                <a:ahLst/>
                <a:cxnLst/>
                <a:rect l="l" t="t" r="r" b="b"/>
                <a:pathLst>
                  <a:path w="1308" h="1308" extrusionOk="0">
                    <a:moveTo>
                      <a:pt x="654" y="1"/>
                    </a:moveTo>
                    <a:cubicBezTo>
                      <a:pt x="288" y="1"/>
                      <a:pt x="1" y="294"/>
                      <a:pt x="1" y="654"/>
                    </a:cubicBezTo>
                    <a:cubicBezTo>
                      <a:pt x="1" y="1014"/>
                      <a:pt x="288" y="1307"/>
                      <a:pt x="654" y="1307"/>
                    </a:cubicBezTo>
                    <a:cubicBezTo>
                      <a:pt x="1014" y="1307"/>
                      <a:pt x="1307" y="1014"/>
                      <a:pt x="1307" y="654"/>
                    </a:cubicBezTo>
                    <a:cubicBezTo>
                      <a:pt x="1307" y="294"/>
                      <a:pt x="1014" y="1"/>
                      <a:pt x="65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20"/>
              <p:cNvSpPr/>
              <p:nvPr/>
            </p:nvSpPr>
            <p:spPr>
              <a:xfrm>
                <a:off x="8940163" y="2128932"/>
                <a:ext cx="104584" cy="104584"/>
              </a:xfrm>
              <a:custGeom>
                <a:avLst/>
                <a:gdLst/>
                <a:ahLst/>
                <a:cxnLst/>
                <a:rect l="l" t="t" r="r" b="b"/>
                <a:pathLst>
                  <a:path w="1308" h="1308" extrusionOk="0">
                    <a:moveTo>
                      <a:pt x="654" y="1"/>
                    </a:moveTo>
                    <a:cubicBezTo>
                      <a:pt x="293" y="1"/>
                      <a:pt x="1" y="294"/>
                      <a:pt x="1" y="654"/>
                    </a:cubicBezTo>
                    <a:cubicBezTo>
                      <a:pt x="1" y="1014"/>
                      <a:pt x="293" y="1307"/>
                      <a:pt x="654" y="1307"/>
                    </a:cubicBezTo>
                    <a:cubicBezTo>
                      <a:pt x="1014" y="1307"/>
                      <a:pt x="1307" y="1014"/>
                      <a:pt x="1307" y="654"/>
                    </a:cubicBezTo>
                    <a:cubicBezTo>
                      <a:pt x="1307" y="294"/>
                      <a:pt x="1014" y="1"/>
                      <a:pt x="65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20"/>
              <p:cNvSpPr/>
              <p:nvPr/>
            </p:nvSpPr>
            <p:spPr>
              <a:xfrm>
                <a:off x="8976223" y="2326185"/>
                <a:ext cx="104025" cy="104504"/>
              </a:xfrm>
              <a:custGeom>
                <a:avLst/>
                <a:gdLst/>
                <a:ahLst/>
                <a:cxnLst/>
                <a:rect l="l" t="t" r="r" b="b"/>
                <a:pathLst>
                  <a:path w="1301" h="1307" extrusionOk="0">
                    <a:moveTo>
                      <a:pt x="653" y="0"/>
                    </a:moveTo>
                    <a:cubicBezTo>
                      <a:pt x="287" y="0"/>
                      <a:pt x="0" y="293"/>
                      <a:pt x="0" y="654"/>
                    </a:cubicBezTo>
                    <a:cubicBezTo>
                      <a:pt x="0" y="1014"/>
                      <a:pt x="287" y="1307"/>
                      <a:pt x="653" y="1307"/>
                    </a:cubicBezTo>
                    <a:cubicBezTo>
                      <a:pt x="1014" y="1307"/>
                      <a:pt x="1301" y="1014"/>
                      <a:pt x="1301" y="654"/>
                    </a:cubicBezTo>
                    <a:cubicBezTo>
                      <a:pt x="1301" y="293"/>
                      <a:pt x="1014" y="0"/>
                      <a:pt x="6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20"/>
              <p:cNvSpPr/>
              <p:nvPr/>
            </p:nvSpPr>
            <p:spPr>
              <a:xfrm>
                <a:off x="9184670" y="1884025"/>
                <a:ext cx="104105" cy="104504"/>
              </a:xfrm>
              <a:custGeom>
                <a:avLst/>
                <a:gdLst/>
                <a:ahLst/>
                <a:cxnLst/>
                <a:rect l="l" t="t" r="r" b="b"/>
                <a:pathLst>
                  <a:path w="1302" h="1307" extrusionOk="0">
                    <a:moveTo>
                      <a:pt x="648" y="0"/>
                    </a:moveTo>
                    <a:cubicBezTo>
                      <a:pt x="288" y="0"/>
                      <a:pt x="0" y="293"/>
                      <a:pt x="0" y="654"/>
                    </a:cubicBezTo>
                    <a:cubicBezTo>
                      <a:pt x="0" y="1014"/>
                      <a:pt x="288" y="1307"/>
                      <a:pt x="648" y="1307"/>
                    </a:cubicBezTo>
                    <a:cubicBezTo>
                      <a:pt x="1014" y="1307"/>
                      <a:pt x="1301" y="1014"/>
                      <a:pt x="1301" y="654"/>
                    </a:cubicBezTo>
                    <a:cubicBezTo>
                      <a:pt x="1301" y="293"/>
                      <a:pt x="1014" y="0"/>
                      <a:pt x="6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20"/>
              <p:cNvSpPr/>
              <p:nvPr/>
            </p:nvSpPr>
            <p:spPr>
              <a:xfrm>
                <a:off x="9184670" y="2373919"/>
                <a:ext cx="104105" cy="104504"/>
              </a:xfrm>
              <a:custGeom>
                <a:avLst/>
                <a:gdLst/>
                <a:ahLst/>
                <a:cxnLst/>
                <a:rect l="l" t="t" r="r" b="b"/>
                <a:pathLst>
                  <a:path w="1302" h="1307" extrusionOk="0">
                    <a:moveTo>
                      <a:pt x="648" y="0"/>
                    </a:moveTo>
                    <a:cubicBezTo>
                      <a:pt x="288" y="0"/>
                      <a:pt x="0" y="293"/>
                      <a:pt x="0" y="654"/>
                    </a:cubicBezTo>
                    <a:cubicBezTo>
                      <a:pt x="0" y="1014"/>
                      <a:pt x="288" y="1307"/>
                      <a:pt x="648" y="1307"/>
                    </a:cubicBezTo>
                    <a:cubicBezTo>
                      <a:pt x="1014" y="1307"/>
                      <a:pt x="1301" y="1014"/>
                      <a:pt x="1301" y="654"/>
                    </a:cubicBezTo>
                    <a:cubicBezTo>
                      <a:pt x="1301" y="293"/>
                      <a:pt x="1014" y="0"/>
                      <a:pt x="6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20"/>
              <p:cNvSpPr/>
              <p:nvPr/>
            </p:nvSpPr>
            <p:spPr>
              <a:xfrm>
                <a:off x="8976223" y="1931759"/>
                <a:ext cx="104025" cy="104504"/>
              </a:xfrm>
              <a:custGeom>
                <a:avLst/>
                <a:gdLst/>
                <a:ahLst/>
                <a:cxnLst/>
                <a:rect l="l" t="t" r="r" b="b"/>
                <a:pathLst>
                  <a:path w="1301" h="1307" extrusionOk="0">
                    <a:moveTo>
                      <a:pt x="653" y="0"/>
                    </a:moveTo>
                    <a:cubicBezTo>
                      <a:pt x="287" y="0"/>
                      <a:pt x="0" y="293"/>
                      <a:pt x="0" y="653"/>
                    </a:cubicBezTo>
                    <a:cubicBezTo>
                      <a:pt x="0" y="1014"/>
                      <a:pt x="287" y="1307"/>
                      <a:pt x="653" y="1307"/>
                    </a:cubicBezTo>
                    <a:cubicBezTo>
                      <a:pt x="1014" y="1307"/>
                      <a:pt x="1301" y="1014"/>
                      <a:pt x="1301" y="653"/>
                    </a:cubicBezTo>
                    <a:cubicBezTo>
                      <a:pt x="1301" y="293"/>
                      <a:pt x="1014" y="0"/>
                      <a:pt x="6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20"/>
              <p:cNvSpPr/>
              <p:nvPr/>
            </p:nvSpPr>
            <p:spPr>
              <a:xfrm>
                <a:off x="9392717" y="1943433"/>
                <a:ext cx="104504" cy="104584"/>
              </a:xfrm>
              <a:custGeom>
                <a:avLst/>
                <a:gdLst/>
                <a:ahLst/>
                <a:cxnLst/>
                <a:rect l="l" t="t" r="r" b="b"/>
                <a:pathLst>
                  <a:path w="1307" h="1308" extrusionOk="0">
                    <a:moveTo>
                      <a:pt x="654" y="1"/>
                    </a:moveTo>
                    <a:cubicBezTo>
                      <a:pt x="293" y="1"/>
                      <a:pt x="0" y="293"/>
                      <a:pt x="0" y="654"/>
                    </a:cubicBezTo>
                    <a:cubicBezTo>
                      <a:pt x="0" y="1014"/>
                      <a:pt x="293" y="1307"/>
                      <a:pt x="654" y="1307"/>
                    </a:cubicBezTo>
                    <a:cubicBezTo>
                      <a:pt x="1020" y="1307"/>
                      <a:pt x="1307" y="1014"/>
                      <a:pt x="1307" y="654"/>
                    </a:cubicBezTo>
                    <a:cubicBezTo>
                      <a:pt x="1307" y="293"/>
                      <a:pt x="1020" y="1"/>
                      <a:pt x="65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20"/>
              <p:cNvSpPr/>
              <p:nvPr/>
            </p:nvSpPr>
            <p:spPr>
              <a:xfrm>
                <a:off x="9392717" y="2326185"/>
                <a:ext cx="104504" cy="104504"/>
              </a:xfrm>
              <a:custGeom>
                <a:avLst/>
                <a:gdLst/>
                <a:ahLst/>
                <a:cxnLst/>
                <a:rect l="l" t="t" r="r" b="b"/>
                <a:pathLst>
                  <a:path w="1307" h="1307" extrusionOk="0">
                    <a:moveTo>
                      <a:pt x="654" y="0"/>
                    </a:moveTo>
                    <a:cubicBezTo>
                      <a:pt x="293" y="0"/>
                      <a:pt x="0" y="293"/>
                      <a:pt x="0" y="654"/>
                    </a:cubicBezTo>
                    <a:cubicBezTo>
                      <a:pt x="0" y="1014"/>
                      <a:pt x="293" y="1307"/>
                      <a:pt x="654" y="1307"/>
                    </a:cubicBezTo>
                    <a:cubicBezTo>
                      <a:pt x="1020" y="1307"/>
                      <a:pt x="1307" y="1014"/>
                      <a:pt x="1307" y="654"/>
                    </a:cubicBezTo>
                    <a:cubicBezTo>
                      <a:pt x="1307" y="293"/>
                      <a:pt x="1020" y="0"/>
                      <a:pt x="65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620" name="Google Shape;620;p20"/>
          <p:cNvGrpSpPr/>
          <p:nvPr/>
        </p:nvGrpSpPr>
        <p:grpSpPr>
          <a:xfrm>
            <a:off x="3627568" y="1301014"/>
            <a:ext cx="554825" cy="594004"/>
            <a:chOff x="11225318" y="1849740"/>
            <a:chExt cx="554825" cy="594004"/>
          </a:xfrm>
        </p:grpSpPr>
        <p:sp>
          <p:nvSpPr>
            <p:cNvPr id="621" name="Google Shape;621;p20"/>
            <p:cNvSpPr/>
            <p:nvPr/>
          </p:nvSpPr>
          <p:spPr>
            <a:xfrm>
              <a:off x="11225318" y="1954243"/>
              <a:ext cx="554825" cy="385155"/>
            </a:xfrm>
            <a:custGeom>
              <a:avLst/>
              <a:gdLst/>
              <a:ahLst/>
              <a:cxnLst/>
              <a:rect l="l" t="t" r="r" b="b"/>
              <a:pathLst>
                <a:path w="6939" h="4817" extrusionOk="0">
                  <a:moveTo>
                    <a:pt x="5434" y="436"/>
                  </a:moveTo>
                  <a:cubicBezTo>
                    <a:pt x="5782" y="436"/>
                    <a:pt x="6157" y="506"/>
                    <a:pt x="6308" y="766"/>
                  </a:cubicBezTo>
                  <a:cubicBezTo>
                    <a:pt x="6466" y="1036"/>
                    <a:pt x="6342" y="1475"/>
                    <a:pt x="5976" y="1976"/>
                  </a:cubicBezTo>
                  <a:cubicBezTo>
                    <a:pt x="5767" y="2252"/>
                    <a:pt x="5503" y="2534"/>
                    <a:pt x="5187" y="2799"/>
                  </a:cubicBezTo>
                  <a:cubicBezTo>
                    <a:pt x="4872" y="3063"/>
                    <a:pt x="4512" y="3311"/>
                    <a:pt x="4123" y="3542"/>
                  </a:cubicBezTo>
                  <a:cubicBezTo>
                    <a:pt x="3903" y="3666"/>
                    <a:pt x="3689" y="3778"/>
                    <a:pt x="3470" y="3874"/>
                  </a:cubicBezTo>
                  <a:cubicBezTo>
                    <a:pt x="2901" y="4139"/>
                    <a:pt x="2338" y="4308"/>
                    <a:pt x="1842" y="4364"/>
                  </a:cubicBezTo>
                  <a:cubicBezTo>
                    <a:pt x="1726" y="4377"/>
                    <a:pt x="1615" y="4383"/>
                    <a:pt x="1512" y="4383"/>
                  </a:cubicBezTo>
                  <a:cubicBezTo>
                    <a:pt x="1070" y="4383"/>
                    <a:pt x="754" y="4268"/>
                    <a:pt x="626" y="4049"/>
                  </a:cubicBezTo>
                  <a:cubicBezTo>
                    <a:pt x="474" y="3778"/>
                    <a:pt x="598" y="3339"/>
                    <a:pt x="964" y="2844"/>
                  </a:cubicBezTo>
                  <a:cubicBezTo>
                    <a:pt x="1375" y="2286"/>
                    <a:pt x="2034" y="1729"/>
                    <a:pt x="2816" y="1278"/>
                  </a:cubicBezTo>
                  <a:cubicBezTo>
                    <a:pt x="3030" y="1154"/>
                    <a:pt x="3250" y="1042"/>
                    <a:pt x="3470" y="940"/>
                  </a:cubicBezTo>
                  <a:cubicBezTo>
                    <a:pt x="4038" y="681"/>
                    <a:pt x="4602" y="512"/>
                    <a:pt x="5097" y="456"/>
                  </a:cubicBezTo>
                  <a:cubicBezTo>
                    <a:pt x="5199" y="444"/>
                    <a:pt x="5315" y="436"/>
                    <a:pt x="5434" y="436"/>
                  </a:cubicBezTo>
                  <a:close/>
                  <a:moveTo>
                    <a:pt x="5428" y="0"/>
                  </a:moveTo>
                  <a:cubicBezTo>
                    <a:pt x="5307" y="0"/>
                    <a:pt x="5180" y="7"/>
                    <a:pt x="5047" y="22"/>
                  </a:cubicBezTo>
                  <a:cubicBezTo>
                    <a:pt x="4562" y="79"/>
                    <a:pt x="4022" y="231"/>
                    <a:pt x="3470" y="461"/>
                  </a:cubicBezTo>
                  <a:cubicBezTo>
                    <a:pt x="3177" y="585"/>
                    <a:pt x="2884" y="732"/>
                    <a:pt x="2597" y="901"/>
                  </a:cubicBezTo>
                  <a:cubicBezTo>
                    <a:pt x="1763" y="1379"/>
                    <a:pt x="1059" y="1982"/>
                    <a:pt x="614" y="2585"/>
                  </a:cubicBezTo>
                  <a:cubicBezTo>
                    <a:pt x="130" y="3238"/>
                    <a:pt x="1" y="3835"/>
                    <a:pt x="254" y="4268"/>
                  </a:cubicBezTo>
                  <a:cubicBezTo>
                    <a:pt x="496" y="4684"/>
                    <a:pt x="1003" y="4816"/>
                    <a:pt x="1507" y="4816"/>
                  </a:cubicBezTo>
                  <a:cubicBezTo>
                    <a:pt x="1637" y="4816"/>
                    <a:pt x="1768" y="4807"/>
                    <a:pt x="1893" y="4792"/>
                  </a:cubicBezTo>
                  <a:cubicBezTo>
                    <a:pt x="2377" y="4741"/>
                    <a:pt x="2918" y="4584"/>
                    <a:pt x="3470" y="4353"/>
                  </a:cubicBezTo>
                  <a:cubicBezTo>
                    <a:pt x="3757" y="4229"/>
                    <a:pt x="4050" y="4083"/>
                    <a:pt x="4343" y="3919"/>
                  </a:cubicBezTo>
                  <a:cubicBezTo>
                    <a:pt x="5176" y="3435"/>
                    <a:pt x="5880" y="2838"/>
                    <a:pt x="6325" y="2235"/>
                  </a:cubicBezTo>
                  <a:cubicBezTo>
                    <a:pt x="6809" y="1582"/>
                    <a:pt x="6939" y="985"/>
                    <a:pt x="6685" y="552"/>
                  </a:cubicBezTo>
                  <a:cubicBezTo>
                    <a:pt x="6478" y="189"/>
                    <a:pt x="6039" y="0"/>
                    <a:pt x="54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20"/>
            <p:cNvSpPr/>
            <p:nvPr/>
          </p:nvSpPr>
          <p:spPr>
            <a:xfrm>
              <a:off x="11225318" y="1954243"/>
              <a:ext cx="554825" cy="385155"/>
            </a:xfrm>
            <a:custGeom>
              <a:avLst/>
              <a:gdLst/>
              <a:ahLst/>
              <a:cxnLst/>
              <a:rect l="l" t="t" r="r" b="b"/>
              <a:pathLst>
                <a:path w="6939" h="4817" extrusionOk="0">
                  <a:moveTo>
                    <a:pt x="1504" y="436"/>
                  </a:moveTo>
                  <a:cubicBezTo>
                    <a:pt x="1624" y="436"/>
                    <a:pt x="1740" y="444"/>
                    <a:pt x="1842" y="456"/>
                  </a:cubicBezTo>
                  <a:cubicBezTo>
                    <a:pt x="2338" y="512"/>
                    <a:pt x="2901" y="681"/>
                    <a:pt x="3470" y="940"/>
                  </a:cubicBezTo>
                  <a:cubicBezTo>
                    <a:pt x="3689" y="1042"/>
                    <a:pt x="3903" y="1154"/>
                    <a:pt x="4123" y="1278"/>
                  </a:cubicBezTo>
                  <a:cubicBezTo>
                    <a:pt x="4906" y="1729"/>
                    <a:pt x="5565" y="2286"/>
                    <a:pt x="5976" y="2844"/>
                  </a:cubicBezTo>
                  <a:cubicBezTo>
                    <a:pt x="6342" y="3339"/>
                    <a:pt x="6466" y="3778"/>
                    <a:pt x="6308" y="4049"/>
                  </a:cubicBezTo>
                  <a:cubicBezTo>
                    <a:pt x="6185" y="4268"/>
                    <a:pt x="5869" y="4383"/>
                    <a:pt x="5428" y="4383"/>
                  </a:cubicBezTo>
                  <a:cubicBezTo>
                    <a:pt x="5324" y="4383"/>
                    <a:pt x="5214" y="4377"/>
                    <a:pt x="5097" y="4364"/>
                  </a:cubicBezTo>
                  <a:cubicBezTo>
                    <a:pt x="4754" y="4325"/>
                    <a:pt x="4376" y="4229"/>
                    <a:pt x="3993" y="4094"/>
                  </a:cubicBezTo>
                  <a:cubicBezTo>
                    <a:pt x="3819" y="4026"/>
                    <a:pt x="3644" y="3959"/>
                    <a:pt x="3470" y="3874"/>
                  </a:cubicBezTo>
                  <a:cubicBezTo>
                    <a:pt x="3250" y="3778"/>
                    <a:pt x="3030" y="3666"/>
                    <a:pt x="2816" y="3542"/>
                  </a:cubicBezTo>
                  <a:cubicBezTo>
                    <a:pt x="2034" y="3086"/>
                    <a:pt x="1375" y="2534"/>
                    <a:pt x="964" y="1976"/>
                  </a:cubicBezTo>
                  <a:cubicBezTo>
                    <a:pt x="598" y="1475"/>
                    <a:pt x="474" y="1036"/>
                    <a:pt x="626" y="766"/>
                  </a:cubicBezTo>
                  <a:cubicBezTo>
                    <a:pt x="777" y="506"/>
                    <a:pt x="1155" y="436"/>
                    <a:pt x="1504" y="436"/>
                  </a:cubicBezTo>
                  <a:close/>
                  <a:moveTo>
                    <a:pt x="1512" y="0"/>
                  </a:moveTo>
                  <a:cubicBezTo>
                    <a:pt x="900" y="0"/>
                    <a:pt x="461" y="189"/>
                    <a:pt x="254" y="552"/>
                  </a:cubicBezTo>
                  <a:cubicBezTo>
                    <a:pt x="1" y="985"/>
                    <a:pt x="130" y="1582"/>
                    <a:pt x="614" y="2235"/>
                  </a:cubicBezTo>
                  <a:cubicBezTo>
                    <a:pt x="1059" y="2838"/>
                    <a:pt x="1763" y="3435"/>
                    <a:pt x="2597" y="3919"/>
                  </a:cubicBezTo>
                  <a:cubicBezTo>
                    <a:pt x="2884" y="4083"/>
                    <a:pt x="3177" y="4229"/>
                    <a:pt x="3470" y="4353"/>
                  </a:cubicBezTo>
                  <a:cubicBezTo>
                    <a:pt x="4022" y="4584"/>
                    <a:pt x="4562" y="4741"/>
                    <a:pt x="5047" y="4792"/>
                  </a:cubicBezTo>
                  <a:cubicBezTo>
                    <a:pt x="5172" y="4807"/>
                    <a:pt x="5302" y="4816"/>
                    <a:pt x="5433" y="4816"/>
                  </a:cubicBezTo>
                  <a:cubicBezTo>
                    <a:pt x="5936" y="4816"/>
                    <a:pt x="6444" y="4684"/>
                    <a:pt x="6685" y="4268"/>
                  </a:cubicBezTo>
                  <a:cubicBezTo>
                    <a:pt x="6939" y="3835"/>
                    <a:pt x="6809" y="3238"/>
                    <a:pt x="6325" y="2585"/>
                  </a:cubicBezTo>
                  <a:cubicBezTo>
                    <a:pt x="5880" y="1982"/>
                    <a:pt x="5176" y="1379"/>
                    <a:pt x="4343" y="901"/>
                  </a:cubicBezTo>
                  <a:cubicBezTo>
                    <a:pt x="4050" y="732"/>
                    <a:pt x="3757" y="585"/>
                    <a:pt x="3470" y="461"/>
                  </a:cubicBezTo>
                  <a:cubicBezTo>
                    <a:pt x="2918" y="231"/>
                    <a:pt x="2377" y="79"/>
                    <a:pt x="1893" y="22"/>
                  </a:cubicBezTo>
                  <a:cubicBezTo>
                    <a:pt x="1759" y="7"/>
                    <a:pt x="1632" y="0"/>
                    <a:pt x="15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20"/>
            <p:cNvSpPr/>
            <p:nvPr/>
          </p:nvSpPr>
          <p:spPr>
            <a:xfrm>
              <a:off x="11450476" y="2094647"/>
              <a:ext cx="104504" cy="104584"/>
            </a:xfrm>
            <a:custGeom>
              <a:avLst/>
              <a:gdLst/>
              <a:ahLst/>
              <a:cxnLst/>
              <a:rect l="l" t="t" r="r" b="b"/>
              <a:pathLst>
                <a:path w="1307" h="1308" extrusionOk="0">
                  <a:moveTo>
                    <a:pt x="654" y="1"/>
                  </a:moveTo>
                  <a:cubicBezTo>
                    <a:pt x="293" y="1"/>
                    <a:pt x="0" y="294"/>
                    <a:pt x="0" y="654"/>
                  </a:cubicBezTo>
                  <a:cubicBezTo>
                    <a:pt x="0" y="1014"/>
                    <a:pt x="293" y="1307"/>
                    <a:pt x="654" y="1307"/>
                  </a:cubicBezTo>
                  <a:cubicBezTo>
                    <a:pt x="1014" y="1307"/>
                    <a:pt x="1307" y="1014"/>
                    <a:pt x="1307" y="654"/>
                  </a:cubicBezTo>
                  <a:cubicBezTo>
                    <a:pt x="1307" y="294"/>
                    <a:pt x="1014" y="1"/>
                    <a:pt x="65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20"/>
            <p:cNvSpPr/>
            <p:nvPr/>
          </p:nvSpPr>
          <p:spPr>
            <a:xfrm>
              <a:off x="11363563" y="1849740"/>
              <a:ext cx="278332" cy="594004"/>
            </a:xfrm>
            <a:custGeom>
              <a:avLst/>
              <a:gdLst/>
              <a:ahLst/>
              <a:cxnLst/>
              <a:rect l="l" t="t" r="r" b="b"/>
              <a:pathLst>
                <a:path w="3481" h="7429" extrusionOk="0">
                  <a:moveTo>
                    <a:pt x="1741" y="434"/>
                  </a:moveTo>
                  <a:cubicBezTo>
                    <a:pt x="2050" y="434"/>
                    <a:pt x="2371" y="760"/>
                    <a:pt x="2619" y="1329"/>
                  </a:cubicBezTo>
                  <a:cubicBezTo>
                    <a:pt x="2895" y="1966"/>
                    <a:pt x="3047" y="2810"/>
                    <a:pt x="3047" y="3717"/>
                  </a:cubicBezTo>
                  <a:cubicBezTo>
                    <a:pt x="3047" y="4618"/>
                    <a:pt x="2895" y="5468"/>
                    <a:pt x="2619" y="6099"/>
                  </a:cubicBezTo>
                  <a:cubicBezTo>
                    <a:pt x="2371" y="6668"/>
                    <a:pt x="2050" y="6995"/>
                    <a:pt x="1741" y="6995"/>
                  </a:cubicBezTo>
                  <a:cubicBezTo>
                    <a:pt x="1431" y="6995"/>
                    <a:pt x="1110" y="6668"/>
                    <a:pt x="862" y="6099"/>
                  </a:cubicBezTo>
                  <a:cubicBezTo>
                    <a:pt x="586" y="5468"/>
                    <a:pt x="434" y="4618"/>
                    <a:pt x="434" y="3717"/>
                  </a:cubicBezTo>
                  <a:cubicBezTo>
                    <a:pt x="434" y="2810"/>
                    <a:pt x="586" y="1966"/>
                    <a:pt x="862" y="1329"/>
                  </a:cubicBezTo>
                  <a:cubicBezTo>
                    <a:pt x="1110" y="760"/>
                    <a:pt x="1431" y="434"/>
                    <a:pt x="1741" y="434"/>
                  </a:cubicBezTo>
                  <a:close/>
                  <a:moveTo>
                    <a:pt x="1741" y="0"/>
                  </a:moveTo>
                  <a:cubicBezTo>
                    <a:pt x="1239" y="0"/>
                    <a:pt x="789" y="411"/>
                    <a:pt x="462" y="1155"/>
                  </a:cubicBezTo>
                  <a:cubicBezTo>
                    <a:pt x="164" y="1842"/>
                    <a:pt x="1" y="2754"/>
                    <a:pt x="1" y="3717"/>
                  </a:cubicBezTo>
                  <a:cubicBezTo>
                    <a:pt x="1" y="4680"/>
                    <a:pt x="164" y="5587"/>
                    <a:pt x="462" y="6274"/>
                  </a:cubicBezTo>
                  <a:cubicBezTo>
                    <a:pt x="789" y="7023"/>
                    <a:pt x="1239" y="7428"/>
                    <a:pt x="1741" y="7428"/>
                  </a:cubicBezTo>
                  <a:cubicBezTo>
                    <a:pt x="2236" y="7428"/>
                    <a:pt x="2692" y="7023"/>
                    <a:pt x="3019" y="6274"/>
                  </a:cubicBezTo>
                  <a:cubicBezTo>
                    <a:pt x="3318" y="5587"/>
                    <a:pt x="3481" y="4680"/>
                    <a:pt x="3481" y="3717"/>
                  </a:cubicBezTo>
                  <a:cubicBezTo>
                    <a:pt x="3481" y="2754"/>
                    <a:pt x="3318" y="1842"/>
                    <a:pt x="3019" y="1155"/>
                  </a:cubicBezTo>
                  <a:cubicBezTo>
                    <a:pt x="2692" y="411"/>
                    <a:pt x="2236" y="0"/>
                    <a:pt x="17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5" name="Google Shape;625;p20"/>
          <p:cNvGrpSpPr/>
          <p:nvPr/>
        </p:nvGrpSpPr>
        <p:grpSpPr>
          <a:xfrm>
            <a:off x="3572115" y="2050793"/>
            <a:ext cx="594001" cy="594480"/>
            <a:chOff x="12693856" y="1868012"/>
            <a:chExt cx="594001" cy="594480"/>
          </a:xfrm>
        </p:grpSpPr>
        <p:sp>
          <p:nvSpPr>
            <p:cNvPr id="626" name="Google Shape;626;p20"/>
            <p:cNvSpPr/>
            <p:nvPr/>
          </p:nvSpPr>
          <p:spPr>
            <a:xfrm>
              <a:off x="12804197" y="2114198"/>
              <a:ext cx="193177" cy="260022"/>
            </a:xfrm>
            <a:custGeom>
              <a:avLst/>
              <a:gdLst/>
              <a:ahLst/>
              <a:cxnLst/>
              <a:rect l="l" t="t" r="r" b="b"/>
              <a:pathLst>
                <a:path w="2416" h="3252" extrusionOk="0">
                  <a:moveTo>
                    <a:pt x="219" y="0"/>
                  </a:moveTo>
                  <a:cubicBezTo>
                    <a:pt x="210" y="0"/>
                    <a:pt x="201" y="1"/>
                    <a:pt x="191" y="2"/>
                  </a:cubicBezTo>
                  <a:cubicBezTo>
                    <a:pt x="79" y="13"/>
                    <a:pt x="0" y="109"/>
                    <a:pt x="0" y="222"/>
                  </a:cubicBezTo>
                  <a:lnTo>
                    <a:pt x="0" y="3032"/>
                  </a:lnTo>
                  <a:cubicBezTo>
                    <a:pt x="0" y="3156"/>
                    <a:pt x="96" y="3251"/>
                    <a:pt x="214" y="3251"/>
                  </a:cubicBezTo>
                  <a:lnTo>
                    <a:pt x="2179" y="3251"/>
                  </a:lnTo>
                  <a:cubicBezTo>
                    <a:pt x="2292" y="3251"/>
                    <a:pt x="2388" y="3167"/>
                    <a:pt x="2399" y="3060"/>
                  </a:cubicBezTo>
                  <a:cubicBezTo>
                    <a:pt x="2416" y="2925"/>
                    <a:pt x="2315" y="2818"/>
                    <a:pt x="2185" y="2818"/>
                  </a:cubicBezTo>
                  <a:lnTo>
                    <a:pt x="434" y="2818"/>
                  </a:lnTo>
                  <a:lnTo>
                    <a:pt x="434" y="216"/>
                  </a:lnTo>
                  <a:cubicBezTo>
                    <a:pt x="434" y="101"/>
                    <a:pt x="336" y="0"/>
                    <a:pt x="2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20"/>
            <p:cNvSpPr/>
            <p:nvPr/>
          </p:nvSpPr>
          <p:spPr>
            <a:xfrm>
              <a:off x="12984739" y="2026086"/>
              <a:ext cx="261221" cy="259942"/>
            </a:xfrm>
            <a:custGeom>
              <a:avLst/>
              <a:gdLst/>
              <a:ahLst/>
              <a:cxnLst/>
              <a:rect l="l" t="t" r="r" b="b"/>
              <a:pathLst>
                <a:path w="3267" h="3251" extrusionOk="0">
                  <a:moveTo>
                    <a:pt x="220" y="0"/>
                  </a:moveTo>
                  <a:cubicBezTo>
                    <a:pt x="96" y="0"/>
                    <a:pt x="0" y="96"/>
                    <a:pt x="0" y="214"/>
                  </a:cubicBezTo>
                  <a:cubicBezTo>
                    <a:pt x="0" y="338"/>
                    <a:pt x="96" y="434"/>
                    <a:pt x="220" y="434"/>
                  </a:cubicBezTo>
                  <a:lnTo>
                    <a:pt x="2833" y="434"/>
                  </a:lnTo>
                  <a:lnTo>
                    <a:pt x="2833" y="3030"/>
                  </a:lnTo>
                  <a:cubicBezTo>
                    <a:pt x="2833" y="3153"/>
                    <a:pt x="2934" y="3250"/>
                    <a:pt x="3055" y="3250"/>
                  </a:cubicBezTo>
                  <a:cubicBezTo>
                    <a:pt x="3062" y="3250"/>
                    <a:pt x="3068" y="3250"/>
                    <a:pt x="3075" y="3250"/>
                  </a:cubicBezTo>
                  <a:cubicBezTo>
                    <a:pt x="3188" y="3238"/>
                    <a:pt x="3267" y="3137"/>
                    <a:pt x="3267" y="3024"/>
                  </a:cubicBezTo>
                  <a:lnTo>
                    <a:pt x="3267" y="214"/>
                  </a:lnTo>
                  <a:cubicBezTo>
                    <a:pt x="3267" y="96"/>
                    <a:pt x="3171" y="0"/>
                    <a:pt x="30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20"/>
            <p:cNvSpPr/>
            <p:nvPr/>
          </p:nvSpPr>
          <p:spPr>
            <a:xfrm>
              <a:off x="12693856" y="1868012"/>
              <a:ext cx="201333" cy="104584"/>
            </a:xfrm>
            <a:custGeom>
              <a:avLst/>
              <a:gdLst/>
              <a:ahLst/>
              <a:cxnLst/>
              <a:rect l="l" t="t" r="r" b="b"/>
              <a:pathLst>
                <a:path w="2518" h="1308" extrusionOk="0">
                  <a:moveTo>
                    <a:pt x="214" y="1"/>
                  </a:moveTo>
                  <a:cubicBezTo>
                    <a:pt x="96" y="1"/>
                    <a:pt x="0" y="102"/>
                    <a:pt x="0" y="220"/>
                  </a:cubicBezTo>
                  <a:lnTo>
                    <a:pt x="0" y="1093"/>
                  </a:lnTo>
                  <a:cubicBezTo>
                    <a:pt x="0" y="1211"/>
                    <a:pt x="96" y="1307"/>
                    <a:pt x="214" y="1307"/>
                  </a:cubicBezTo>
                  <a:lnTo>
                    <a:pt x="2411" y="1307"/>
                  </a:lnTo>
                  <a:lnTo>
                    <a:pt x="2518" y="873"/>
                  </a:lnTo>
                  <a:lnTo>
                    <a:pt x="2039" y="220"/>
                  </a:lnTo>
                  <a:lnTo>
                    <a:pt x="1943" y="91"/>
                  </a:lnTo>
                  <a:cubicBezTo>
                    <a:pt x="1904" y="34"/>
                    <a:pt x="1836" y="1"/>
                    <a:pt x="1769" y="1"/>
                  </a:cubicBezTo>
                  <a:close/>
                </a:path>
              </a:pathLst>
            </a:custGeom>
            <a:solidFill>
              <a:srgbClr val="DA97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20"/>
            <p:cNvSpPr/>
            <p:nvPr/>
          </p:nvSpPr>
          <p:spPr>
            <a:xfrm>
              <a:off x="12693856" y="1937814"/>
              <a:ext cx="326067" cy="211248"/>
            </a:xfrm>
            <a:custGeom>
              <a:avLst/>
              <a:gdLst/>
              <a:ahLst/>
              <a:cxnLst/>
              <a:rect l="l" t="t" r="r" b="b"/>
              <a:pathLst>
                <a:path w="4078" h="2642" extrusionOk="0">
                  <a:moveTo>
                    <a:pt x="0" y="0"/>
                  </a:moveTo>
                  <a:lnTo>
                    <a:pt x="0" y="2422"/>
                  </a:lnTo>
                  <a:cubicBezTo>
                    <a:pt x="0" y="2546"/>
                    <a:pt x="96" y="2642"/>
                    <a:pt x="214" y="2642"/>
                  </a:cubicBezTo>
                  <a:lnTo>
                    <a:pt x="3858" y="2642"/>
                  </a:lnTo>
                  <a:cubicBezTo>
                    <a:pt x="3982" y="2642"/>
                    <a:pt x="4078" y="2546"/>
                    <a:pt x="4078" y="2422"/>
                  </a:cubicBezTo>
                  <a:lnTo>
                    <a:pt x="4078" y="220"/>
                  </a:lnTo>
                  <a:cubicBezTo>
                    <a:pt x="4078" y="96"/>
                    <a:pt x="3982" y="0"/>
                    <a:pt x="38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20"/>
            <p:cNvSpPr/>
            <p:nvPr/>
          </p:nvSpPr>
          <p:spPr>
            <a:xfrm>
              <a:off x="12804596" y="2026086"/>
              <a:ext cx="34782" cy="34702"/>
            </a:xfrm>
            <a:custGeom>
              <a:avLst/>
              <a:gdLst/>
              <a:ahLst/>
              <a:cxnLst/>
              <a:rect l="l" t="t" r="r" b="b"/>
              <a:pathLst>
                <a:path w="435" h="434" extrusionOk="0">
                  <a:moveTo>
                    <a:pt x="215" y="0"/>
                  </a:moveTo>
                  <a:cubicBezTo>
                    <a:pt x="96" y="0"/>
                    <a:pt x="1" y="96"/>
                    <a:pt x="1" y="214"/>
                  </a:cubicBezTo>
                  <a:cubicBezTo>
                    <a:pt x="1" y="338"/>
                    <a:pt x="96" y="434"/>
                    <a:pt x="215" y="434"/>
                  </a:cubicBezTo>
                  <a:cubicBezTo>
                    <a:pt x="339" y="434"/>
                    <a:pt x="434" y="338"/>
                    <a:pt x="434" y="214"/>
                  </a:cubicBezTo>
                  <a:cubicBezTo>
                    <a:pt x="434" y="96"/>
                    <a:pt x="339" y="0"/>
                    <a:pt x="2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20"/>
            <p:cNvSpPr/>
            <p:nvPr/>
          </p:nvSpPr>
          <p:spPr>
            <a:xfrm>
              <a:off x="12873919" y="2026086"/>
              <a:ext cx="35261" cy="34702"/>
            </a:xfrm>
            <a:custGeom>
              <a:avLst/>
              <a:gdLst/>
              <a:ahLst/>
              <a:cxnLst/>
              <a:rect l="l" t="t" r="r" b="b"/>
              <a:pathLst>
                <a:path w="441" h="434" extrusionOk="0">
                  <a:moveTo>
                    <a:pt x="221" y="0"/>
                  </a:moveTo>
                  <a:cubicBezTo>
                    <a:pt x="102" y="0"/>
                    <a:pt x="1" y="96"/>
                    <a:pt x="1" y="214"/>
                  </a:cubicBezTo>
                  <a:cubicBezTo>
                    <a:pt x="1" y="338"/>
                    <a:pt x="102" y="434"/>
                    <a:pt x="221" y="434"/>
                  </a:cubicBezTo>
                  <a:cubicBezTo>
                    <a:pt x="339" y="434"/>
                    <a:pt x="440" y="338"/>
                    <a:pt x="440" y="214"/>
                  </a:cubicBezTo>
                  <a:cubicBezTo>
                    <a:pt x="440" y="96"/>
                    <a:pt x="339" y="0"/>
                    <a:pt x="2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20"/>
            <p:cNvSpPr/>
            <p:nvPr/>
          </p:nvSpPr>
          <p:spPr>
            <a:xfrm>
              <a:off x="12961791" y="2181442"/>
              <a:ext cx="201733" cy="104504"/>
            </a:xfrm>
            <a:custGeom>
              <a:avLst/>
              <a:gdLst/>
              <a:ahLst/>
              <a:cxnLst/>
              <a:rect l="l" t="t" r="r" b="b"/>
              <a:pathLst>
                <a:path w="2523" h="1307" extrusionOk="0">
                  <a:moveTo>
                    <a:pt x="220" y="0"/>
                  </a:moveTo>
                  <a:cubicBezTo>
                    <a:pt x="96" y="0"/>
                    <a:pt x="0" y="96"/>
                    <a:pt x="0" y="220"/>
                  </a:cubicBezTo>
                  <a:lnTo>
                    <a:pt x="0" y="1087"/>
                  </a:lnTo>
                  <a:cubicBezTo>
                    <a:pt x="0" y="1211"/>
                    <a:pt x="96" y="1307"/>
                    <a:pt x="220" y="1307"/>
                  </a:cubicBezTo>
                  <a:lnTo>
                    <a:pt x="2416" y="1307"/>
                  </a:lnTo>
                  <a:lnTo>
                    <a:pt x="2523" y="873"/>
                  </a:lnTo>
                  <a:lnTo>
                    <a:pt x="2039" y="214"/>
                  </a:lnTo>
                  <a:lnTo>
                    <a:pt x="1943" y="90"/>
                  </a:lnTo>
                  <a:cubicBezTo>
                    <a:pt x="1904" y="34"/>
                    <a:pt x="1836" y="0"/>
                    <a:pt x="1768" y="0"/>
                  </a:cubicBezTo>
                  <a:close/>
                </a:path>
              </a:pathLst>
            </a:custGeom>
            <a:solidFill>
              <a:srgbClr val="DA97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20"/>
            <p:cNvSpPr/>
            <p:nvPr/>
          </p:nvSpPr>
          <p:spPr>
            <a:xfrm>
              <a:off x="12961791" y="2251164"/>
              <a:ext cx="326067" cy="211328"/>
            </a:xfrm>
            <a:custGeom>
              <a:avLst/>
              <a:gdLst/>
              <a:ahLst/>
              <a:cxnLst/>
              <a:rect l="l" t="t" r="r" b="b"/>
              <a:pathLst>
                <a:path w="4078" h="2643" extrusionOk="0">
                  <a:moveTo>
                    <a:pt x="0" y="1"/>
                  </a:moveTo>
                  <a:lnTo>
                    <a:pt x="0" y="2423"/>
                  </a:lnTo>
                  <a:cubicBezTo>
                    <a:pt x="0" y="2541"/>
                    <a:pt x="96" y="2642"/>
                    <a:pt x="220" y="2642"/>
                  </a:cubicBezTo>
                  <a:lnTo>
                    <a:pt x="3863" y="2642"/>
                  </a:lnTo>
                  <a:cubicBezTo>
                    <a:pt x="3982" y="2642"/>
                    <a:pt x="4077" y="2541"/>
                    <a:pt x="4077" y="2423"/>
                  </a:cubicBezTo>
                  <a:lnTo>
                    <a:pt x="4077" y="215"/>
                  </a:lnTo>
                  <a:cubicBezTo>
                    <a:pt x="4077" y="97"/>
                    <a:pt x="3982" y="1"/>
                    <a:pt x="38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20"/>
            <p:cNvSpPr/>
            <p:nvPr/>
          </p:nvSpPr>
          <p:spPr>
            <a:xfrm>
              <a:off x="13072531" y="2339436"/>
              <a:ext cx="35181" cy="34782"/>
            </a:xfrm>
            <a:custGeom>
              <a:avLst/>
              <a:gdLst/>
              <a:ahLst/>
              <a:cxnLst/>
              <a:rect l="l" t="t" r="r" b="b"/>
              <a:pathLst>
                <a:path w="440" h="435" extrusionOk="0">
                  <a:moveTo>
                    <a:pt x="220" y="1"/>
                  </a:moveTo>
                  <a:cubicBezTo>
                    <a:pt x="96" y="1"/>
                    <a:pt x="0" y="96"/>
                    <a:pt x="0" y="215"/>
                  </a:cubicBezTo>
                  <a:cubicBezTo>
                    <a:pt x="0" y="339"/>
                    <a:pt x="96" y="434"/>
                    <a:pt x="220" y="434"/>
                  </a:cubicBezTo>
                  <a:cubicBezTo>
                    <a:pt x="338" y="434"/>
                    <a:pt x="440" y="339"/>
                    <a:pt x="440" y="215"/>
                  </a:cubicBezTo>
                  <a:cubicBezTo>
                    <a:pt x="440" y="96"/>
                    <a:pt x="338" y="1"/>
                    <a:pt x="2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20"/>
            <p:cNvSpPr/>
            <p:nvPr/>
          </p:nvSpPr>
          <p:spPr>
            <a:xfrm>
              <a:off x="13142333" y="2339436"/>
              <a:ext cx="34702" cy="34782"/>
            </a:xfrm>
            <a:custGeom>
              <a:avLst/>
              <a:gdLst/>
              <a:ahLst/>
              <a:cxnLst/>
              <a:rect l="l" t="t" r="r" b="b"/>
              <a:pathLst>
                <a:path w="434" h="435" extrusionOk="0">
                  <a:moveTo>
                    <a:pt x="220" y="1"/>
                  </a:moveTo>
                  <a:cubicBezTo>
                    <a:pt x="96" y="1"/>
                    <a:pt x="0" y="96"/>
                    <a:pt x="0" y="215"/>
                  </a:cubicBezTo>
                  <a:cubicBezTo>
                    <a:pt x="0" y="339"/>
                    <a:pt x="96" y="434"/>
                    <a:pt x="220" y="434"/>
                  </a:cubicBezTo>
                  <a:cubicBezTo>
                    <a:pt x="338" y="434"/>
                    <a:pt x="434" y="339"/>
                    <a:pt x="434" y="215"/>
                  </a:cubicBezTo>
                  <a:cubicBezTo>
                    <a:pt x="434" y="96"/>
                    <a:pt x="338" y="1"/>
                    <a:pt x="2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6" name="Google Shape;636;p20"/>
          <p:cNvGrpSpPr/>
          <p:nvPr/>
        </p:nvGrpSpPr>
        <p:grpSpPr>
          <a:xfrm>
            <a:off x="3712928" y="412493"/>
            <a:ext cx="595364" cy="594479"/>
            <a:chOff x="11870189" y="1936462"/>
            <a:chExt cx="595364" cy="594479"/>
          </a:xfrm>
        </p:grpSpPr>
        <p:sp>
          <p:nvSpPr>
            <p:cNvPr id="637" name="Google Shape;637;p20"/>
            <p:cNvSpPr/>
            <p:nvPr/>
          </p:nvSpPr>
          <p:spPr>
            <a:xfrm>
              <a:off x="11870189" y="1936462"/>
              <a:ext cx="595364" cy="345017"/>
            </a:xfrm>
            <a:custGeom>
              <a:avLst/>
              <a:gdLst/>
              <a:ahLst/>
              <a:cxnLst/>
              <a:rect l="l" t="t" r="r" b="b"/>
              <a:pathLst>
                <a:path w="7446" h="4315" extrusionOk="0">
                  <a:moveTo>
                    <a:pt x="3729" y="1"/>
                  </a:moveTo>
                  <a:cubicBezTo>
                    <a:pt x="3098" y="1"/>
                    <a:pt x="2552" y="383"/>
                    <a:pt x="2315" y="930"/>
                  </a:cubicBezTo>
                  <a:cubicBezTo>
                    <a:pt x="2180" y="862"/>
                    <a:pt x="2028" y="828"/>
                    <a:pt x="1871" y="828"/>
                  </a:cubicBezTo>
                  <a:cubicBezTo>
                    <a:pt x="1274" y="828"/>
                    <a:pt x="801" y="1330"/>
                    <a:pt x="840" y="1932"/>
                  </a:cubicBezTo>
                  <a:cubicBezTo>
                    <a:pt x="350" y="2101"/>
                    <a:pt x="1" y="2569"/>
                    <a:pt x="18" y="3115"/>
                  </a:cubicBezTo>
                  <a:cubicBezTo>
                    <a:pt x="29" y="3774"/>
                    <a:pt x="598" y="4314"/>
                    <a:pt x="1257" y="4314"/>
                  </a:cubicBezTo>
                  <a:lnTo>
                    <a:pt x="6218" y="4314"/>
                  </a:lnTo>
                  <a:cubicBezTo>
                    <a:pt x="6900" y="4314"/>
                    <a:pt x="7446" y="3762"/>
                    <a:pt x="7446" y="3087"/>
                  </a:cubicBezTo>
                  <a:cubicBezTo>
                    <a:pt x="7446" y="2552"/>
                    <a:pt x="7102" y="2095"/>
                    <a:pt x="6624" y="1932"/>
                  </a:cubicBezTo>
                  <a:cubicBezTo>
                    <a:pt x="6663" y="1330"/>
                    <a:pt x="6184" y="828"/>
                    <a:pt x="5593" y="828"/>
                  </a:cubicBezTo>
                  <a:cubicBezTo>
                    <a:pt x="5430" y="828"/>
                    <a:pt x="5278" y="862"/>
                    <a:pt x="5148" y="930"/>
                  </a:cubicBezTo>
                  <a:cubicBezTo>
                    <a:pt x="4906" y="383"/>
                    <a:pt x="4365" y="1"/>
                    <a:pt x="37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20"/>
            <p:cNvSpPr/>
            <p:nvPr/>
          </p:nvSpPr>
          <p:spPr>
            <a:xfrm>
              <a:off x="11912086" y="2432033"/>
              <a:ext cx="512927" cy="98907"/>
            </a:xfrm>
            <a:custGeom>
              <a:avLst/>
              <a:gdLst/>
              <a:ahLst/>
              <a:cxnLst/>
              <a:rect l="l" t="t" r="r" b="b"/>
              <a:pathLst>
                <a:path w="6415" h="1237" extrusionOk="0">
                  <a:moveTo>
                    <a:pt x="220" y="1"/>
                  </a:moveTo>
                  <a:cubicBezTo>
                    <a:pt x="211" y="1"/>
                    <a:pt x="202" y="2"/>
                    <a:pt x="192" y="3"/>
                  </a:cubicBezTo>
                  <a:cubicBezTo>
                    <a:pt x="79" y="14"/>
                    <a:pt x="1" y="110"/>
                    <a:pt x="1" y="222"/>
                  </a:cubicBezTo>
                  <a:lnTo>
                    <a:pt x="1" y="1017"/>
                  </a:lnTo>
                  <a:cubicBezTo>
                    <a:pt x="1" y="1135"/>
                    <a:pt x="96" y="1236"/>
                    <a:pt x="215" y="1236"/>
                  </a:cubicBezTo>
                  <a:lnTo>
                    <a:pt x="6195" y="1236"/>
                  </a:lnTo>
                  <a:cubicBezTo>
                    <a:pt x="6319" y="1236"/>
                    <a:pt x="6415" y="1135"/>
                    <a:pt x="6415" y="1017"/>
                  </a:cubicBezTo>
                  <a:lnTo>
                    <a:pt x="6415" y="222"/>
                  </a:lnTo>
                  <a:cubicBezTo>
                    <a:pt x="6415" y="110"/>
                    <a:pt x="6330" y="14"/>
                    <a:pt x="6223" y="3"/>
                  </a:cubicBezTo>
                  <a:cubicBezTo>
                    <a:pt x="6214" y="2"/>
                    <a:pt x="6204" y="1"/>
                    <a:pt x="6194" y="1"/>
                  </a:cubicBezTo>
                  <a:cubicBezTo>
                    <a:pt x="6073" y="1"/>
                    <a:pt x="5981" y="97"/>
                    <a:pt x="5981" y="217"/>
                  </a:cubicBezTo>
                  <a:lnTo>
                    <a:pt x="5981" y="797"/>
                  </a:lnTo>
                  <a:lnTo>
                    <a:pt x="434" y="797"/>
                  </a:lnTo>
                  <a:lnTo>
                    <a:pt x="434" y="217"/>
                  </a:lnTo>
                  <a:cubicBezTo>
                    <a:pt x="434" y="97"/>
                    <a:pt x="338" y="1"/>
                    <a:pt x="2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20"/>
            <p:cNvSpPr/>
            <p:nvPr/>
          </p:nvSpPr>
          <p:spPr>
            <a:xfrm>
              <a:off x="12022826" y="2071109"/>
              <a:ext cx="291925" cy="424654"/>
            </a:xfrm>
            <a:custGeom>
              <a:avLst/>
              <a:gdLst/>
              <a:ahLst/>
              <a:cxnLst/>
              <a:rect l="l" t="t" r="r" b="b"/>
              <a:pathLst>
                <a:path w="3651" h="5311" extrusionOk="0">
                  <a:moveTo>
                    <a:pt x="1201" y="0"/>
                  </a:moveTo>
                  <a:cubicBezTo>
                    <a:pt x="1077" y="0"/>
                    <a:pt x="981" y="102"/>
                    <a:pt x="981" y="220"/>
                  </a:cubicBezTo>
                  <a:lnTo>
                    <a:pt x="981" y="3064"/>
                  </a:lnTo>
                  <a:lnTo>
                    <a:pt x="277" y="3064"/>
                  </a:lnTo>
                  <a:cubicBezTo>
                    <a:pt x="102" y="3064"/>
                    <a:pt x="1" y="3261"/>
                    <a:pt x="97" y="3407"/>
                  </a:cubicBezTo>
                  <a:lnTo>
                    <a:pt x="1645" y="5221"/>
                  </a:lnTo>
                  <a:cubicBezTo>
                    <a:pt x="1685" y="5277"/>
                    <a:pt x="1752" y="5311"/>
                    <a:pt x="1826" y="5311"/>
                  </a:cubicBezTo>
                  <a:cubicBezTo>
                    <a:pt x="1899" y="5311"/>
                    <a:pt x="1961" y="5277"/>
                    <a:pt x="2006" y="5221"/>
                  </a:cubicBezTo>
                  <a:lnTo>
                    <a:pt x="3554" y="3407"/>
                  </a:lnTo>
                  <a:cubicBezTo>
                    <a:pt x="3650" y="3261"/>
                    <a:pt x="3549" y="3064"/>
                    <a:pt x="3374" y="3064"/>
                  </a:cubicBezTo>
                  <a:lnTo>
                    <a:pt x="2665" y="3064"/>
                  </a:lnTo>
                  <a:lnTo>
                    <a:pt x="2665" y="220"/>
                  </a:lnTo>
                  <a:cubicBezTo>
                    <a:pt x="2665" y="102"/>
                    <a:pt x="2569" y="0"/>
                    <a:pt x="24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0" name="Google Shape;640;p20"/>
          <p:cNvGrpSpPr/>
          <p:nvPr/>
        </p:nvGrpSpPr>
        <p:grpSpPr>
          <a:xfrm>
            <a:off x="3645602" y="4378112"/>
            <a:ext cx="595359" cy="594479"/>
            <a:chOff x="9599643" y="1696874"/>
            <a:chExt cx="595359" cy="594479"/>
          </a:xfrm>
        </p:grpSpPr>
        <p:sp>
          <p:nvSpPr>
            <p:cNvPr id="641" name="Google Shape;641;p20"/>
            <p:cNvSpPr/>
            <p:nvPr/>
          </p:nvSpPr>
          <p:spPr>
            <a:xfrm>
              <a:off x="9856304" y="1696874"/>
              <a:ext cx="218044" cy="110821"/>
            </a:xfrm>
            <a:custGeom>
              <a:avLst/>
              <a:gdLst/>
              <a:ahLst/>
              <a:cxnLst/>
              <a:rect l="l" t="t" r="r" b="b"/>
              <a:pathLst>
                <a:path w="2727" h="1386" extrusionOk="0">
                  <a:moveTo>
                    <a:pt x="1183" y="1"/>
                  </a:moveTo>
                  <a:cubicBezTo>
                    <a:pt x="1127" y="1"/>
                    <a:pt x="1071" y="23"/>
                    <a:pt x="1031" y="68"/>
                  </a:cubicBezTo>
                  <a:lnTo>
                    <a:pt x="85" y="1014"/>
                  </a:lnTo>
                  <a:cubicBezTo>
                    <a:pt x="1" y="1099"/>
                    <a:pt x="1" y="1239"/>
                    <a:pt x="85" y="1324"/>
                  </a:cubicBezTo>
                  <a:cubicBezTo>
                    <a:pt x="125" y="1363"/>
                    <a:pt x="181" y="1386"/>
                    <a:pt x="237" y="1386"/>
                  </a:cubicBezTo>
                  <a:cubicBezTo>
                    <a:pt x="294" y="1386"/>
                    <a:pt x="350" y="1363"/>
                    <a:pt x="389" y="1324"/>
                  </a:cubicBezTo>
                  <a:lnTo>
                    <a:pt x="1274" y="440"/>
                  </a:lnTo>
                  <a:lnTo>
                    <a:pt x="2512" y="440"/>
                  </a:lnTo>
                  <a:cubicBezTo>
                    <a:pt x="2631" y="440"/>
                    <a:pt x="2726" y="338"/>
                    <a:pt x="2726" y="220"/>
                  </a:cubicBezTo>
                  <a:cubicBezTo>
                    <a:pt x="2726" y="102"/>
                    <a:pt x="2631" y="1"/>
                    <a:pt x="25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20"/>
            <p:cNvSpPr/>
            <p:nvPr/>
          </p:nvSpPr>
          <p:spPr>
            <a:xfrm>
              <a:off x="9979277" y="1766676"/>
              <a:ext cx="95069" cy="34782"/>
            </a:xfrm>
            <a:custGeom>
              <a:avLst/>
              <a:gdLst/>
              <a:ahLst/>
              <a:cxnLst/>
              <a:rect l="l" t="t" r="r" b="b"/>
              <a:pathLst>
                <a:path w="1189" h="435" extrusionOk="0">
                  <a:moveTo>
                    <a:pt x="214" y="0"/>
                  </a:moveTo>
                  <a:cubicBezTo>
                    <a:pt x="96" y="0"/>
                    <a:pt x="0" y="96"/>
                    <a:pt x="0" y="220"/>
                  </a:cubicBezTo>
                  <a:cubicBezTo>
                    <a:pt x="0" y="338"/>
                    <a:pt x="96" y="434"/>
                    <a:pt x="214" y="434"/>
                  </a:cubicBezTo>
                  <a:lnTo>
                    <a:pt x="974" y="434"/>
                  </a:lnTo>
                  <a:cubicBezTo>
                    <a:pt x="1093" y="434"/>
                    <a:pt x="1188" y="338"/>
                    <a:pt x="1188" y="220"/>
                  </a:cubicBezTo>
                  <a:cubicBezTo>
                    <a:pt x="1188" y="96"/>
                    <a:pt x="1093" y="0"/>
                    <a:pt x="97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20"/>
            <p:cNvSpPr/>
            <p:nvPr/>
          </p:nvSpPr>
          <p:spPr>
            <a:xfrm>
              <a:off x="10097693" y="2002149"/>
              <a:ext cx="97308" cy="34782"/>
            </a:xfrm>
            <a:custGeom>
              <a:avLst/>
              <a:gdLst/>
              <a:ahLst/>
              <a:cxnLst/>
              <a:rect l="l" t="t" r="r" b="b"/>
              <a:pathLst>
                <a:path w="1217" h="435" extrusionOk="0">
                  <a:moveTo>
                    <a:pt x="231" y="1"/>
                  </a:moveTo>
                  <a:cubicBezTo>
                    <a:pt x="102" y="1"/>
                    <a:pt x="0" y="113"/>
                    <a:pt x="12" y="243"/>
                  </a:cubicBezTo>
                  <a:cubicBezTo>
                    <a:pt x="28" y="355"/>
                    <a:pt x="124" y="434"/>
                    <a:pt x="237" y="434"/>
                  </a:cubicBezTo>
                  <a:lnTo>
                    <a:pt x="986" y="434"/>
                  </a:lnTo>
                  <a:cubicBezTo>
                    <a:pt x="1115" y="434"/>
                    <a:pt x="1217" y="327"/>
                    <a:pt x="1205" y="192"/>
                  </a:cubicBezTo>
                  <a:cubicBezTo>
                    <a:pt x="1189" y="85"/>
                    <a:pt x="1093" y="1"/>
                    <a:pt x="9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20"/>
            <p:cNvSpPr/>
            <p:nvPr/>
          </p:nvSpPr>
          <p:spPr>
            <a:xfrm>
              <a:off x="10005343" y="2186768"/>
              <a:ext cx="95549" cy="34782"/>
            </a:xfrm>
            <a:custGeom>
              <a:avLst/>
              <a:gdLst/>
              <a:ahLst/>
              <a:cxnLst/>
              <a:rect l="l" t="t" r="r" b="b"/>
              <a:pathLst>
                <a:path w="1195" h="435" extrusionOk="0">
                  <a:moveTo>
                    <a:pt x="220" y="1"/>
                  </a:moveTo>
                  <a:cubicBezTo>
                    <a:pt x="97" y="1"/>
                    <a:pt x="1" y="96"/>
                    <a:pt x="1" y="215"/>
                  </a:cubicBezTo>
                  <a:cubicBezTo>
                    <a:pt x="1" y="339"/>
                    <a:pt x="97" y="434"/>
                    <a:pt x="220" y="434"/>
                  </a:cubicBezTo>
                  <a:lnTo>
                    <a:pt x="975" y="434"/>
                  </a:lnTo>
                  <a:cubicBezTo>
                    <a:pt x="1093" y="434"/>
                    <a:pt x="1195" y="339"/>
                    <a:pt x="1195" y="215"/>
                  </a:cubicBezTo>
                  <a:cubicBezTo>
                    <a:pt x="1195" y="96"/>
                    <a:pt x="1093" y="1"/>
                    <a:pt x="9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20"/>
            <p:cNvSpPr/>
            <p:nvPr/>
          </p:nvSpPr>
          <p:spPr>
            <a:xfrm>
              <a:off x="9859022" y="2177653"/>
              <a:ext cx="241871" cy="113700"/>
            </a:xfrm>
            <a:custGeom>
              <a:avLst/>
              <a:gdLst/>
              <a:ahLst/>
              <a:cxnLst/>
              <a:rect l="l" t="t" r="r" b="b"/>
              <a:pathLst>
                <a:path w="3025" h="1422" extrusionOk="0">
                  <a:moveTo>
                    <a:pt x="240" y="1"/>
                  </a:moveTo>
                  <a:cubicBezTo>
                    <a:pt x="184" y="1"/>
                    <a:pt x="127" y="22"/>
                    <a:pt x="85" y="64"/>
                  </a:cubicBezTo>
                  <a:cubicBezTo>
                    <a:pt x="1" y="154"/>
                    <a:pt x="1" y="289"/>
                    <a:pt x="85" y="374"/>
                  </a:cubicBezTo>
                  <a:lnTo>
                    <a:pt x="1065" y="1354"/>
                  </a:lnTo>
                  <a:cubicBezTo>
                    <a:pt x="1104" y="1399"/>
                    <a:pt x="1161" y="1421"/>
                    <a:pt x="1217" y="1421"/>
                  </a:cubicBezTo>
                  <a:lnTo>
                    <a:pt x="2805" y="1421"/>
                  </a:lnTo>
                  <a:cubicBezTo>
                    <a:pt x="2923" y="1421"/>
                    <a:pt x="3025" y="1320"/>
                    <a:pt x="3025" y="1202"/>
                  </a:cubicBezTo>
                  <a:cubicBezTo>
                    <a:pt x="3025" y="1083"/>
                    <a:pt x="2923" y="982"/>
                    <a:pt x="2805" y="982"/>
                  </a:cubicBezTo>
                  <a:lnTo>
                    <a:pt x="1307" y="982"/>
                  </a:lnTo>
                  <a:lnTo>
                    <a:pt x="395" y="64"/>
                  </a:lnTo>
                  <a:cubicBezTo>
                    <a:pt x="353" y="22"/>
                    <a:pt x="296" y="1"/>
                    <a:pt x="2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20"/>
            <p:cNvSpPr/>
            <p:nvPr/>
          </p:nvSpPr>
          <p:spPr>
            <a:xfrm>
              <a:off x="10012539" y="1932346"/>
              <a:ext cx="182463" cy="94350"/>
            </a:xfrm>
            <a:custGeom>
              <a:avLst/>
              <a:gdLst/>
              <a:ahLst/>
              <a:cxnLst/>
              <a:rect l="l" t="t" r="r" b="b"/>
              <a:pathLst>
                <a:path w="2282" h="1180" extrusionOk="0">
                  <a:moveTo>
                    <a:pt x="981" y="1"/>
                  </a:moveTo>
                  <a:cubicBezTo>
                    <a:pt x="925" y="1"/>
                    <a:pt x="868" y="29"/>
                    <a:pt x="829" y="68"/>
                  </a:cubicBezTo>
                  <a:lnTo>
                    <a:pt x="85" y="806"/>
                  </a:lnTo>
                  <a:cubicBezTo>
                    <a:pt x="1" y="891"/>
                    <a:pt x="1" y="1031"/>
                    <a:pt x="91" y="1116"/>
                  </a:cubicBezTo>
                  <a:cubicBezTo>
                    <a:pt x="133" y="1158"/>
                    <a:pt x="188" y="1179"/>
                    <a:pt x="243" y="1179"/>
                  </a:cubicBezTo>
                  <a:cubicBezTo>
                    <a:pt x="298" y="1179"/>
                    <a:pt x="353" y="1158"/>
                    <a:pt x="395" y="1116"/>
                  </a:cubicBezTo>
                  <a:lnTo>
                    <a:pt x="1071" y="440"/>
                  </a:lnTo>
                  <a:lnTo>
                    <a:pt x="2051" y="440"/>
                  </a:lnTo>
                  <a:cubicBezTo>
                    <a:pt x="2180" y="440"/>
                    <a:pt x="2282" y="327"/>
                    <a:pt x="2270" y="198"/>
                  </a:cubicBezTo>
                  <a:cubicBezTo>
                    <a:pt x="2254" y="85"/>
                    <a:pt x="2158" y="1"/>
                    <a:pt x="20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20"/>
            <p:cNvSpPr/>
            <p:nvPr/>
          </p:nvSpPr>
          <p:spPr>
            <a:xfrm>
              <a:off x="9611396" y="1768915"/>
              <a:ext cx="426893" cy="439127"/>
            </a:xfrm>
            <a:custGeom>
              <a:avLst/>
              <a:gdLst/>
              <a:ahLst/>
              <a:cxnLst/>
              <a:rect l="l" t="t" r="r" b="b"/>
              <a:pathLst>
                <a:path w="5339" h="5492" extrusionOk="0">
                  <a:moveTo>
                    <a:pt x="2670" y="1"/>
                  </a:moveTo>
                  <a:cubicBezTo>
                    <a:pt x="1892" y="1"/>
                    <a:pt x="1189" y="316"/>
                    <a:pt x="682" y="828"/>
                  </a:cubicBezTo>
                  <a:lnTo>
                    <a:pt x="676" y="828"/>
                  </a:lnTo>
                  <a:cubicBezTo>
                    <a:pt x="237" y="1437"/>
                    <a:pt x="0" y="1898"/>
                    <a:pt x="0" y="2670"/>
                  </a:cubicBezTo>
                  <a:cubicBezTo>
                    <a:pt x="0" y="4179"/>
                    <a:pt x="1189" y="5412"/>
                    <a:pt x="2675" y="5486"/>
                  </a:cubicBezTo>
                  <a:cubicBezTo>
                    <a:pt x="2720" y="5486"/>
                    <a:pt x="2765" y="5491"/>
                    <a:pt x="2816" y="5491"/>
                  </a:cubicBezTo>
                  <a:cubicBezTo>
                    <a:pt x="3278" y="5491"/>
                    <a:pt x="3531" y="5424"/>
                    <a:pt x="3818" y="5266"/>
                  </a:cubicBezTo>
                  <a:cubicBezTo>
                    <a:pt x="4286" y="5001"/>
                    <a:pt x="4663" y="4602"/>
                    <a:pt x="4911" y="4128"/>
                  </a:cubicBezTo>
                  <a:cubicBezTo>
                    <a:pt x="5125" y="3723"/>
                    <a:pt x="5339" y="3211"/>
                    <a:pt x="5339" y="2816"/>
                  </a:cubicBezTo>
                  <a:cubicBezTo>
                    <a:pt x="5339" y="2039"/>
                    <a:pt x="5170" y="1335"/>
                    <a:pt x="4658" y="828"/>
                  </a:cubicBezTo>
                  <a:cubicBezTo>
                    <a:pt x="4151" y="316"/>
                    <a:pt x="3447"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20"/>
            <p:cNvSpPr/>
            <p:nvPr/>
          </p:nvSpPr>
          <p:spPr>
            <a:xfrm>
              <a:off x="9825280" y="1835119"/>
              <a:ext cx="224761" cy="318391"/>
            </a:xfrm>
            <a:custGeom>
              <a:avLst/>
              <a:gdLst/>
              <a:ahLst/>
              <a:cxnLst/>
              <a:rect l="l" t="t" r="r" b="b"/>
              <a:pathLst>
                <a:path w="2811" h="3982" extrusionOk="0">
                  <a:moveTo>
                    <a:pt x="1983" y="0"/>
                  </a:moveTo>
                  <a:lnTo>
                    <a:pt x="1673" y="310"/>
                  </a:lnTo>
                  <a:lnTo>
                    <a:pt x="0" y="2000"/>
                  </a:lnTo>
                  <a:lnTo>
                    <a:pt x="1983" y="3982"/>
                  </a:lnTo>
                  <a:cubicBezTo>
                    <a:pt x="2489" y="3475"/>
                    <a:pt x="2810" y="2765"/>
                    <a:pt x="2810" y="1994"/>
                  </a:cubicBezTo>
                  <a:cubicBezTo>
                    <a:pt x="2810" y="1217"/>
                    <a:pt x="2495" y="513"/>
                    <a:pt x="198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20"/>
            <p:cNvSpPr/>
            <p:nvPr/>
          </p:nvSpPr>
          <p:spPr>
            <a:xfrm>
              <a:off x="9599643" y="1835119"/>
              <a:ext cx="344137" cy="384196"/>
            </a:xfrm>
            <a:custGeom>
              <a:avLst/>
              <a:gdLst/>
              <a:ahLst/>
              <a:cxnLst/>
              <a:rect l="l" t="t" r="r" b="b"/>
              <a:pathLst>
                <a:path w="4304" h="4805" extrusionOk="0">
                  <a:moveTo>
                    <a:pt x="823" y="0"/>
                  </a:moveTo>
                  <a:cubicBezTo>
                    <a:pt x="316" y="507"/>
                    <a:pt x="1" y="1211"/>
                    <a:pt x="1" y="1988"/>
                  </a:cubicBezTo>
                  <a:cubicBezTo>
                    <a:pt x="1" y="3543"/>
                    <a:pt x="1262" y="4804"/>
                    <a:pt x="2817" y="4804"/>
                  </a:cubicBezTo>
                  <a:lnTo>
                    <a:pt x="2822" y="4804"/>
                  </a:lnTo>
                  <a:cubicBezTo>
                    <a:pt x="3228" y="4804"/>
                    <a:pt x="3464" y="4494"/>
                    <a:pt x="3813" y="4337"/>
                  </a:cubicBezTo>
                  <a:cubicBezTo>
                    <a:pt x="4129" y="4196"/>
                    <a:pt x="4067" y="4106"/>
                    <a:pt x="4303" y="3864"/>
                  </a:cubicBezTo>
                  <a:lnTo>
                    <a:pt x="2822" y="1994"/>
                  </a:lnTo>
                  <a:lnTo>
                    <a:pt x="8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20"/>
            <p:cNvSpPr/>
            <p:nvPr/>
          </p:nvSpPr>
          <p:spPr>
            <a:xfrm>
              <a:off x="9824801" y="1994953"/>
              <a:ext cx="159035" cy="224761"/>
            </a:xfrm>
            <a:custGeom>
              <a:avLst/>
              <a:gdLst/>
              <a:ahLst/>
              <a:cxnLst/>
              <a:rect l="l" t="t" r="r" b="b"/>
              <a:pathLst>
                <a:path w="1989" h="2811" extrusionOk="0">
                  <a:moveTo>
                    <a:pt x="1" y="1"/>
                  </a:moveTo>
                  <a:lnTo>
                    <a:pt x="1" y="2811"/>
                  </a:lnTo>
                  <a:cubicBezTo>
                    <a:pt x="778" y="2811"/>
                    <a:pt x="1476" y="2495"/>
                    <a:pt x="1989" y="1983"/>
                  </a:cubicBezTo>
                  <a:lnTo>
                    <a:pt x="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1" name="Google Shape;651;p20"/>
          <p:cNvGrpSpPr/>
          <p:nvPr/>
        </p:nvGrpSpPr>
        <p:grpSpPr>
          <a:xfrm>
            <a:off x="3617413" y="2883436"/>
            <a:ext cx="594004" cy="545784"/>
            <a:chOff x="10455665" y="1931274"/>
            <a:chExt cx="594004" cy="545784"/>
          </a:xfrm>
        </p:grpSpPr>
        <p:sp>
          <p:nvSpPr>
            <p:cNvPr id="652" name="Google Shape;652;p20"/>
            <p:cNvSpPr/>
            <p:nvPr/>
          </p:nvSpPr>
          <p:spPr>
            <a:xfrm>
              <a:off x="10700652" y="2337454"/>
              <a:ext cx="104105" cy="127932"/>
            </a:xfrm>
            <a:custGeom>
              <a:avLst/>
              <a:gdLst/>
              <a:ahLst/>
              <a:cxnLst/>
              <a:rect l="l" t="t" r="r" b="b"/>
              <a:pathLst>
                <a:path w="1302" h="1600" extrusionOk="0">
                  <a:moveTo>
                    <a:pt x="214" y="0"/>
                  </a:moveTo>
                  <a:cubicBezTo>
                    <a:pt x="96" y="0"/>
                    <a:pt x="0" y="102"/>
                    <a:pt x="0" y="220"/>
                  </a:cubicBezTo>
                  <a:lnTo>
                    <a:pt x="0" y="1380"/>
                  </a:lnTo>
                  <a:cubicBezTo>
                    <a:pt x="0" y="1498"/>
                    <a:pt x="96" y="1600"/>
                    <a:pt x="214" y="1600"/>
                  </a:cubicBezTo>
                  <a:lnTo>
                    <a:pt x="1087" y="1600"/>
                  </a:lnTo>
                  <a:cubicBezTo>
                    <a:pt x="1205" y="1600"/>
                    <a:pt x="1301" y="1498"/>
                    <a:pt x="1301" y="1380"/>
                  </a:cubicBezTo>
                  <a:lnTo>
                    <a:pt x="1301" y="220"/>
                  </a:lnTo>
                  <a:cubicBezTo>
                    <a:pt x="1301" y="102"/>
                    <a:pt x="1205" y="0"/>
                    <a:pt x="10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20"/>
            <p:cNvSpPr/>
            <p:nvPr/>
          </p:nvSpPr>
          <p:spPr>
            <a:xfrm>
              <a:off x="10628611" y="2441877"/>
              <a:ext cx="247708" cy="35181"/>
            </a:xfrm>
            <a:custGeom>
              <a:avLst/>
              <a:gdLst/>
              <a:ahLst/>
              <a:cxnLst/>
              <a:rect l="l" t="t" r="r" b="b"/>
              <a:pathLst>
                <a:path w="3098" h="440" extrusionOk="0">
                  <a:moveTo>
                    <a:pt x="220" y="1"/>
                  </a:moveTo>
                  <a:cubicBezTo>
                    <a:pt x="96" y="1"/>
                    <a:pt x="0" y="102"/>
                    <a:pt x="0" y="220"/>
                  </a:cubicBezTo>
                  <a:cubicBezTo>
                    <a:pt x="0" y="339"/>
                    <a:pt x="96" y="440"/>
                    <a:pt x="220" y="440"/>
                  </a:cubicBezTo>
                  <a:lnTo>
                    <a:pt x="2878" y="440"/>
                  </a:lnTo>
                  <a:cubicBezTo>
                    <a:pt x="2996" y="440"/>
                    <a:pt x="3098" y="339"/>
                    <a:pt x="3098" y="220"/>
                  </a:cubicBezTo>
                  <a:cubicBezTo>
                    <a:pt x="3098" y="102"/>
                    <a:pt x="2996" y="1"/>
                    <a:pt x="28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20"/>
            <p:cNvSpPr/>
            <p:nvPr/>
          </p:nvSpPr>
          <p:spPr>
            <a:xfrm>
              <a:off x="10471896" y="1950224"/>
              <a:ext cx="560662" cy="417458"/>
            </a:xfrm>
            <a:custGeom>
              <a:avLst/>
              <a:gdLst/>
              <a:ahLst/>
              <a:cxnLst/>
              <a:rect l="l" t="t" r="r" b="b"/>
              <a:pathLst>
                <a:path w="7012" h="5221" extrusionOk="0">
                  <a:moveTo>
                    <a:pt x="0" y="0"/>
                  </a:moveTo>
                  <a:lnTo>
                    <a:pt x="0" y="5220"/>
                  </a:lnTo>
                  <a:lnTo>
                    <a:pt x="7012" y="5220"/>
                  </a:lnTo>
                  <a:lnTo>
                    <a:pt x="7012" y="0"/>
                  </a:lnTo>
                  <a:close/>
                </a:path>
              </a:pathLst>
            </a:custGeom>
            <a:solidFill>
              <a:srgbClr val="F0F7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20"/>
            <p:cNvSpPr/>
            <p:nvPr/>
          </p:nvSpPr>
          <p:spPr>
            <a:xfrm>
              <a:off x="10455665" y="1931274"/>
              <a:ext cx="594004" cy="452639"/>
            </a:xfrm>
            <a:custGeom>
              <a:avLst/>
              <a:gdLst/>
              <a:ahLst/>
              <a:cxnLst/>
              <a:rect l="l" t="t" r="r" b="b"/>
              <a:pathLst>
                <a:path w="7429" h="5661" extrusionOk="0">
                  <a:moveTo>
                    <a:pt x="6995" y="440"/>
                  </a:moveTo>
                  <a:lnTo>
                    <a:pt x="6995" y="5227"/>
                  </a:lnTo>
                  <a:lnTo>
                    <a:pt x="434" y="5227"/>
                  </a:lnTo>
                  <a:lnTo>
                    <a:pt x="434" y="440"/>
                  </a:lnTo>
                  <a:close/>
                  <a:moveTo>
                    <a:pt x="215" y="1"/>
                  </a:moveTo>
                  <a:cubicBezTo>
                    <a:pt x="96" y="1"/>
                    <a:pt x="1" y="102"/>
                    <a:pt x="1" y="220"/>
                  </a:cubicBezTo>
                  <a:lnTo>
                    <a:pt x="1" y="5446"/>
                  </a:lnTo>
                  <a:cubicBezTo>
                    <a:pt x="1" y="5564"/>
                    <a:pt x="96" y="5660"/>
                    <a:pt x="215" y="5660"/>
                  </a:cubicBezTo>
                  <a:lnTo>
                    <a:pt x="7215" y="5660"/>
                  </a:lnTo>
                  <a:cubicBezTo>
                    <a:pt x="7333" y="5660"/>
                    <a:pt x="7429" y="5564"/>
                    <a:pt x="7429" y="5446"/>
                  </a:cubicBezTo>
                  <a:lnTo>
                    <a:pt x="7429" y="220"/>
                  </a:lnTo>
                  <a:cubicBezTo>
                    <a:pt x="7429" y="102"/>
                    <a:pt x="7333" y="1"/>
                    <a:pt x="72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20"/>
            <p:cNvSpPr/>
            <p:nvPr/>
          </p:nvSpPr>
          <p:spPr>
            <a:xfrm>
              <a:off x="10571442" y="2001076"/>
              <a:ext cx="362048" cy="313993"/>
            </a:xfrm>
            <a:custGeom>
              <a:avLst/>
              <a:gdLst/>
              <a:ahLst/>
              <a:cxnLst/>
              <a:rect l="l" t="t" r="r" b="b"/>
              <a:pathLst>
                <a:path w="4528" h="3927" extrusionOk="0">
                  <a:moveTo>
                    <a:pt x="2258" y="0"/>
                  </a:moveTo>
                  <a:cubicBezTo>
                    <a:pt x="1656" y="0"/>
                    <a:pt x="1087" y="237"/>
                    <a:pt x="665" y="665"/>
                  </a:cubicBezTo>
                  <a:cubicBezTo>
                    <a:pt x="237" y="1093"/>
                    <a:pt x="0" y="1656"/>
                    <a:pt x="0" y="2264"/>
                  </a:cubicBezTo>
                  <a:cubicBezTo>
                    <a:pt x="0" y="2867"/>
                    <a:pt x="237" y="3436"/>
                    <a:pt x="665" y="3864"/>
                  </a:cubicBezTo>
                  <a:cubicBezTo>
                    <a:pt x="707" y="3906"/>
                    <a:pt x="762" y="3927"/>
                    <a:pt x="817" y="3927"/>
                  </a:cubicBezTo>
                  <a:cubicBezTo>
                    <a:pt x="872" y="3927"/>
                    <a:pt x="926" y="3906"/>
                    <a:pt x="969" y="3864"/>
                  </a:cubicBezTo>
                  <a:lnTo>
                    <a:pt x="1307" y="3526"/>
                  </a:lnTo>
                  <a:cubicBezTo>
                    <a:pt x="1385" y="3453"/>
                    <a:pt x="1397" y="3329"/>
                    <a:pt x="1340" y="3244"/>
                  </a:cubicBezTo>
                  <a:cubicBezTo>
                    <a:pt x="1294" y="3183"/>
                    <a:pt x="1226" y="3151"/>
                    <a:pt x="1158" y="3151"/>
                  </a:cubicBezTo>
                  <a:cubicBezTo>
                    <a:pt x="1102" y="3151"/>
                    <a:pt x="1046" y="3173"/>
                    <a:pt x="1002" y="3216"/>
                  </a:cubicBezTo>
                  <a:lnTo>
                    <a:pt x="828" y="3391"/>
                  </a:lnTo>
                  <a:cubicBezTo>
                    <a:pt x="620" y="3126"/>
                    <a:pt x="490" y="2816"/>
                    <a:pt x="451" y="2484"/>
                  </a:cubicBezTo>
                  <a:lnTo>
                    <a:pt x="777" y="2484"/>
                  </a:lnTo>
                  <a:cubicBezTo>
                    <a:pt x="907" y="2484"/>
                    <a:pt x="1008" y="2371"/>
                    <a:pt x="991" y="2242"/>
                  </a:cubicBezTo>
                  <a:cubicBezTo>
                    <a:pt x="980" y="2129"/>
                    <a:pt x="884" y="2045"/>
                    <a:pt x="772" y="2045"/>
                  </a:cubicBezTo>
                  <a:lnTo>
                    <a:pt x="456" y="2045"/>
                  </a:lnTo>
                  <a:cubicBezTo>
                    <a:pt x="496" y="1712"/>
                    <a:pt x="625" y="1403"/>
                    <a:pt x="834" y="1138"/>
                  </a:cubicBezTo>
                  <a:lnTo>
                    <a:pt x="1008" y="1318"/>
                  </a:lnTo>
                  <a:cubicBezTo>
                    <a:pt x="1053" y="1360"/>
                    <a:pt x="1109" y="1382"/>
                    <a:pt x="1165" y="1382"/>
                  </a:cubicBezTo>
                  <a:cubicBezTo>
                    <a:pt x="1221" y="1382"/>
                    <a:pt x="1276" y="1360"/>
                    <a:pt x="1318" y="1318"/>
                  </a:cubicBezTo>
                  <a:cubicBezTo>
                    <a:pt x="1402" y="1228"/>
                    <a:pt x="1402" y="1093"/>
                    <a:pt x="1318" y="1008"/>
                  </a:cubicBezTo>
                  <a:lnTo>
                    <a:pt x="1143" y="828"/>
                  </a:lnTo>
                  <a:cubicBezTo>
                    <a:pt x="1402" y="626"/>
                    <a:pt x="1718" y="496"/>
                    <a:pt x="2050" y="457"/>
                  </a:cubicBezTo>
                  <a:lnTo>
                    <a:pt x="2050" y="772"/>
                  </a:lnTo>
                  <a:cubicBezTo>
                    <a:pt x="2050" y="890"/>
                    <a:pt x="2140" y="986"/>
                    <a:pt x="2258" y="992"/>
                  </a:cubicBezTo>
                  <a:lnTo>
                    <a:pt x="2270" y="992"/>
                  </a:lnTo>
                  <a:cubicBezTo>
                    <a:pt x="2388" y="992"/>
                    <a:pt x="2484" y="896"/>
                    <a:pt x="2484" y="772"/>
                  </a:cubicBezTo>
                  <a:lnTo>
                    <a:pt x="2484" y="457"/>
                  </a:lnTo>
                  <a:cubicBezTo>
                    <a:pt x="2816" y="496"/>
                    <a:pt x="3131" y="626"/>
                    <a:pt x="3390" y="828"/>
                  </a:cubicBezTo>
                  <a:lnTo>
                    <a:pt x="3221" y="1003"/>
                  </a:lnTo>
                  <a:cubicBezTo>
                    <a:pt x="3142" y="1082"/>
                    <a:pt x="3131" y="1211"/>
                    <a:pt x="3199" y="1296"/>
                  </a:cubicBezTo>
                  <a:cubicBezTo>
                    <a:pt x="3244" y="1353"/>
                    <a:pt x="3307" y="1381"/>
                    <a:pt x="3371" y="1381"/>
                  </a:cubicBezTo>
                  <a:cubicBezTo>
                    <a:pt x="3426" y="1381"/>
                    <a:pt x="3481" y="1360"/>
                    <a:pt x="3525" y="1318"/>
                  </a:cubicBezTo>
                  <a:lnTo>
                    <a:pt x="3700" y="1138"/>
                  </a:lnTo>
                  <a:cubicBezTo>
                    <a:pt x="3908" y="1403"/>
                    <a:pt x="4038" y="1712"/>
                    <a:pt x="4077" y="2045"/>
                  </a:cubicBezTo>
                  <a:lnTo>
                    <a:pt x="3756" y="2045"/>
                  </a:lnTo>
                  <a:cubicBezTo>
                    <a:pt x="3627" y="2045"/>
                    <a:pt x="3525" y="2157"/>
                    <a:pt x="3542" y="2287"/>
                  </a:cubicBezTo>
                  <a:cubicBezTo>
                    <a:pt x="3554" y="2399"/>
                    <a:pt x="3649" y="2484"/>
                    <a:pt x="3762" y="2484"/>
                  </a:cubicBezTo>
                  <a:lnTo>
                    <a:pt x="4077" y="2484"/>
                  </a:lnTo>
                  <a:cubicBezTo>
                    <a:pt x="4038" y="2816"/>
                    <a:pt x="3908" y="3126"/>
                    <a:pt x="3700" y="3391"/>
                  </a:cubicBezTo>
                  <a:lnTo>
                    <a:pt x="3520" y="3216"/>
                  </a:lnTo>
                  <a:cubicBezTo>
                    <a:pt x="3478" y="3172"/>
                    <a:pt x="3424" y="3151"/>
                    <a:pt x="3370" y="3151"/>
                  </a:cubicBezTo>
                  <a:cubicBezTo>
                    <a:pt x="3315" y="3151"/>
                    <a:pt x="3259" y="3173"/>
                    <a:pt x="3216" y="3216"/>
                  </a:cubicBezTo>
                  <a:cubicBezTo>
                    <a:pt x="3126" y="3300"/>
                    <a:pt x="3126" y="3436"/>
                    <a:pt x="3216" y="3520"/>
                  </a:cubicBezTo>
                  <a:lnTo>
                    <a:pt x="3554" y="3864"/>
                  </a:lnTo>
                  <a:cubicBezTo>
                    <a:pt x="3596" y="3906"/>
                    <a:pt x="3652" y="3927"/>
                    <a:pt x="3708" y="3927"/>
                  </a:cubicBezTo>
                  <a:cubicBezTo>
                    <a:pt x="3765" y="3927"/>
                    <a:pt x="3821" y="3906"/>
                    <a:pt x="3863" y="3864"/>
                  </a:cubicBezTo>
                  <a:cubicBezTo>
                    <a:pt x="4291" y="3436"/>
                    <a:pt x="4528" y="2867"/>
                    <a:pt x="4528" y="2264"/>
                  </a:cubicBezTo>
                  <a:cubicBezTo>
                    <a:pt x="4528" y="1656"/>
                    <a:pt x="4291" y="1093"/>
                    <a:pt x="3863" y="665"/>
                  </a:cubicBezTo>
                  <a:cubicBezTo>
                    <a:pt x="3435" y="237"/>
                    <a:pt x="2866" y="0"/>
                    <a:pt x="226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20"/>
            <p:cNvSpPr/>
            <p:nvPr/>
          </p:nvSpPr>
          <p:spPr>
            <a:xfrm>
              <a:off x="10757821" y="2118932"/>
              <a:ext cx="59089" cy="55650"/>
            </a:xfrm>
            <a:custGeom>
              <a:avLst/>
              <a:gdLst/>
              <a:ahLst/>
              <a:cxnLst/>
              <a:rect l="l" t="t" r="r" b="b"/>
              <a:pathLst>
                <a:path w="739" h="696" extrusionOk="0">
                  <a:moveTo>
                    <a:pt x="499" y="0"/>
                  </a:moveTo>
                  <a:cubicBezTo>
                    <a:pt x="443" y="0"/>
                    <a:pt x="386" y="22"/>
                    <a:pt x="344" y="64"/>
                  </a:cubicBezTo>
                  <a:lnTo>
                    <a:pt x="85" y="323"/>
                  </a:lnTo>
                  <a:cubicBezTo>
                    <a:pt x="0" y="407"/>
                    <a:pt x="0" y="543"/>
                    <a:pt x="85" y="633"/>
                  </a:cubicBezTo>
                  <a:cubicBezTo>
                    <a:pt x="127" y="675"/>
                    <a:pt x="184" y="696"/>
                    <a:pt x="240" y="696"/>
                  </a:cubicBezTo>
                  <a:cubicBezTo>
                    <a:pt x="296" y="696"/>
                    <a:pt x="352" y="675"/>
                    <a:pt x="395" y="633"/>
                  </a:cubicBezTo>
                  <a:lnTo>
                    <a:pt x="654" y="374"/>
                  </a:lnTo>
                  <a:cubicBezTo>
                    <a:pt x="738" y="289"/>
                    <a:pt x="738" y="148"/>
                    <a:pt x="654" y="64"/>
                  </a:cubicBezTo>
                  <a:cubicBezTo>
                    <a:pt x="612" y="22"/>
                    <a:pt x="555" y="0"/>
                    <a:pt x="4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20"/>
            <p:cNvSpPr/>
            <p:nvPr/>
          </p:nvSpPr>
          <p:spPr>
            <a:xfrm>
              <a:off x="10707368" y="2136123"/>
              <a:ext cx="94670" cy="90192"/>
            </a:xfrm>
            <a:custGeom>
              <a:avLst/>
              <a:gdLst/>
              <a:ahLst/>
              <a:cxnLst/>
              <a:rect l="l" t="t" r="r" b="b"/>
              <a:pathLst>
                <a:path w="1184" h="1128" extrusionOk="0">
                  <a:moveTo>
                    <a:pt x="558" y="1"/>
                  </a:moveTo>
                  <a:cubicBezTo>
                    <a:pt x="249" y="1"/>
                    <a:pt x="1" y="254"/>
                    <a:pt x="1" y="564"/>
                  </a:cubicBezTo>
                  <a:cubicBezTo>
                    <a:pt x="1" y="874"/>
                    <a:pt x="249" y="1122"/>
                    <a:pt x="558" y="1127"/>
                  </a:cubicBezTo>
                  <a:cubicBezTo>
                    <a:pt x="829" y="1127"/>
                    <a:pt x="1065" y="936"/>
                    <a:pt x="1116" y="671"/>
                  </a:cubicBezTo>
                  <a:cubicBezTo>
                    <a:pt x="1183" y="311"/>
                    <a:pt x="907" y="1"/>
                    <a:pt x="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 name="Google Shape;595;p20">
            <a:extLst>
              <a:ext uri="{FF2B5EF4-FFF2-40B4-BE49-F238E27FC236}">
                <a16:creationId xmlns:a16="http://schemas.microsoft.com/office/drawing/2014/main" id="{2089BB16-6A0F-9321-B49C-6D10F9841642}"/>
              </a:ext>
            </a:extLst>
          </p:cNvPr>
          <p:cNvSpPr/>
          <p:nvPr/>
        </p:nvSpPr>
        <p:spPr>
          <a:xfrm>
            <a:off x="793262" y="387013"/>
            <a:ext cx="2668871" cy="572700"/>
          </a:xfrm>
          <a:prstGeom prst="roundRect">
            <a:avLst>
              <a:gd name="adj" fmla="val 15105"/>
            </a:avLst>
          </a:prstGeom>
          <a:solidFill>
            <a:srgbClr val="11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595;p20">
            <a:extLst>
              <a:ext uri="{FF2B5EF4-FFF2-40B4-BE49-F238E27FC236}">
                <a16:creationId xmlns:a16="http://schemas.microsoft.com/office/drawing/2014/main" id="{01487C47-AC17-B546-895E-B7ACF67FFA4D}"/>
              </a:ext>
            </a:extLst>
          </p:cNvPr>
          <p:cNvSpPr/>
          <p:nvPr/>
        </p:nvSpPr>
        <p:spPr>
          <a:xfrm>
            <a:off x="4435601" y="1238597"/>
            <a:ext cx="2668871" cy="572700"/>
          </a:xfrm>
          <a:prstGeom prst="roundRect">
            <a:avLst>
              <a:gd name="adj" fmla="val 15105"/>
            </a:avLst>
          </a:prstGeom>
          <a:solidFill>
            <a:schemeClr val="accent3"/>
          </a:solidFill>
          <a:ln>
            <a:noFill/>
          </a:ln>
        </p:spPr>
        <p:txBody>
          <a:bodyPr spcFirstLastPara="1" wrap="square" lIns="91425" tIns="91425" rIns="91425" bIns="91425" anchor="ctr" anchorCtr="0">
            <a:noAutofit/>
          </a:bodyPr>
          <a:lstStyle/>
          <a:p>
            <a:pPr algn="ctr">
              <a:buClr>
                <a:schemeClr val="dk1"/>
              </a:buClr>
              <a:buSzPts val="1100"/>
            </a:pPr>
            <a:r>
              <a:rPr lang="ar-SA" dirty="0">
                <a:solidFill>
                  <a:schemeClr val="bg1"/>
                </a:solidFill>
                <a:latin typeface="Calibri" panose="020F0502020204030204" pitchFamily="34" charset="0"/>
                <a:cs typeface="Calibri" panose="020F0502020204030204" pitchFamily="34" charset="0"/>
                <a:sym typeface="Roboto"/>
              </a:rPr>
              <a:t>يتم جمعها مباشرة من مصادرها الأصلية .</a:t>
            </a:r>
            <a:endParaRPr lang="ar-SA" sz="1400" dirty="0">
              <a:solidFill>
                <a:schemeClr val="bg1"/>
              </a:solidFill>
              <a:latin typeface="Calibri" panose="020F0502020204030204" pitchFamily="34" charset="0"/>
              <a:cs typeface="Calibri" panose="020F0502020204030204" pitchFamily="34" charset="0"/>
              <a:sym typeface="Roboto"/>
            </a:endParaRPr>
          </a:p>
        </p:txBody>
      </p:sp>
      <p:sp>
        <p:nvSpPr>
          <p:cNvPr id="8" name="Google Shape;595;p20">
            <a:extLst>
              <a:ext uri="{FF2B5EF4-FFF2-40B4-BE49-F238E27FC236}">
                <a16:creationId xmlns:a16="http://schemas.microsoft.com/office/drawing/2014/main" id="{63533C8F-B4C8-78CE-D7AE-5678E27E2DB2}"/>
              </a:ext>
            </a:extLst>
          </p:cNvPr>
          <p:cNvSpPr/>
          <p:nvPr/>
        </p:nvSpPr>
        <p:spPr>
          <a:xfrm>
            <a:off x="4418771" y="2050943"/>
            <a:ext cx="2668871" cy="572700"/>
          </a:xfrm>
          <a:prstGeom prst="roundRect">
            <a:avLst>
              <a:gd name="adj" fmla="val 15105"/>
            </a:avLst>
          </a:prstGeom>
          <a:solidFill>
            <a:schemeClr val="accent3"/>
          </a:solidFill>
          <a:ln>
            <a:noFill/>
          </a:ln>
        </p:spPr>
        <p:txBody>
          <a:bodyPr spcFirstLastPara="1" wrap="square" lIns="91425" tIns="91425" rIns="91425" bIns="91425" anchor="ctr" anchorCtr="0">
            <a:noAutofit/>
          </a:bodyPr>
          <a:lstStyle/>
          <a:p>
            <a:pPr algn="ctr">
              <a:buClr>
                <a:schemeClr val="dk1"/>
              </a:buClr>
              <a:buSzPts val="1100"/>
            </a:pPr>
            <a:r>
              <a:rPr lang="ar-SA" dirty="0">
                <a:solidFill>
                  <a:schemeClr val="bg1"/>
                </a:solidFill>
                <a:latin typeface="Calibri" panose="020F0502020204030204" pitchFamily="34" charset="0"/>
                <a:cs typeface="Calibri" panose="020F0502020204030204" pitchFamily="34" charset="0"/>
                <a:sym typeface="Roboto"/>
              </a:rPr>
              <a:t>تكون بصورة خام وغير معرفة .</a:t>
            </a:r>
            <a:endParaRPr lang="ar-SA" sz="1400" dirty="0">
              <a:solidFill>
                <a:schemeClr val="bg1"/>
              </a:solidFill>
              <a:latin typeface="Calibri" panose="020F0502020204030204" pitchFamily="34" charset="0"/>
              <a:cs typeface="Calibri" panose="020F0502020204030204" pitchFamily="34" charset="0"/>
              <a:sym typeface="Roboto"/>
            </a:endParaRPr>
          </a:p>
        </p:txBody>
      </p:sp>
      <p:sp>
        <p:nvSpPr>
          <p:cNvPr id="9" name="Google Shape;595;p20">
            <a:extLst>
              <a:ext uri="{FF2B5EF4-FFF2-40B4-BE49-F238E27FC236}">
                <a16:creationId xmlns:a16="http://schemas.microsoft.com/office/drawing/2014/main" id="{070D6E82-987A-D942-0954-2A68D9DC1888}"/>
              </a:ext>
            </a:extLst>
          </p:cNvPr>
          <p:cNvSpPr/>
          <p:nvPr/>
        </p:nvSpPr>
        <p:spPr>
          <a:xfrm>
            <a:off x="714810" y="2099731"/>
            <a:ext cx="2668871" cy="572700"/>
          </a:xfrm>
          <a:prstGeom prst="roundRect">
            <a:avLst>
              <a:gd name="adj" fmla="val 15105"/>
            </a:avLst>
          </a:prstGeom>
          <a:solidFill>
            <a:schemeClr val="accent3"/>
          </a:solidFill>
          <a:ln>
            <a:noFill/>
          </a:ln>
        </p:spPr>
        <p:txBody>
          <a:bodyPr spcFirstLastPara="1" wrap="square" lIns="91425" tIns="91425" rIns="91425" bIns="91425" anchor="ctr" anchorCtr="0">
            <a:noAutofit/>
          </a:bodyPr>
          <a:lstStyle/>
          <a:p>
            <a:pPr algn="ctr">
              <a:buClr>
                <a:schemeClr val="dk1"/>
              </a:buClr>
              <a:buSzPts val="1100"/>
            </a:pPr>
            <a:r>
              <a:rPr lang="ar-SA" dirty="0">
                <a:solidFill>
                  <a:schemeClr val="bg1"/>
                </a:solidFill>
                <a:latin typeface="Calibri" panose="020F0502020204030204" pitchFamily="34" charset="0"/>
                <a:cs typeface="Calibri" panose="020F0502020204030204" pitchFamily="34" charset="0"/>
                <a:sym typeface="Roboto"/>
              </a:rPr>
              <a:t>تكون بصورة منظمة ومعالجة .</a:t>
            </a:r>
            <a:endParaRPr lang="ar-SA" sz="1400" dirty="0">
              <a:solidFill>
                <a:schemeClr val="bg1"/>
              </a:solidFill>
              <a:latin typeface="Calibri" panose="020F0502020204030204" pitchFamily="34" charset="0"/>
              <a:cs typeface="Calibri" panose="020F0502020204030204" pitchFamily="34" charset="0"/>
              <a:sym typeface="Roboto"/>
            </a:endParaRPr>
          </a:p>
        </p:txBody>
      </p:sp>
      <p:sp>
        <p:nvSpPr>
          <p:cNvPr id="10" name="Google Shape;595;p20">
            <a:extLst>
              <a:ext uri="{FF2B5EF4-FFF2-40B4-BE49-F238E27FC236}">
                <a16:creationId xmlns:a16="http://schemas.microsoft.com/office/drawing/2014/main" id="{B319E5BF-77AF-993B-711F-55789B8589AE}"/>
              </a:ext>
            </a:extLst>
          </p:cNvPr>
          <p:cNvSpPr/>
          <p:nvPr/>
        </p:nvSpPr>
        <p:spPr>
          <a:xfrm>
            <a:off x="4432580" y="2849789"/>
            <a:ext cx="2668871" cy="572700"/>
          </a:xfrm>
          <a:prstGeom prst="roundRect">
            <a:avLst>
              <a:gd name="adj" fmla="val 15105"/>
            </a:avLst>
          </a:prstGeom>
          <a:solidFill>
            <a:schemeClr val="accent3"/>
          </a:solidFill>
          <a:ln>
            <a:noFill/>
          </a:ln>
        </p:spPr>
        <p:txBody>
          <a:bodyPr spcFirstLastPara="1" wrap="square" lIns="91425" tIns="91425" rIns="91425" bIns="91425" anchor="ctr" anchorCtr="0">
            <a:noAutofit/>
          </a:bodyPr>
          <a:lstStyle/>
          <a:p>
            <a:pPr algn="ctr">
              <a:buClr>
                <a:schemeClr val="dk1"/>
              </a:buClr>
              <a:buSzPts val="1100"/>
            </a:pPr>
            <a:r>
              <a:rPr lang="ar-SA" dirty="0">
                <a:solidFill>
                  <a:schemeClr val="bg1"/>
                </a:solidFill>
                <a:latin typeface="Calibri" panose="020F0502020204030204" pitchFamily="34" charset="0"/>
                <a:cs typeface="Calibri" panose="020F0502020204030204" pitchFamily="34" charset="0"/>
                <a:sym typeface="Roboto"/>
              </a:rPr>
              <a:t>أكثر دقة , لكونها بيانات حالية .</a:t>
            </a:r>
            <a:endParaRPr lang="ar-SA" sz="1400" dirty="0">
              <a:solidFill>
                <a:schemeClr val="bg1"/>
              </a:solidFill>
              <a:latin typeface="Calibri" panose="020F0502020204030204" pitchFamily="34" charset="0"/>
              <a:cs typeface="Calibri" panose="020F0502020204030204" pitchFamily="34" charset="0"/>
              <a:sym typeface="Roboto"/>
            </a:endParaRPr>
          </a:p>
        </p:txBody>
      </p:sp>
      <p:sp>
        <p:nvSpPr>
          <p:cNvPr id="11" name="Google Shape;595;p20">
            <a:extLst>
              <a:ext uri="{FF2B5EF4-FFF2-40B4-BE49-F238E27FC236}">
                <a16:creationId xmlns:a16="http://schemas.microsoft.com/office/drawing/2014/main" id="{293CB279-75EC-F9E3-5EE7-A53B8CAC916F}"/>
              </a:ext>
            </a:extLst>
          </p:cNvPr>
          <p:cNvSpPr/>
          <p:nvPr/>
        </p:nvSpPr>
        <p:spPr>
          <a:xfrm>
            <a:off x="735623" y="2893812"/>
            <a:ext cx="2668871" cy="572700"/>
          </a:xfrm>
          <a:prstGeom prst="roundRect">
            <a:avLst>
              <a:gd name="adj" fmla="val 15105"/>
            </a:avLst>
          </a:prstGeom>
          <a:solidFill>
            <a:schemeClr val="accent3"/>
          </a:solidFill>
          <a:ln>
            <a:noFill/>
          </a:ln>
        </p:spPr>
        <p:txBody>
          <a:bodyPr spcFirstLastPara="1" wrap="square" lIns="91425" tIns="91425" rIns="91425" bIns="91425" anchor="ctr" anchorCtr="0">
            <a:noAutofit/>
          </a:bodyPr>
          <a:lstStyle/>
          <a:p>
            <a:pPr algn="ctr">
              <a:buClr>
                <a:schemeClr val="dk1"/>
              </a:buClr>
              <a:buSzPts val="1100"/>
            </a:pPr>
            <a:r>
              <a:rPr lang="ar-SA" dirty="0">
                <a:solidFill>
                  <a:schemeClr val="bg1"/>
                </a:solidFill>
                <a:latin typeface="Calibri" panose="020F0502020204030204" pitchFamily="34" charset="0"/>
                <a:cs typeface="Calibri" panose="020F0502020204030204" pitchFamily="34" charset="0"/>
                <a:sym typeface="Roboto"/>
              </a:rPr>
              <a:t>أقل دقة لأنها مرتبطة بأحداث ماضية .</a:t>
            </a:r>
            <a:endParaRPr lang="ar-SA" sz="1400" dirty="0">
              <a:solidFill>
                <a:schemeClr val="bg1"/>
              </a:solidFill>
              <a:latin typeface="Calibri" panose="020F0502020204030204" pitchFamily="34" charset="0"/>
              <a:cs typeface="Calibri" panose="020F0502020204030204" pitchFamily="34" charset="0"/>
              <a:sym typeface="Roboto"/>
            </a:endParaRPr>
          </a:p>
        </p:txBody>
      </p:sp>
      <p:sp>
        <p:nvSpPr>
          <p:cNvPr id="14" name="Google Shape;595;p20">
            <a:extLst>
              <a:ext uri="{FF2B5EF4-FFF2-40B4-BE49-F238E27FC236}">
                <a16:creationId xmlns:a16="http://schemas.microsoft.com/office/drawing/2014/main" id="{E40C3A94-0961-8A28-D3F1-38D147C0C4CF}"/>
              </a:ext>
            </a:extLst>
          </p:cNvPr>
          <p:cNvSpPr/>
          <p:nvPr/>
        </p:nvSpPr>
        <p:spPr>
          <a:xfrm>
            <a:off x="4438837" y="3657275"/>
            <a:ext cx="2668871" cy="572700"/>
          </a:xfrm>
          <a:prstGeom prst="roundRect">
            <a:avLst>
              <a:gd name="adj" fmla="val 15105"/>
            </a:avLst>
          </a:prstGeom>
          <a:solidFill>
            <a:schemeClr val="accent3"/>
          </a:solidFill>
          <a:ln>
            <a:noFill/>
          </a:ln>
        </p:spPr>
        <p:txBody>
          <a:bodyPr spcFirstLastPara="1" wrap="square" lIns="91425" tIns="91425" rIns="91425" bIns="91425" anchor="ctr" anchorCtr="0">
            <a:noAutofit/>
          </a:bodyPr>
          <a:lstStyle/>
          <a:p>
            <a:pPr algn="ctr">
              <a:buClr>
                <a:schemeClr val="dk1"/>
              </a:buClr>
              <a:buSzPts val="1100"/>
            </a:pPr>
            <a:r>
              <a:rPr lang="ar-SA" sz="1300" dirty="0">
                <a:solidFill>
                  <a:schemeClr val="bg1"/>
                </a:solidFill>
                <a:latin typeface="Calibri" panose="020F0502020204030204" pitchFamily="34" charset="0"/>
                <a:cs typeface="Calibri" panose="020F0502020204030204" pitchFamily="34" charset="0"/>
                <a:sym typeface="Roboto"/>
              </a:rPr>
              <a:t>يتم جمعها بواسطة أجهزة الاستشعار , والاستبانات , والمقابلات , والتجارب وغيرها .</a:t>
            </a:r>
          </a:p>
        </p:txBody>
      </p:sp>
      <p:sp>
        <p:nvSpPr>
          <p:cNvPr id="15" name="Google Shape;595;p20">
            <a:extLst>
              <a:ext uri="{FF2B5EF4-FFF2-40B4-BE49-F238E27FC236}">
                <a16:creationId xmlns:a16="http://schemas.microsoft.com/office/drawing/2014/main" id="{FF14BF25-A7B7-BBCF-3DCB-971CAFF323B8}"/>
              </a:ext>
            </a:extLst>
          </p:cNvPr>
          <p:cNvSpPr/>
          <p:nvPr/>
        </p:nvSpPr>
        <p:spPr>
          <a:xfrm>
            <a:off x="718294" y="3701265"/>
            <a:ext cx="2668871" cy="572700"/>
          </a:xfrm>
          <a:prstGeom prst="roundRect">
            <a:avLst>
              <a:gd name="adj" fmla="val 15105"/>
            </a:avLst>
          </a:prstGeom>
          <a:solidFill>
            <a:schemeClr val="accent3"/>
          </a:solidFill>
          <a:ln>
            <a:noFill/>
          </a:ln>
        </p:spPr>
        <p:txBody>
          <a:bodyPr spcFirstLastPara="1" wrap="square" lIns="91425" tIns="91425" rIns="91425" bIns="91425" anchor="ctr" anchorCtr="0">
            <a:noAutofit/>
          </a:bodyPr>
          <a:lstStyle/>
          <a:p>
            <a:pPr algn="ctr">
              <a:buClr>
                <a:schemeClr val="dk1"/>
              </a:buClr>
              <a:buSzPts val="1100"/>
            </a:pPr>
            <a:r>
              <a:rPr lang="ar-SA" sz="1300" dirty="0">
                <a:solidFill>
                  <a:schemeClr val="bg1"/>
                </a:solidFill>
                <a:latin typeface="Calibri" panose="020F0502020204030204" pitchFamily="34" charset="0"/>
                <a:cs typeface="Calibri" panose="020F0502020204030204" pitchFamily="34" charset="0"/>
                <a:sym typeface="Roboto"/>
              </a:rPr>
              <a:t>يتم جمعها من الكتب , والمجلات , والمستندات , والصفحات الإلكترونية , والمدونات , وغير ذلك .</a:t>
            </a:r>
          </a:p>
        </p:txBody>
      </p:sp>
      <p:sp>
        <p:nvSpPr>
          <p:cNvPr id="16" name="Google Shape;595;p20">
            <a:extLst>
              <a:ext uri="{FF2B5EF4-FFF2-40B4-BE49-F238E27FC236}">
                <a16:creationId xmlns:a16="http://schemas.microsoft.com/office/drawing/2014/main" id="{6B09D11B-A63B-31CB-89F6-E8FD2C2021C6}"/>
              </a:ext>
            </a:extLst>
          </p:cNvPr>
          <p:cNvSpPr/>
          <p:nvPr/>
        </p:nvSpPr>
        <p:spPr>
          <a:xfrm>
            <a:off x="4451143" y="4445625"/>
            <a:ext cx="2668871" cy="572700"/>
          </a:xfrm>
          <a:prstGeom prst="roundRect">
            <a:avLst>
              <a:gd name="adj" fmla="val 15105"/>
            </a:avLst>
          </a:prstGeom>
          <a:solidFill>
            <a:schemeClr val="accent3"/>
          </a:solidFill>
          <a:ln>
            <a:noFill/>
          </a:ln>
        </p:spPr>
        <p:txBody>
          <a:bodyPr spcFirstLastPara="1" wrap="square" lIns="91425" tIns="91425" rIns="91425" bIns="91425" anchor="ctr" anchorCtr="0">
            <a:noAutofit/>
          </a:bodyPr>
          <a:lstStyle/>
          <a:p>
            <a:pPr algn="ctr">
              <a:buClr>
                <a:schemeClr val="dk1"/>
              </a:buClr>
              <a:buSzPts val="1100"/>
            </a:pPr>
            <a:r>
              <a:rPr lang="ar-SA" dirty="0">
                <a:solidFill>
                  <a:schemeClr val="bg1"/>
                </a:solidFill>
                <a:latin typeface="Calibri" panose="020F0502020204030204" pitchFamily="34" charset="0"/>
                <a:cs typeface="Calibri" panose="020F0502020204030204" pitchFamily="34" charset="0"/>
                <a:sym typeface="Roboto"/>
              </a:rPr>
              <a:t>عالية التكلفة , وتتطلب الكثير من الوقت لجمعها ..</a:t>
            </a:r>
            <a:endParaRPr lang="ar-SA" sz="1400" dirty="0">
              <a:solidFill>
                <a:schemeClr val="bg1"/>
              </a:solidFill>
              <a:latin typeface="Calibri" panose="020F0502020204030204" pitchFamily="34" charset="0"/>
              <a:cs typeface="Calibri" panose="020F0502020204030204" pitchFamily="34" charset="0"/>
              <a:sym typeface="Roboto"/>
            </a:endParaRPr>
          </a:p>
        </p:txBody>
      </p:sp>
      <p:sp>
        <p:nvSpPr>
          <p:cNvPr id="17" name="Google Shape;595;p20">
            <a:extLst>
              <a:ext uri="{FF2B5EF4-FFF2-40B4-BE49-F238E27FC236}">
                <a16:creationId xmlns:a16="http://schemas.microsoft.com/office/drawing/2014/main" id="{27E9624D-90F9-36CD-FEDF-BBBA8FF4F142}"/>
              </a:ext>
            </a:extLst>
          </p:cNvPr>
          <p:cNvSpPr/>
          <p:nvPr/>
        </p:nvSpPr>
        <p:spPr>
          <a:xfrm>
            <a:off x="718295" y="4475639"/>
            <a:ext cx="2668871" cy="572700"/>
          </a:xfrm>
          <a:prstGeom prst="roundRect">
            <a:avLst>
              <a:gd name="adj" fmla="val 15105"/>
            </a:avLst>
          </a:prstGeom>
          <a:solidFill>
            <a:schemeClr val="accent3"/>
          </a:solidFill>
          <a:ln>
            <a:noFill/>
          </a:ln>
        </p:spPr>
        <p:txBody>
          <a:bodyPr spcFirstLastPara="1" wrap="square" lIns="91425" tIns="91425" rIns="91425" bIns="91425" anchor="ctr" anchorCtr="0">
            <a:noAutofit/>
          </a:bodyPr>
          <a:lstStyle/>
          <a:p>
            <a:pPr algn="ctr">
              <a:buClr>
                <a:schemeClr val="dk1"/>
              </a:buClr>
              <a:buSzPts val="1100"/>
            </a:pPr>
            <a:r>
              <a:rPr lang="ar-SA" dirty="0">
                <a:solidFill>
                  <a:schemeClr val="bg1"/>
                </a:solidFill>
                <a:latin typeface="Calibri" panose="020F0502020204030204" pitchFamily="34" charset="0"/>
                <a:cs typeface="Calibri" panose="020F0502020204030204" pitchFamily="34" charset="0"/>
                <a:sym typeface="Roboto"/>
              </a:rPr>
              <a:t>أقل تكلفة وأقل استهلاك للوقت .</a:t>
            </a:r>
            <a:endParaRPr lang="ar-SA" sz="1400" dirty="0">
              <a:solidFill>
                <a:schemeClr val="bg1"/>
              </a:solidFill>
              <a:latin typeface="Calibri" panose="020F0502020204030204" pitchFamily="34" charset="0"/>
              <a:cs typeface="Calibri" panose="020F0502020204030204" pitchFamily="34" charset="0"/>
              <a:sym typeface="Roboto"/>
            </a:endParaRPr>
          </a:p>
        </p:txBody>
      </p:sp>
      <p:sp>
        <p:nvSpPr>
          <p:cNvPr id="18" name="Google Shape;2507;p38">
            <a:extLst>
              <a:ext uri="{FF2B5EF4-FFF2-40B4-BE49-F238E27FC236}">
                <a16:creationId xmlns:a16="http://schemas.microsoft.com/office/drawing/2014/main" id="{A54DA3A3-9666-EEC2-CE63-6C7CD50ED6FE}"/>
              </a:ext>
            </a:extLst>
          </p:cNvPr>
          <p:cNvSpPr txBox="1"/>
          <p:nvPr/>
        </p:nvSpPr>
        <p:spPr>
          <a:xfrm>
            <a:off x="7189903" y="261179"/>
            <a:ext cx="1790627" cy="572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ar-SA" sz="1800" dirty="0">
                <a:solidFill>
                  <a:schemeClr val="accent4">
                    <a:lumMod val="50000"/>
                  </a:schemeClr>
                </a:solidFill>
                <a:effectLst>
                  <a:glow rad="228600">
                    <a:schemeClr val="accent2">
                      <a:satMod val="175000"/>
                      <a:alpha val="40000"/>
                    </a:schemeClr>
                  </a:glow>
                </a:effectLst>
                <a:latin typeface="Calibri" panose="020F0502020204030204" pitchFamily="34" charset="0"/>
                <a:cs typeface="Calibri" panose="020F0502020204030204" pitchFamily="34" charset="0"/>
                <a:sym typeface="Fira Sans Extra Condensed"/>
              </a:rPr>
              <a:t>المقارنة بين المصادر الرئيسية والثانوية</a:t>
            </a:r>
            <a:endParaRPr sz="1800" dirty="0">
              <a:solidFill>
                <a:schemeClr val="accent4">
                  <a:lumMod val="50000"/>
                </a:schemeClr>
              </a:solidFill>
              <a:effectLst>
                <a:glow rad="228600">
                  <a:schemeClr val="accent2">
                    <a:satMod val="175000"/>
                    <a:alpha val="40000"/>
                  </a:schemeClr>
                </a:glow>
              </a:effectLst>
              <a:latin typeface="Calibri" panose="020F0502020204030204" pitchFamily="34" charset="0"/>
              <a:cs typeface="Calibri" panose="020F0502020204030204" pitchFamily="34" charset="0"/>
              <a:sym typeface="Fira Sans Extra Condensed"/>
            </a:endParaRPr>
          </a:p>
        </p:txBody>
      </p:sp>
      <p:sp>
        <p:nvSpPr>
          <p:cNvPr id="20" name="مربع نص 19">
            <a:extLst>
              <a:ext uri="{FF2B5EF4-FFF2-40B4-BE49-F238E27FC236}">
                <a16:creationId xmlns:a16="http://schemas.microsoft.com/office/drawing/2014/main" id="{26664EEC-6B51-F7C8-39F9-A0EBB60FACEC}"/>
              </a:ext>
            </a:extLst>
          </p:cNvPr>
          <p:cNvSpPr txBox="1"/>
          <p:nvPr/>
        </p:nvSpPr>
        <p:spPr>
          <a:xfrm>
            <a:off x="7490653" y="1333680"/>
            <a:ext cx="1189125" cy="400110"/>
          </a:xfrm>
          <a:prstGeom prst="rect">
            <a:avLst/>
          </a:prstGeom>
          <a:noFill/>
        </p:spPr>
        <p:txBody>
          <a:bodyPr wrap="square">
            <a:spAutoFit/>
          </a:bodyPr>
          <a:lstStyle/>
          <a:p>
            <a:pPr algn="ctr" rtl="1"/>
            <a:r>
              <a:rPr lang="ar-SA" sz="2000" b="1" i="0" u="none" strike="noStrike" baseline="0" dirty="0">
                <a:solidFill>
                  <a:schemeClr val="bg1"/>
                </a:solidFill>
                <a:latin typeface="Calibri" panose="020F0502020204030204" pitchFamily="34" charset="0"/>
                <a:cs typeface="Calibri" panose="020F0502020204030204" pitchFamily="34" charset="0"/>
              </a:rPr>
              <a:t>الأصالة</a:t>
            </a:r>
            <a:endParaRPr lang="ar-SA" sz="2000" b="1" dirty="0">
              <a:solidFill>
                <a:schemeClr val="bg1"/>
              </a:solidFill>
            </a:endParaRPr>
          </a:p>
        </p:txBody>
      </p:sp>
      <p:sp>
        <p:nvSpPr>
          <p:cNvPr id="22" name="مربع نص 21">
            <a:extLst>
              <a:ext uri="{FF2B5EF4-FFF2-40B4-BE49-F238E27FC236}">
                <a16:creationId xmlns:a16="http://schemas.microsoft.com/office/drawing/2014/main" id="{83AB337E-BC09-8E95-2D62-A14208EB707B}"/>
              </a:ext>
            </a:extLst>
          </p:cNvPr>
          <p:cNvSpPr txBox="1"/>
          <p:nvPr/>
        </p:nvSpPr>
        <p:spPr>
          <a:xfrm>
            <a:off x="7546505" y="2211709"/>
            <a:ext cx="1189125" cy="400110"/>
          </a:xfrm>
          <a:prstGeom prst="rect">
            <a:avLst/>
          </a:prstGeom>
          <a:noFill/>
        </p:spPr>
        <p:txBody>
          <a:bodyPr wrap="square">
            <a:spAutoFit/>
          </a:bodyPr>
          <a:lstStyle/>
          <a:p>
            <a:pPr algn="ctr" rtl="1"/>
            <a:r>
              <a:rPr lang="ar-SA" sz="2000" b="1" i="0" u="none" strike="noStrike" baseline="0" dirty="0">
                <a:solidFill>
                  <a:schemeClr val="bg1"/>
                </a:solidFill>
                <a:latin typeface="Calibri" panose="020F0502020204030204" pitchFamily="34" charset="0"/>
                <a:cs typeface="Calibri" panose="020F0502020204030204" pitchFamily="34" charset="0"/>
              </a:rPr>
              <a:t>الشكل</a:t>
            </a:r>
            <a:endParaRPr lang="ar-SA" sz="2000" b="1" dirty="0">
              <a:solidFill>
                <a:schemeClr val="bg1"/>
              </a:solidFill>
            </a:endParaRPr>
          </a:p>
        </p:txBody>
      </p:sp>
      <p:sp>
        <p:nvSpPr>
          <p:cNvPr id="24" name="مربع نص 23">
            <a:extLst>
              <a:ext uri="{FF2B5EF4-FFF2-40B4-BE49-F238E27FC236}">
                <a16:creationId xmlns:a16="http://schemas.microsoft.com/office/drawing/2014/main" id="{0844D7E3-73CE-6BDD-2EBF-48150C9BC86A}"/>
              </a:ext>
            </a:extLst>
          </p:cNvPr>
          <p:cNvSpPr txBox="1"/>
          <p:nvPr/>
        </p:nvSpPr>
        <p:spPr>
          <a:xfrm>
            <a:off x="7582207" y="2995355"/>
            <a:ext cx="1189125" cy="400110"/>
          </a:xfrm>
          <a:prstGeom prst="rect">
            <a:avLst/>
          </a:prstGeom>
          <a:noFill/>
        </p:spPr>
        <p:txBody>
          <a:bodyPr wrap="square">
            <a:spAutoFit/>
          </a:bodyPr>
          <a:lstStyle/>
          <a:p>
            <a:pPr algn="ctr" rtl="1"/>
            <a:r>
              <a:rPr lang="ar-SA" sz="2000" b="1" i="0" u="none" strike="noStrike" baseline="0" dirty="0">
                <a:solidFill>
                  <a:schemeClr val="bg1"/>
                </a:solidFill>
                <a:latin typeface="Calibri" panose="020F0502020204030204" pitchFamily="34" charset="0"/>
                <a:cs typeface="Calibri" panose="020F0502020204030204" pitchFamily="34" charset="0"/>
              </a:rPr>
              <a:t>الدقة</a:t>
            </a:r>
            <a:endParaRPr lang="ar-SA" sz="2000" b="1" dirty="0">
              <a:solidFill>
                <a:schemeClr val="bg1"/>
              </a:solidFill>
            </a:endParaRPr>
          </a:p>
        </p:txBody>
      </p:sp>
      <p:sp>
        <p:nvSpPr>
          <p:cNvPr id="26" name="مربع نص 25">
            <a:extLst>
              <a:ext uri="{FF2B5EF4-FFF2-40B4-BE49-F238E27FC236}">
                <a16:creationId xmlns:a16="http://schemas.microsoft.com/office/drawing/2014/main" id="{293608D5-F798-C8EF-DC2F-75A0CD285C76}"/>
              </a:ext>
            </a:extLst>
          </p:cNvPr>
          <p:cNvSpPr txBox="1"/>
          <p:nvPr/>
        </p:nvSpPr>
        <p:spPr>
          <a:xfrm>
            <a:off x="7546504" y="3833376"/>
            <a:ext cx="1189125" cy="400110"/>
          </a:xfrm>
          <a:prstGeom prst="rect">
            <a:avLst/>
          </a:prstGeom>
          <a:noFill/>
        </p:spPr>
        <p:txBody>
          <a:bodyPr wrap="square">
            <a:spAutoFit/>
          </a:bodyPr>
          <a:lstStyle/>
          <a:p>
            <a:pPr algn="ctr" rtl="1"/>
            <a:r>
              <a:rPr lang="ar-SA" sz="2000" b="1" i="0" u="none" strike="noStrike" baseline="0" dirty="0">
                <a:solidFill>
                  <a:schemeClr val="bg1"/>
                </a:solidFill>
                <a:latin typeface="Calibri" panose="020F0502020204030204" pitchFamily="34" charset="0"/>
                <a:cs typeface="Calibri" panose="020F0502020204030204" pitchFamily="34" charset="0"/>
              </a:rPr>
              <a:t>المصدر</a:t>
            </a:r>
            <a:endParaRPr lang="ar-SA" sz="2000" b="1" dirty="0">
              <a:solidFill>
                <a:schemeClr val="bg1"/>
              </a:solidFill>
            </a:endParaRPr>
          </a:p>
        </p:txBody>
      </p:sp>
      <p:sp>
        <p:nvSpPr>
          <p:cNvPr id="28" name="مربع نص 27">
            <a:extLst>
              <a:ext uri="{FF2B5EF4-FFF2-40B4-BE49-F238E27FC236}">
                <a16:creationId xmlns:a16="http://schemas.microsoft.com/office/drawing/2014/main" id="{B18DF518-ECC0-A270-F8F1-525F6A46CB80}"/>
              </a:ext>
            </a:extLst>
          </p:cNvPr>
          <p:cNvSpPr txBox="1"/>
          <p:nvPr/>
        </p:nvSpPr>
        <p:spPr>
          <a:xfrm>
            <a:off x="7558660" y="4586026"/>
            <a:ext cx="1189125" cy="400110"/>
          </a:xfrm>
          <a:prstGeom prst="rect">
            <a:avLst/>
          </a:prstGeom>
          <a:noFill/>
        </p:spPr>
        <p:txBody>
          <a:bodyPr wrap="square">
            <a:spAutoFit/>
          </a:bodyPr>
          <a:lstStyle/>
          <a:p>
            <a:pPr algn="ctr" rtl="1"/>
            <a:r>
              <a:rPr lang="ar-SA" sz="2000" b="1" i="0" u="none" strike="noStrike" baseline="0" dirty="0">
                <a:solidFill>
                  <a:schemeClr val="bg1"/>
                </a:solidFill>
                <a:latin typeface="Calibri" panose="020F0502020204030204" pitchFamily="34" charset="0"/>
                <a:cs typeface="Calibri" panose="020F0502020204030204" pitchFamily="34" charset="0"/>
              </a:rPr>
              <a:t>التكلفة</a:t>
            </a:r>
            <a:endParaRPr lang="ar-SA" sz="2000" b="1" dirty="0">
              <a:solidFill>
                <a:schemeClr val="bg1"/>
              </a:solidFill>
            </a:endParaRPr>
          </a:p>
        </p:txBody>
      </p:sp>
      <p:grpSp>
        <p:nvGrpSpPr>
          <p:cNvPr id="2" name="مجموعة 1">
            <a:extLst>
              <a:ext uri="{FF2B5EF4-FFF2-40B4-BE49-F238E27FC236}">
                <a16:creationId xmlns:a16="http://schemas.microsoft.com/office/drawing/2014/main" id="{22DE5B9F-000B-4681-AF7C-B413591C282A}"/>
              </a:ext>
            </a:extLst>
          </p:cNvPr>
          <p:cNvGrpSpPr/>
          <p:nvPr/>
        </p:nvGrpSpPr>
        <p:grpSpPr>
          <a:xfrm>
            <a:off x="714809" y="1251969"/>
            <a:ext cx="2668871" cy="594955"/>
            <a:chOff x="714809" y="1251969"/>
            <a:chExt cx="2668871" cy="594955"/>
          </a:xfrm>
        </p:grpSpPr>
        <p:sp>
          <p:nvSpPr>
            <p:cNvPr id="7" name="Google Shape;595;p20">
              <a:extLst>
                <a:ext uri="{FF2B5EF4-FFF2-40B4-BE49-F238E27FC236}">
                  <a16:creationId xmlns:a16="http://schemas.microsoft.com/office/drawing/2014/main" id="{880AD9A6-6FF4-FC46-0D6D-DC52D3B515AA}"/>
                </a:ext>
              </a:extLst>
            </p:cNvPr>
            <p:cNvSpPr/>
            <p:nvPr/>
          </p:nvSpPr>
          <p:spPr>
            <a:xfrm>
              <a:off x="714809" y="1251969"/>
              <a:ext cx="2668871" cy="572700"/>
            </a:xfrm>
            <a:prstGeom prst="roundRect">
              <a:avLst>
                <a:gd name="adj" fmla="val 15105"/>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مربع نص 29">
              <a:extLst>
                <a:ext uri="{FF2B5EF4-FFF2-40B4-BE49-F238E27FC236}">
                  <a16:creationId xmlns:a16="http://schemas.microsoft.com/office/drawing/2014/main" id="{5B843FEA-2D36-7EB7-3F63-0E95566E7EAC}"/>
                </a:ext>
              </a:extLst>
            </p:cNvPr>
            <p:cNvSpPr txBox="1"/>
            <p:nvPr/>
          </p:nvSpPr>
          <p:spPr>
            <a:xfrm>
              <a:off x="740788" y="1323704"/>
              <a:ext cx="2471777" cy="523220"/>
            </a:xfrm>
            <a:prstGeom prst="rect">
              <a:avLst/>
            </a:prstGeom>
            <a:noFill/>
          </p:spPr>
          <p:txBody>
            <a:bodyPr wrap="square">
              <a:spAutoFit/>
            </a:bodyPr>
            <a:lstStyle/>
            <a:p>
              <a:pPr algn="ctr">
                <a:buClr>
                  <a:schemeClr val="dk1"/>
                </a:buClr>
                <a:buSzPts val="1100"/>
              </a:pPr>
              <a:r>
                <a:rPr lang="ar-SA" dirty="0">
                  <a:solidFill>
                    <a:schemeClr val="bg1"/>
                  </a:solidFill>
                  <a:latin typeface="Calibri" panose="020F0502020204030204" pitchFamily="34" charset="0"/>
                  <a:cs typeface="Calibri" panose="020F0502020204030204" pitchFamily="34" charset="0"/>
                  <a:sym typeface="Roboto"/>
                </a:rPr>
                <a:t>لا تعد بيانات أصلية لأنها تعتمد على بيانات أخرى تم جمعها بواسطة آخرين .</a:t>
              </a:r>
              <a:endParaRPr lang="ar-SA" sz="1400" dirty="0">
                <a:solidFill>
                  <a:schemeClr val="bg1"/>
                </a:solidFill>
                <a:latin typeface="Calibri" panose="020F0502020204030204" pitchFamily="34" charset="0"/>
                <a:cs typeface="Calibri" panose="020F0502020204030204" pitchFamily="34" charset="0"/>
                <a:sym typeface="Roboto"/>
              </a:endParaRPr>
            </a:p>
          </p:txBody>
        </p:sp>
      </p:grpSp>
      <p:sp>
        <p:nvSpPr>
          <p:cNvPr id="576" name="مربع نص 575">
            <a:extLst>
              <a:ext uri="{FF2B5EF4-FFF2-40B4-BE49-F238E27FC236}">
                <a16:creationId xmlns:a16="http://schemas.microsoft.com/office/drawing/2014/main" id="{F98A370E-2B8D-9337-6649-DFF944DEB105}"/>
              </a:ext>
            </a:extLst>
          </p:cNvPr>
          <p:cNvSpPr txBox="1"/>
          <p:nvPr/>
        </p:nvSpPr>
        <p:spPr>
          <a:xfrm>
            <a:off x="4639730" y="405982"/>
            <a:ext cx="2275355" cy="400110"/>
          </a:xfrm>
          <a:prstGeom prst="rect">
            <a:avLst/>
          </a:prstGeom>
          <a:noFill/>
        </p:spPr>
        <p:txBody>
          <a:bodyPr wrap="square">
            <a:spAutoFit/>
          </a:bodyPr>
          <a:lstStyle/>
          <a:p>
            <a:pPr algn="ctr" rtl="1"/>
            <a:r>
              <a:rPr lang="ar-SA" sz="2000" b="1" i="0" u="none" strike="noStrike" baseline="0" dirty="0">
                <a:solidFill>
                  <a:schemeClr val="bg1"/>
                </a:solidFill>
                <a:latin typeface="Calibri" panose="020F0502020204030204" pitchFamily="34" charset="0"/>
                <a:cs typeface="Calibri" panose="020F0502020204030204" pitchFamily="34" charset="0"/>
              </a:rPr>
              <a:t>مصادر البيانات الرئيسية</a:t>
            </a:r>
            <a:endParaRPr lang="ar-SA" sz="2000" b="1" dirty="0">
              <a:solidFill>
                <a:schemeClr val="bg1"/>
              </a:solidFill>
            </a:endParaRPr>
          </a:p>
        </p:txBody>
      </p:sp>
      <p:sp>
        <p:nvSpPr>
          <p:cNvPr id="578" name="مربع نص 577">
            <a:extLst>
              <a:ext uri="{FF2B5EF4-FFF2-40B4-BE49-F238E27FC236}">
                <a16:creationId xmlns:a16="http://schemas.microsoft.com/office/drawing/2014/main" id="{262BD91D-5CED-D7E2-BD27-8DB3EE9F5C74}"/>
              </a:ext>
            </a:extLst>
          </p:cNvPr>
          <p:cNvSpPr txBox="1"/>
          <p:nvPr/>
        </p:nvSpPr>
        <p:spPr>
          <a:xfrm>
            <a:off x="1001905" y="419031"/>
            <a:ext cx="2275355" cy="400110"/>
          </a:xfrm>
          <a:prstGeom prst="rect">
            <a:avLst/>
          </a:prstGeom>
          <a:noFill/>
        </p:spPr>
        <p:txBody>
          <a:bodyPr wrap="square">
            <a:spAutoFit/>
          </a:bodyPr>
          <a:lstStyle/>
          <a:p>
            <a:pPr algn="ctr" rtl="1"/>
            <a:r>
              <a:rPr lang="ar-SA" sz="2000" b="1" i="0" u="none" strike="noStrike" baseline="0" dirty="0">
                <a:solidFill>
                  <a:schemeClr val="bg1"/>
                </a:solidFill>
                <a:latin typeface="Calibri" panose="020F0502020204030204" pitchFamily="34" charset="0"/>
                <a:cs typeface="Calibri" panose="020F0502020204030204" pitchFamily="34" charset="0"/>
              </a:rPr>
              <a:t>مصادر البيانات الثانوية</a:t>
            </a:r>
            <a:endParaRPr lang="ar-SA" sz="2000" b="1" dirty="0">
              <a:solidFill>
                <a:schemeClr val="bg1"/>
              </a:solidFill>
            </a:endParaRPr>
          </a:p>
        </p:txBody>
      </p:sp>
    </p:spTree>
    <p:extLst>
      <p:ext uri="{BB962C8B-B14F-4D97-AF65-F5344CB8AC3E}">
        <p14:creationId xmlns:p14="http://schemas.microsoft.com/office/powerpoint/2010/main" val="2697829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76"/>
                                        </p:tgtEl>
                                        <p:attrNameLst>
                                          <p:attrName>style.visibility</p:attrName>
                                        </p:attrNameLst>
                                      </p:cBhvr>
                                      <p:to>
                                        <p:strVal val="visible"/>
                                      </p:to>
                                    </p:set>
                                    <p:anim calcmode="lin" valueType="num">
                                      <p:cBhvr additive="base">
                                        <p:cTn id="13" dur="500" fill="hold"/>
                                        <p:tgtEl>
                                          <p:spTgt spid="576"/>
                                        </p:tgtEl>
                                        <p:attrNameLst>
                                          <p:attrName>ppt_x</p:attrName>
                                        </p:attrNameLst>
                                      </p:cBhvr>
                                      <p:tavLst>
                                        <p:tav tm="0">
                                          <p:val>
                                            <p:strVal val="#ppt_x"/>
                                          </p:val>
                                        </p:tav>
                                        <p:tav tm="100000">
                                          <p:val>
                                            <p:strVal val="#ppt_x"/>
                                          </p:val>
                                        </p:tav>
                                      </p:tavLst>
                                    </p:anim>
                                    <p:anim calcmode="lin" valueType="num">
                                      <p:cBhvr additive="base">
                                        <p:cTn id="14" dur="500" fill="hold"/>
                                        <p:tgtEl>
                                          <p:spTgt spid="57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78"/>
                                        </p:tgtEl>
                                        <p:attrNameLst>
                                          <p:attrName>style.visibility</p:attrName>
                                        </p:attrNameLst>
                                      </p:cBhvr>
                                      <p:to>
                                        <p:strVal val="visible"/>
                                      </p:to>
                                    </p:set>
                                    <p:anim calcmode="lin" valueType="num">
                                      <p:cBhvr additive="base">
                                        <p:cTn id="19" dur="500" fill="hold"/>
                                        <p:tgtEl>
                                          <p:spTgt spid="578"/>
                                        </p:tgtEl>
                                        <p:attrNameLst>
                                          <p:attrName>ppt_x</p:attrName>
                                        </p:attrNameLst>
                                      </p:cBhvr>
                                      <p:tavLst>
                                        <p:tav tm="0">
                                          <p:val>
                                            <p:strVal val="#ppt_x"/>
                                          </p:val>
                                        </p:tav>
                                        <p:tav tm="100000">
                                          <p:val>
                                            <p:strVal val="#ppt_x"/>
                                          </p:val>
                                        </p:tav>
                                      </p:tavLst>
                                    </p:anim>
                                    <p:anim calcmode="lin" valueType="num">
                                      <p:cBhvr additive="base">
                                        <p:cTn id="20" dur="500" fill="hold"/>
                                        <p:tgtEl>
                                          <p:spTgt spid="57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additive="base">
                                        <p:cTn id="25" dur="500" fill="hold"/>
                                        <p:tgtEl>
                                          <p:spTgt spid="20"/>
                                        </p:tgtEl>
                                        <p:attrNameLst>
                                          <p:attrName>ppt_x</p:attrName>
                                        </p:attrNameLst>
                                      </p:cBhvr>
                                      <p:tavLst>
                                        <p:tav tm="0">
                                          <p:val>
                                            <p:strVal val="#ppt_x"/>
                                          </p:val>
                                        </p:tav>
                                        <p:tav tm="100000">
                                          <p:val>
                                            <p:strVal val="#ppt_x"/>
                                          </p:val>
                                        </p:tav>
                                      </p:tavLst>
                                    </p:anim>
                                    <p:anim calcmode="lin" valueType="num">
                                      <p:cBhvr additive="base">
                                        <p:cTn id="26"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ppt_x"/>
                                          </p:val>
                                        </p:tav>
                                        <p:tav tm="100000">
                                          <p:val>
                                            <p:strVal val="#ppt_x"/>
                                          </p:val>
                                        </p:tav>
                                      </p:tavLst>
                                    </p:anim>
                                    <p:anim calcmode="lin" valueType="num">
                                      <p:cBhvr additive="base">
                                        <p:cTn id="3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
                                        </p:tgtEl>
                                        <p:attrNameLst>
                                          <p:attrName>style.visibility</p:attrName>
                                        </p:attrNameLst>
                                      </p:cBhvr>
                                      <p:to>
                                        <p:strVal val="visible"/>
                                      </p:to>
                                    </p:set>
                                    <p:anim calcmode="lin" valueType="num">
                                      <p:cBhvr additive="base">
                                        <p:cTn id="37" dur="500" fill="hold"/>
                                        <p:tgtEl>
                                          <p:spTgt spid="2"/>
                                        </p:tgtEl>
                                        <p:attrNameLst>
                                          <p:attrName>ppt_x</p:attrName>
                                        </p:attrNameLst>
                                      </p:cBhvr>
                                      <p:tavLst>
                                        <p:tav tm="0">
                                          <p:val>
                                            <p:strVal val="#ppt_x"/>
                                          </p:val>
                                        </p:tav>
                                        <p:tav tm="100000">
                                          <p:val>
                                            <p:strVal val="#ppt_x"/>
                                          </p:val>
                                        </p:tav>
                                      </p:tavLst>
                                    </p:anim>
                                    <p:anim calcmode="lin" valueType="num">
                                      <p:cBhvr additive="base">
                                        <p:cTn id="3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2"/>
                                        </p:tgtEl>
                                        <p:attrNameLst>
                                          <p:attrName>style.visibility</p:attrName>
                                        </p:attrNameLst>
                                      </p:cBhvr>
                                      <p:to>
                                        <p:strVal val="visible"/>
                                      </p:to>
                                    </p:set>
                                    <p:anim calcmode="lin" valueType="num">
                                      <p:cBhvr additive="base">
                                        <p:cTn id="43" dur="500" fill="hold"/>
                                        <p:tgtEl>
                                          <p:spTgt spid="22"/>
                                        </p:tgtEl>
                                        <p:attrNameLst>
                                          <p:attrName>ppt_x</p:attrName>
                                        </p:attrNameLst>
                                      </p:cBhvr>
                                      <p:tavLst>
                                        <p:tav tm="0">
                                          <p:val>
                                            <p:strVal val="#ppt_x"/>
                                          </p:val>
                                        </p:tav>
                                        <p:tav tm="100000">
                                          <p:val>
                                            <p:strVal val="#ppt_x"/>
                                          </p:val>
                                        </p:tav>
                                      </p:tavLst>
                                    </p:anim>
                                    <p:anim calcmode="lin" valueType="num">
                                      <p:cBhvr additive="base">
                                        <p:cTn id="4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8"/>
                                        </p:tgtEl>
                                        <p:attrNameLst>
                                          <p:attrName>style.visibility</p:attrName>
                                        </p:attrNameLst>
                                      </p:cBhvr>
                                      <p:to>
                                        <p:strVal val="visible"/>
                                      </p:to>
                                    </p:set>
                                    <p:anim calcmode="lin" valueType="num">
                                      <p:cBhvr additive="base">
                                        <p:cTn id="49" dur="500" fill="hold"/>
                                        <p:tgtEl>
                                          <p:spTgt spid="8"/>
                                        </p:tgtEl>
                                        <p:attrNameLst>
                                          <p:attrName>ppt_x</p:attrName>
                                        </p:attrNameLst>
                                      </p:cBhvr>
                                      <p:tavLst>
                                        <p:tav tm="0">
                                          <p:val>
                                            <p:strVal val="#ppt_x"/>
                                          </p:val>
                                        </p:tav>
                                        <p:tav tm="100000">
                                          <p:val>
                                            <p:strVal val="#ppt_x"/>
                                          </p:val>
                                        </p:tav>
                                      </p:tavLst>
                                    </p:anim>
                                    <p:anim calcmode="lin" valueType="num">
                                      <p:cBhvr additive="base">
                                        <p:cTn id="5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9"/>
                                        </p:tgtEl>
                                        <p:attrNameLst>
                                          <p:attrName>style.visibility</p:attrName>
                                        </p:attrNameLst>
                                      </p:cBhvr>
                                      <p:to>
                                        <p:strVal val="visible"/>
                                      </p:to>
                                    </p:set>
                                    <p:anim calcmode="lin" valueType="num">
                                      <p:cBhvr additive="base">
                                        <p:cTn id="55" dur="500" fill="hold"/>
                                        <p:tgtEl>
                                          <p:spTgt spid="9"/>
                                        </p:tgtEl>
                                        <p:attrNameLst>
                                          <p:attrName>ppt_x</p:attrName>
                                        </p:attrNameLst>
                                      </p:cBhvr>
                                      <p:tavLst>
                                        <p:tav tm="0">
                                          <p:val>
                                            <p:strVal val="#ppt_x"/>
                                          </p:val>
                                        </p:tav>
                                        <p:tav tm="100000">
                                          <p:val>
                                            <p:strVal val="#ppt_x"/>
                                          </p:val>
                                        </p:tav>
                                      </p:tavLst>
                                    </p:anim>
                                    <p:anim calcmode="lin" valueType="num">
                                      <p:cBhvr additive="base">
                                        <p:cTn id="5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24"/>
                                        </p:tgtEl>
                                        <p:attrNameLst>
                                          <p:attrName>style.visibility</p:attrName>
                                        </p:attrNameLst>
                                      </p:cBhvr>
                                      <p:to>
                                        <p:strVal val="visible"/>
                                      </p:to>
                                    </p:set>
                                    <p:anim calcmode="lin" valueType="num">
                                      <p:cBhvr additive="base">
                                        <p:cTn id="61" dur="500" fill="hold"/>
                                        <p:tgtEl>
                                          <p:spTgt spid="24"/>
                                        </p:tgtEl>
                                        <p:attrNameLst>
                                          <p:attrName>ppt_x</p:attrName>
                                        </p:attrNameLst>
                                      </p:cBhvr>
                                      <p:tavLst>
                                        <p:tav tm="0">
                                          <p:val>
                                            <p:strVal val="#ppt_x"/>
                                          </p:val>
                                        </p:tav>
                                        <p:tav tm="100000">
                                          <p:val>
                                            <p:strVal val="#ppt_x"/>
                                          </p:val>
                                        </p:tav>
                                      </p:tavLst>
                                    </p:anim>
                                    <p:anim calcmode="lin" valueType="num">
                                      <p:cBhvr additive="base">
                                        <p:cTn id="62"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10"/>
                                        </p:tgtEl>
                                        <p:attrNameLst>
                                          <p:attrName>style.visibility</p:attrName>
                                        </p:attrNameLst>
                                      </p:cBhvr>
                                      <p:to>
                                        <p:strVal val="visible"/>
                                      </p:to>
                                    </p:set>
                                    <p:anim calcmode="lin" valueType="num">
                                      <p:cBhvr additive="base">
                                        <p:cTn id="67" dur="500" fill="hold"/>
                                        <p:tgtEl>
                                          <p:spTgt spid="10"/>
                                        </p:tgtEl>
                                        <p:attrNameLst>
                                          <p:attrName>ppt_x</p:attrName>
                                        </p:attrNameLst>
                                      </p:cBhvr>
                                      <p:tavLst>
                                        <p:tav tm="0">
                                          <p:val>
                                            <p:strVal val="#ppt_x"/>
                                          </p:val>
                                        </p:tav>
                                        <p:tav tm="100000">
                                          <p:val>
                                            <p:strVal val="#ppt_x"/>
                                          </p:val>
                                        </p:tav>
                                      </p:tavLst>
                                    </p:anim>
                                    <p:anim calcmode="lin" valueType="num">
                                      <p:cBhvr additive="base">
                                        <p:cTn id="6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11"/>
                                        </p:tgtEl>
                                        <p:attrNameLst>
                                          <p:attrName>style.visibility</p:attrName>
                                        </p:attrNameLst>
                                      </p:cBhvr>
                                      <p:to>
                                        <p:strVal val="visible"/>
                                      </p:to>
                                    </p:set>
                                    <p:anim calcmode="lin" valueType="num">
                                      <p:cBhvr additive="base">
                                        <p:cTn id="73" dur="500" fill="hold"/>
                                        <p:tgtEl>
                                          <p:spTgt spid="11"/>
                                        </p:tgtEl>
                                        <p:attrNameLst>
                                          <p:attrName>ppt_x</p:attrName>
                                        </p:attrNameLst>
                                      </p:cBhvr>
                                      <p:tavLst>
                                        <p:tav tm="0">
                                          <p:val>
                                            <p:strVal val="#ppt_x"/>
                                          </p:val>
                                        </p:tav>
                                        <p:tav tm="100000">
                                          <p:val>
                                            <p:strVal val="#ppt_x"/>
                                          </p:val>
                                        </p:tav>
                                      </p:tavLst>
                                    </p:anim>
                                    <p:anim calcmode="lin" valueType="num">
                                      <p:cBhvr additive="base">
                                        <p:cTn id="7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26"/>
                                        </p:tgtEl>
                                        <p:attrNameLst>
                                          <p:attrName>style.visibility</p:attrName>
                                        </p:attrNameLst>
                                      </p:cBhvr>
                                      <p:to>
                                        <p:strVal val="visible"/>
                                      </p:to>
                                    </p:set>
                                    <p:anim calcmode="lin" valueType="num">
                                      <p:cBhvr additive="base">
                                        <p:cTn id="79" dur="500" fill="hold"/>
                                        <p:tgtEl>
                                          <p:spTgt spid="26"/>
                                        </p:tgtEl>
                                        <p:attrNameLst>
                                          <p:attrName>ppt_x</p:attrName>
                                        </p:attrNameLst>
                                      </p:cBhvr>
                                      <p:tavLst>
                                        <p:tav tm="0">
                                          <p:val>
                                            <p:strVal val="#ppt_x"/>
                                          </p:val>
                                        </p:tav>
                                        <p:tav tm="100000">
                                          <p:val>
                                            <p:strVal val="#ppt_x"/>
                                          </p:val>
                                        </p:tav>
                                      </p:tavLst>
                                    </p:anim>
                                    <p:anim calcmode="lin" valueType="num">
                                      <p:cBhvr additive="base">
                                        <p:cTn id="80"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14"/>
                                        </p:tgtEl>
                                        <p:attrNameLst>
                                          <p:attrName>style.visibility</p:attrName>
                                        </p:attrNameLst>
                                      </p:cBhvr>
                                      <p:to>
                                        <p:strVal val="visible"/>
                                      </p:to>
                                    </p:set>
                                    <p:anim calcmode="lin" valueType="num">
                                      <p:cBhvr additive="base">
                                        <p:cTn id="85" dur="500" fill="hold"/>
                                        <p:tgtEl>
                                          <p:spTgt spid="14"/>
                                        </p:tgtEl>
                                        <p:attrNameLst>
                                          <p:attrName>ppt_x</p:attrName>
                                        </p:attrNameLst>
                                      </p:cBhvr>
                                      <p:tavLst>
                                        <p:tav tm="0">
                                          <p:val>
                                            <p:strVal val="#ppt_x"/>
                                          </p:val>
                                        </p:tav>
                                        <p:tav tm="100000">
                                          <p:val>
                                            <p:strVal val="#ppt_x"/>
                                          </p:val>
                                        </p:tav>
                                      </p:tavLst>
                                    </p:anim>
                                    <p:anim calcmode="lin" valueType="num">
                                      <p:cBhvr additive="base">
                                        <p:cTn id="8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grpId="0" nodeType="clickEffect">
                                  <p:stCondLst>
                                    <p:cond delay="0"/>
                                  </p:stCondLst>
                                  <p:childTnLst>
                                    <p:set>
                                      <p:cBhvr>
                                        <p:cTn id="90" dur="1" fill="hold">
                                          <p:stCondLst>
                                            <p:cond delay="0"/>
                                          </p:stCondLst>
                                        </p:cTn>
                                        <p:tgtEl>
                                          <p:spTgt spid="15"/>
                                        </p:tgtEl>
                                        <p:attrNameLst>
                                          <p:attrName>style.visibility</p:attrName>
                                        </p:attrNameLst>
                                      </p:cBhvr>
                                      <p:to>
                                        <p:strVal val="visible"/>
                                      </p:to>
                                    </p:set>
                                    <p:anim calcmode="lin" valueType="num">
                                      <p:cBhvr additive="base">
                                        <p:cTn id="91" dur="500" fill="hold"/>
                                        <p:tgtEl>
                                          <p:spTgt spid="15"/>
                                        </p:tgtEl>
                                        <p:attrNameLst>
                                          <p:attrName>ppt_x</p:attrName>
                                        </p:attrNameLst>
                                      </p:cBhvr>
                                      <p:tavLst>
                                        <p:tav tm="0">
                                          <p:val>
                                            <p:strVal val="#ppt_x"/>
                                          </p:val>
                                        </p:tav>
                                        <p:tav tm="100000">
                                          <p:val>
                                            <p:strVal val="#ppt_x"/>
                                          </p:val>
                                        </p:tav>
                                      </p:tavLst>
                                    </p:anim>
                                    <p:anim calcmode="lin" valueType="num">
                                      <p:cBhvr additive="base">
                                        <p:cTn id="9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ntr" presetSubtype="4" fill="hold" grpId="0" nodeType="clickEffect">
                                  <p:stCondLst>
                                    <p:cond delay="0"/>
                                  </p:stCondLst>
                                  <p:childTnLst>
                                    <p:set>
                                      <p:cBhvr>
                                        <p:cTn id="96" dur="1" fill="hold">
                                          <p:stCondLst>
                                            <p:cond delay="0"/>
                                          </p:stCondLst>
                                        </p:cTn>
                                        <p:tgtEl>
                                          <p:spTgt spid="28"/>
                                        </p:tgtEl>
                                        <p:attrNameLst>
                                          <p:attrName>style.visibility</p:attrName>
                                        </p:attrNameLst>
                                      </p:cBhvr>
                                      <p:to>
                                        <p:strVal val="visible"/>
                                      </p:to>
                                    </p:set>
                                    <p:anim calcmode="lin" valueType="num">
                                      <p:cBhvr additive="base">
                                        <p:cTn id="97" dur="500" fill="hold"/>
                                        <p:tgtEl>
                                          <p:spTgt spid="28"/>
                                        </p:tgtEl>
                                        <p:attrNameLst>
                                          <p:attrName>ppt_x</p:attrName>
                                        </p:attrNameLst>
                                      </p:cBhvr>
                                      <p:tavLst>
                                        <p:tav tm="0">
                                          <p:val>
                                            <p:strVal val="#ppt_x"/>
                                          </p:val>
                                        </p:tav>
                                        <p:tav tm="100000">
                                          <p:val>
                                            <p:strVal val="#ppt_x"/>
                                          </p:val>
                                        </p:tav>
                                      </p:tavLst>
                                    </p:anim>
                                    <p:anim calcmode="lin" valueType="num">
                                      <p:cBhvr additive="base">
                                        <p:cTn id="98"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2" presetClass="entr" presetSubtype="4" fill="hold" grpId="0" nodeType="clickEffect">
                                  <p:stCondLst>
                                    <p:cond delay="0"/>
                                  </p:stCondLst>
                                  <p:childTnLst>
                                    <p:set>
                                      <p:cBhvr>
                                        <p:cTn id="102" dur="1" fill="hold">
                                          <p:stCondLst>
                                            <p:cond delay="0"/>
                                          </p:stCondLst>
                                        </p:cTn>
                                        <p:tgtEl>
                                          <p:spTgt spid="16"/>
                                        </p:tgtEl>
                                        <p:attrNameLst>
                                          <p:attrName>style.visibility</p:attrName>
                                        </p:attrNameLst>
                                      </p:cBhvr>
                                      <p:to>
                                        <p:strVal val="visible"/>
                                      </p:to>
                                    </p:set>
                                    <p:anim calcmode="lin" valueType="num">
                                      <p:cBhvr additive="base">
                                        <p:cTn id="103" dur="500" fill="hold"/>
                                        <p:tgtEl>
                                          <p:spTgt spid="16"/>
                                        </p:tgtEl>
                                        <p:attrNameLst>
                                          <p:attrName>ppt_x</p:attrName>
                                        </p:attrNameLst>
                                      </p:cBhvr>
                                      <p:tavLst>
                                        <p:tav tm="0">
                                          <p:val>
                                            <p:strVal val="#ppt_x"/>
                                          </p:val>
                                        </p:tav>
                                        <p:tav tm="100000">
                                          <p:val>
                                            <p:strVal val="#ppt_x"/>
                                          </p:val>
                                        </p:tav>
                                      </p:tavLst>
                                    </p:anim>
                                    <p:anim calcmode="lin" valueType="num">
                                      <p:cBhvr additive="base">
                                        <p:cTn id="10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2" presetClass="entr" presetSubtype="4" fill="hold" grpId="0" nodeType="clickEffect">
                                  <p:stCondLst>
                                    <p:cond delay="0"/>
                                  </p:stCondLst>
                                  <p:childTnLst>
                                    <p:set>
                                      <p:cBhvr>
                                        <p:cTn id="108" dur="1" fill="hold">
                                          <p:stCondLst>
                                            <p:cond delay="0"/>
                                          </p:stCondLst>
                                        </p:cTn>
                                        <p:tgtEl>
                                          <p:spTgt spid="17"/>
                                        </p:tgtEl>
                                        <p:attrNameLst>
                                          <p:attrName>style.visibility</p:attrName>
                                        </p:attrNameLst>
                                      </p:cBhvr>
                                      <p:to>
                                        <p:strVal val="visible"/>
                                      </p:to>
                                    </p:set>
                                    <p:anim calcmode="lin" valueType="num">
                                      <p:cBhvr additive="base">
                                        <p:cTn id="109" dur="500" fill="hold"/>
                                        <p:tgtEl>
                                          <p:spTgt spid="17"/>
                                        </p:tgtEl>
                                        <p:attrNameLst>
                                          <p:attrName>ppt_x</p:attrName>
                                        </p:attrNameLst>
                                      </p:cBhvr>
                                      <p:tavLst>
                                        <p:tav tm="0">
                                          <p:val>
                                            <p:strVal val="#ppt_x"/>
                                          </p:val>
                                        </p:tav>
                                        <p:tav tm="100000">
                                          <p:val>
                                            <p:strVal val="#ppt_x"/>
                                          </p:val>
                                        </p:tav>
                                      </p:tavLst>
                                    </p:anim>
                                    <p:anim calcmode="lin" valueType="num">
                                      <p:cBhvr additive="base">
                                        <p:cTn id="11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10" grpId="0" animBg="1"/>
      <p:bldP spid="11" grpId="0" animBg="1"/>
      <p:bldP spid="14" grpId="0" animBg="1"/>
      <p:bldP spid="15" grpId="0" animBg="1"/>
      <p:bldP spid="16" grpId="0" animBg="1"/>
      <p:bldP spid="17" grpId="0" animBg="1"/>
      <p:bldP spid="18" grpId="0"/>
      <p:bldP spid="20" grpId="0"/>
      <p:bldP spid="22" grpId="0"/>
      <p:bldP spid="24" grpId="0"/>
      <p:bldP spid="26" grpId="0"/>
      <p:bldP spid="28" grpId="0"/>
      <p:bldP spid="576" grpId="0"/>
      <p:bldP spid="57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grpSp>
        <p:nvGrpSpPr>
          <p:cNvPr id="60" name="Google Shape;60;p15"/>
          <p:cNvGrpSpPr/>
          <p:nvPr/>
        </p:nvGrpSpPr>
        <p:grpSpPr>
          <a:xfrm>
            <a:off x="122450" y="1562986"/>
            <a:ext cx="1837810" cy="2220261"/>
            <a:chOff x="469913" y="410386"/>
            <a:chExt cx="4266884" cy="4170975"/>
          </a:xfrm>
        </p:grpSpPr>
        <p:sp>
          <p:nvSpPr>
            <p:cNvPr id="61" name="Google Shape;61;p15"/>
            <p:cNvSpPr/>
            <p:nvPr/>
          </p:nvSpPr>
          <p:spPr>
            <a:xfrm>
              <a:off x="3787006" y="1299861"/>
              <a:ext cx="949792" cy="1150771"/>
            </a:xfrm>
            <a:custGeom>
              <a:avLst/>
              <a:gdLst/>
              <a:ahLst/>
              <a:cxnLst/>
              <a:rect l="l" t="t" r="r" b="b"/>
              <a:pathLst>
                <a:path w="6843" h="8291" extrusionOk="0">
                  <a:moveTo>
                    <a:pt x="5862" y="2901"/>
                  </a:moveTo>
                  <a:cubicBezTo>
                    <a:pt x="5772" y="3357"/>
                    <a:pt x="6043" y="3768"/>
                    <a:pt x="6020" y="4219"/>
                  </a:cubicBezTo>
                  <a:cubicBezTo>
                    <a:pt x="6003" y="4613"/>
                    <a:pt x="5716" y="4900"/>
                    <a:pt x="5384" y="5069"/>
                  </a:cubicBezTo>
                  <a:cubicBezTo>
                    <a:pt x="4967" y="5272"/>
                    <a:pt x="4488" y="5266"/>
                    <a:pt x="4044" y="5368"/>
                  </a:cubicBezTo>
                  <a:cubicBezTo>
                    <a:pt x="3638" y="5464"/>
                    <a:pt x="3266" y="5666"/>
                    <a:pt x="3109" y="6072"/>
                  </a:cubicBezTo>
                  <a:cubicBezTo>
                    <a:pt x="3030" y="6280"/>
                    <a:pt x="3002" y="6500"/>
                    <a:pt x="2951" y="6714"/>
                  </a:cubicBezTo>
                  <a:cubicBezTo>
                    <a:pt x="2906" y="6911"/>
                    <a:pt x="2838" y="7102"/>
                    <a:pt x="2743" y="7283"/>
                  </a:cubicBezTo>
                  <a:cubicBezTo>
                    <a:pt x="2562" y="7620"/>
                    <a:pt x="2286" y="7919"/>
                    <a:pt x="1937" y="8088"/>
                  </a:cubicBezTo>
                  <a:cubicBezTo>
                    <a:pt x="1594" y="8257"/>
                    <a:pt x="1183" y="8291"/>
                    <a:pt x="817" y="8167"/>
                  </a:cubicBezTo>
                  <a:cubicBezTo>
                    <a:pt x="473" y="8048"/>
                    <a:pt x="197" y="7784"/>
                    <a:pt x="85" y="7429"/>
                  </a:cubicBezTo>
                  <a:cubicBezTo>
                    <a:pt x="0" y="7187"/>
                    <a:pt x="6" y="6916"/>
                    <a:pt x="96" y="6674"/>
                  </a:cubicBezTo>
                  <a:cubicBezTo>
                    <a:pt x="237" y="5920"/>
                    <a:pt x="1138" y="5644"/>
                    <a:pt x="1690" y="5221"/>
                  </a:cubicBezTo>
                  <a:cubicBezTo>
                    <a:pt x="1853" y="5092"/>
                    <a:pt x="1999" y="4945"/>
                    <a:pt x="2095" y="4760"/>
                  </a:cubicBezTo>
                  <a:cubicBezTo>
                    <a:pt x="2208" y="4551"/>
                    <a:pt x="2236" y="4309"/>
                    <a:pt x="2236" y="4073"/>
                  </a:cubicBezTo>
                  <a:cubicBezTo>
                    <a:pt x="2236" y="3661"/>
                    <a:pt x="2151" y="3250"/>
                    <a:pt x="2225" y="2839"/>
                  </a:cubicBezTo>
                  <a:cubicBezTo>
                    <a:pt x="2292" y="2484"/>
                    <a:pt x="2484" y="2163"/>
                    <a:pt x="2833" y="2028"/>
                  </a:cubicBezTo>
                  <a:cubicBezTo>
                    <a:pt x="3035" y="1949"/>
                    <a:pt x="3255" y="1938"/>
                    <a:pt x="3463" y="1882"/>
                  </a:cubicBezTo>
                  <a:cubicBezTo>
                    <a:pt x="3666" y="1831"/>
                    <a:pt x="3852" y="1730"/>
                    <a:pt x="4010" y="1595"/>
                  </a:cubicBezTo>
                  <a:cubicBezTo>
                    <a:pt x="4618" y="1082"/>
                    <a:pt x="4950" y="85"/>
                    <a:pt x="5857" y="23"/>
                  </a:cubicBezTo>
                  <a:cubicBezTo>
                    <a:pt x="6229" y="1"/>
                    <a:pt x="6578" y="181"/>
                    <a:pt x="6707" y="547"/>
                  </a:cubicBezTo>
                  <a:cubicBezTo>
                    <a:pt x="6842" y="936"/>
                    <a:pt x="6718" y="1341"/>
                    <a:pt x="6521" y="1685"/>
                  </a:cubicBezTo>
                  <a:cubicBezTo>
                    <a:pt x="6290" y="2079"/>
                    <a:pt x="5958" y="2439"/>
                    <a:pt x="5862" y="290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15"/>
            <p:cNvSpPr/>
            <p:nvPr/>
          </p:nvSpPr>
          <p:spPr>
            <a:xfrm>
              <a:off x="3858902" y="1374117"/>
              <a:ext cx="821543" cy="1026547"/>
            </a:xfrm>
            <a:custGeom>
              <a:avLst/>
              <a:gdLst/>
              <a:ahLst/>
              <a:cxnLst/>
              <a:rect l="l" t="t" r="r" b="b"/>
              <a:pathLst>
                <a:path w="5919" h="7396" extrusionOk="0">
                  <a:moveTo>
                    <a:pt x="5801" y="23"/>
                  </a:moveTo>
                  <a:cubicBezTo>
                    <a:pt x="5204" y="136"/>
                    <a:pt x="4680" y="558"/>
                    <a:pt x="4449" y="1122"/>
                  </a:cubicBezTo>
                  <a:cubicBezTo>
                    <a:pt x="4432" y="1172"/>
                    <a:pt x="4415" y="1217"/>
                    <a:pt x="4404" y="1268"/>
                  </a:cubicBezTo>
                  <a:cubicBezTo>
                    <a:pt x="4370" y="1161"/>
                    <a:pt x="4342" y="1054"/>
                    <a:pt x="4308" y="947"/>
                  </a:cubicBezTo>
                  <a:cubicBezTo>
                    <a:pt x="4297" y="902"/>
                    <a:pt x="4241" y="879"/>
                    <a:pt x="4196" y="896"/>
                  </a:cubicBezTo>
                  <a:cubicBezTo>
                    <a:pt x="4151" y="913"/>
                    <a:pt x="4134" y="964"/>
                    <a:pt x="4145" y="1003"/>
                  </a:cubicBezTo>
                  <a:lnTo>
                    <a:pt x="4331" y="1623"/>
                  </a:lnTo>
                  <a:cubicBezTo>
                    <a:pt x="4314" y="1769"/>
                    <a:pt x="4303" y="1921"/>
                    <a:pt x="4291" y="2068"/>
                  </a:cubicBezTo>
                  <a:cubicBezTo>
                    <a:pt x="4269" y="2389"/>
                    <a:pt x="4235" y="2738"/>
                    <a:pt x="4021" y="2997"/>
                  </a:cubicBezTo>
                  <a:cubicBezTo>
                    <a:pt x="3886" y="3160"/>
                    <a:pt x="3700" y="3262"/>
                    <a:pt x="3503" y="3340"/>
                  </a:cubicBezTo>
                  <a:cubicBezTo>
                    <a:pt x="3492" y="3318"/>
                    <a:pt x="3492" y="3284"/>
                    <a:pt x="3492" y="3262"/>
                  </a:cubicBezTo>
                  <a:cubicBezTo>
                    <a:pt x="3486" y="3217"/>
                    <a:pt x="3486" y="3177"/>
                    <a:pt x="3480" y="3132"/>
                  </a:cubicBezTo>
                  <a:lnTo>
                    <a:pt x="3469" y="2850"/>
                  </a:lnTo>
                  <a:cubicBezTo>
                    <a:pt x="3458" y="2665"/>
                    <a:pt x="3447" y="2484"/>
                    <a:pt x="3435" y="2304"/>
                  </a:cubicBezTo>
                  <a:cubicBezTo>
                    <a:pt x="3430" y="2192"/>
                    <a:pt x="3261" y="2208"/>
                    <a:pt x="3266" y="2315"/>
                  </a:cubicBezTo>
                  <a:cubicBezTo>
                    <a:pt x="3278" y="2524"/>
                    <a:pt x="3289" y="2732"/>
                    <a:pt x="3300" y="2935"/>
                  </a:cubicBezTo>
                  <a:cubicBezTo>
                    <a:pt x="3306" y="3036"/>
                    <a:pt x="3312" y="3143"/>
                    <a:pt x="3317" y="3245"/>
                  </a:cubicBezTo>
                  <a:cubicBezTo>
                    <a:pt x="3323" y="3295"/>
                    <a:pt x="3323" y="3352"/>
                    <a:pt x="3345" y="3402"/>
                  </a:cubicBezTo>
                  <a:cubicBezTo>
                    <a:pt x="3317" y="3408"/>
                    <a:pt x="3289" y="3419"/>
                    <a:pt x="3261" y="3431"/>
                  </a:cubicBezTo>
                  <a:cubicBezTo>
                    <a:pt x="2974" y="3526"/>
                    <a:pt x="2681" y="3622"/>
                    <a:pt x="2439" y="3813"/>
                  </a:cubicBezTo>
                  <a:cubicBezTo>
                    <a:pt x="2258" y="3954"/>
                    <a:pt x="2123" y="4129"/>
                    <a:pt x="2016" y="4320"/>
                  </a:cubicBezTo>
                  <a:cubicBezTo>
                    <a:pt x="2011" y="4275"/>
                    <a:pt x="1999" y="4230"/>
                    <a:pt x="1994" y="4185"/>
                  </a:cubicBezTo>
                  <a:cubicBezTo>
                    <a:pt x="1977" y="4095"/>
                    <a:pt x="1954" y="4005"/>
                    <a:pt x="1937" y="3915"/>
                  </a:cubicBezTo>
                  <a:lnTo>
                    <a:pt x="1830" y="3374"/>
                  </a:lnTo>
                  <a:cubicBezTo>
                    <a:pt x="1819" y="3329"/>
                    <a:pt x="1785" y="3290"/>
                    <a:pt x="1740" y="3295"/>
                  </a:cubicBezTo>
                  <a:cubicBezTo>
                    <a:pt x="1695" y="3301"/>
                    <a:pt x="1650" y="3346"/>
                    <a:pt x="1661" y="3391"/>
                  </a:cubicBezTo>
                  <a:lnTo>
                    <a:pt x="1780" y="3994"/>
                  </a:lnTo>
                  <a:cubicBezTo>
                    <a:pt x="1802" y="4095"/>
                    <a:pt x="1825" y="4202"/>
                    <a:pt x="1842" y="4309"/>
                  </a:cubicBezTo>
                  <a:cubicBezTo>
                    <a:pt x="1859" y="4388"/>
                    <a:pt x="1870" y="4472"/>
                    <a:pt x="1909" y="4546"/>
                  </a:cubicBezTo>
                  <a:cubicBezTo>
                    <a:pt x="1774" y="4878"/>
                    <a:pt x="1695" y="5244"/>
                    <a:pt x="1611" y="5587"/>
                  </a:cubicBezTo>
                  <a:cubicBezTo>
                    <a:pt x="1526" y="5948"/>
                    <a:pt x="1425" y="6325"/>
                    <a:pt x="1200" y="6635"/>
                  </a:cubicBezTo>
                  <a:lnTo>
                    <a:pt x="946" y="5655"/>
                  </a:lnTo>
                  <a:cubicBezTo>
                    <a:pt x="918" y="5554"/>
                    <a:pt x="755" y="5610"/>
                    <a:pt x="783" y="5717"/>
                  </a:cubicBezTo>
                  <a:cubicBezTo>
                    <a:pt x="879" y="6077"/>
                    <a:pt x="974" y="6438"/>
                    <a:pt x="1065" y="6793"/>
                  </a:cubicBezTo>
                  <a:cubicBezTo>
                    <a:pt x="828" y="7046"/>
                    <a:pt x="490" y="7215"/>
                    <a:pt x="135" y="7142"/>
                  </a:cubicBezTo>
                  <a:cubicBezTo>
                    <a:pt x="28" y="7119"/>
                    <a:pt x="0" y="7288"/>
                    <a:pt x="107" y="7311"/>
                  </a:cubicBezTo>
                  <a:cubicBezTo>
                    <a:pt x="535" y="7395"/>
                    <a:pt x="907" y="7204"/>
                    <a:pt x="1188" y="6905"/>
                  </a:cubicBezTo>
                  <a:cubicBezTo>
                    <a:pt x="1188" y="6905"/>
                    <a:pt x="1194" y="6905"/>
                    <a:pt x="1194" y="6905"/>
                  </a:cubicBezTo>
                  <a:cubicBezTo>
                    <a:pt x="1515" y="6826"/>
                    <a:pt x="1842" y="6748"/>
                    <a:pt x="2163" y="6669"/>
                  </a:cubicBezTo>
                  <a:cubicBezTo>
                    <a:pt x="2208" y="6657"/>
                    <a:pt x="2225" y="6595"/>
                    <a:pt x="2213" y="6556"/>
                  </a:cubicBezTo>
                  <a:cubicBezTo>
                    <a:pt x="2196" y="6511"/>
                    <a:pt x="2146" y="6494"/>
                    <a:pt x="2101" y="6505"/>
                  </a:cubicBezTo>
                  <a:lnTo>
                    <a:pt x="1363" y="6691"/>
                  </a:lnTo>
                  <a:cubicBezTo>
                    <a:pt x="1453" y="6562"/>
                    <a:pt x="1526" y="6427"/>
                    <a:pt x="1583" y="6286"/>
                  </a:cubicBezTo>
                  <a:cubicBezTo>
                    <a:pt x="1791" y="5762"/>
                    <a:pt x="1836" y="5171"/>
                    <a:pt x="2050" y="4653"/>
                  </a:cubicBezTo>
                  <a:cubicBezTo>
                    <a:pt x="2151" y="4686"/>
                    <a:pt x="2281" y="4664"/>
                    <a:pt x="2388" y="4653"/>
                  </a:cubicBezTo>
                  <a:cubicBezTo>
                    <a:pt x="2596" y="4641"/>
                    <a:pt x="2799" y="4624"/>
                    <a:pt x="3007" y="4608"/>
                  </a:cubicBezTo>
                  <a:cubicBezTo>
                    <a:pt x="3120" y="4602"/>
                    <a:pt x="3103" y="4433"/>
                    <a:pt x="2991" y="4439"/>
                  </a:cubicBezTo>
                  <a:lnTo>
                    <a:pt x="2456" y="4478"/>
                  </a:lnTo>
                  <a:cubicBezTo>
                    <a:pt x="2371" y="4484"/>
                    <a:pt x="2281" y="4495"/>
                    <a:pt x="2196" y="4495"/>
                  </a:cubicBezTo>
                  <a:cubicBezTo>
                    <a:pt x="2168" y="4501"/>
                    <a:pt x="2140" y="4501"/>
                    <a:pt x="2118" y="4495"/>
                  </a:cubicBezTo>
                  <a:cubicBezTo>
                    <a:pt x="2163" y="4410"/>
                    <a:pt x="2208" y="4332"/>
                    <a:pt x="2258" y="4253"/>
                  </a:cubicBezTo>
                  <a:cubicBezTo>
                    <a:pt x="2444" y="3982"/>
                    <a:pt x="2703" y="3819"/>
                    <a:pt x="3007" y="3701"/>
                  </a:cubicBezTo>
                  <a:cubicBezTo>
                    <a:pt x="3171" y="3639"/>
                    <a:pt x="3340" y="3588"/>
                    <a:pt x="3503" y="3526"/>
                  </a:cubicBezTo>
                  <a:cubicBezTo>
                    <a:pt x="3548" y="3532"/>
                    <a:pt x="3587" y="3532"/>
                    <a:pt x="3633" y="3532"/>
                  </a:cubicBezTo>
                  <a:cubicBezTo>
                    <a:pt x="3740" y="3532"/>
                    <a:pt x="3841" y="3526"/>
                    <a:pt x="3948" y="3526"/>
                  </a:cubicBezTo>
                  <a:lnTo>
                    <a:pt x="4579" y="3515"/>
                  </a:lnTo>
                  <a:cubicBezTo>
                    <a:pt x="4686" y="3515"/>
                    <a:pt x="4674" y="3346"/>
                    <a:pt x="4562" y="3346"/>
                  </a:cubicBezTo>
                  <a:cubicBezTo>
                    <a:pt x="4376" y="3352"/>
                    <a:pt x="4190" y="3352"/>
                    <a:pt x="4004" y="3357"/>
                  </a:cubicBezTo>
                  <a:cubicBezTo>
                    <a:pt x="3954" y="3357"/>
                    <a:pt x="3908" y="3357"/>
                    <a:pt x="3858" y="3357"/>
                  </a:cubicBezTo>
                  <a:cubicBezTo>
                    <a:pt x="4106" y="3205"/>
                    <a:pt x="4286" y="2974"/>
                    <a:pt x="4370" y="2693"/>
                  </a:cubicBezTo>
                  <a:cubicBezTo>
                    <a:pt x="4466" y="2372"/>
                    <a:pt x="4455" y="2034"/>
                    <a:pt x="4494" y="1702"/>
                  </a:cubicBezTo>
                  <a:cubicBezTo>
                    <a:pt x="4494" y="1696"/>
                    <a:pt x="4494" y="1690"/>
                    <a:pt x="4494" y="1685"/>
                  </a:cubicBezTo>
                  <a:lnTo>
                    <a:pt x="5142" y="1386"/>
                  </a:lnTo>
                  <a:cubicBezTo>
                    <a:pt x="5187" y="1369"/>
                    <a:pt x="5209" y="1324"/>
                    <a:pt x="5192" y="1279"/>
                  </a:cubicBezTo>
                  <a:cubicBezTo>
                    <a:pt x="5181" y="1234"/>
                    <a:pt x="5125" y="1206"/>
                    <a:pt x="5085" y="1229"/>
                  </a:cubicBezTo>
                  <a:lnTo>
                    <a:pt x="4528" y="1482"/>
                  </a:lnTo>
                  <a:cubicBezTo>
                    <a:pt x="4590" y="1206"/>
                    <a:pt x="4702" y="947"/>
                    <a:pt x="4900" y="727"/>
                  </a:cubicBezTo>
                  <a:cubicBezTo>
                    <a:pt x="5136" y="457"/>
                    <a:pt x="5457" y="260"/>
                    <a:pt x="5812" y="192"/>
                  </a:cubicBezTo>
                  <a:cubicBezTo>
                    <a:pt x="5919" y="176"/>
                    <a:pt x="5908" y="1"/>
                    <a:pt x="5801" y="2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15"/>
            <p:cNvSpPr/>
            <p:nvPr/>
          </p:nvSpPr>
          <p:spPr>
            <a:xfrm>
              <a:off x="3604767" y="1199095"/>
              <a:ext cx="611403" cy="1185886"/>
            </a:xfrm>
            <a:custGeom>
              <a:avLst/>
              <a:gdLst/>
              <a:ahLst/>
              <a:cxnLst/>
              <a:rect l="l" t="t" r="r" b="b"/>
              <a:pathLst>
                <a:path w="4405" h="8544" extrusionOk="0">
                  <a:moveTo>
                    <a:pt x="3768" y="3813"/>
                  </a:moveTo>
                  <a:cubicBezTo>
                    <a:pt x="3701" y="4016"/>
                    <a:pt x="3701" y="4218"/>
                    <a:pt x="3746" y="4427"/>
                  </a:cubicBezTo>
                  <a:cubicBezTo>
                    <a:pt x="3825" y="4793"/>
                    <a:pt x="4005" y="5148"/>
                    <a:pt x="3977" y="5536"/>
                  </a:cubicBezTo>
                  <a:cubicBezTo>
                    <a:pt x="3954" y="5857"/>
                    <a:pt x="3752" y="6099"/>
                    <a:pt x="3492" y="6274"/>
                  </a:cubicBezTo>
                  <a:cubicBezTo>
                    <a:pt x="3245" y="6443"/>
                    <a:pt x="2952" y="6567"/>
                    <a:pt x="2727" y="6770"/>
                  </a:cubicBezTo>
                  <a:cubicBezTo>
                    <a:pt x="2597" y="6882"/>
                    <a:pt x="2507" y="7029"/>
                    <a:pt x="2462" y="7198"/>
                  </a:cubicBezTo>
                  <a:cubicBezTo>
                    <a:pt x="2411" y="7400"/>
                    <a:pt x="2411" y="7614"/>
                    <a:pt x="2349" y="7817"/>
                  </a:cubicBezTo>
                  <a:cubicBezTo>
                    <a:pt x="2248" y="8161"/>
                    <a:pt x="1961" y="8425"/>
                    <a:pt x="1606" y="8493"/>
                  </a:cubicBezTo>
                  <a:cubicBezTo>
                    <a:pt x="1319" y="8543"/>
                    <a:pt x="1015" y="8448"/>
                    <a:pt x="801" y="8251"/>
                  </a:cubicBezTo>
                  <a:cubicBezTo>
                    <a:pt x="558" y="8110"/>
                    <a:pt x="350" y="7902"/>
                    <a:pt x="221" y="7648"/>
                  </a:cubicBezTo>
                  <a:cubicBezTo>
                    <a:pt x="40" y="7299"/>
                    <a:pt x="1" y="6882"/>
                    <a:pt x="125" y="6511"/>
                  </a:cubicBezTo>
                  <a:cubicBezTo>
                    <a:pt x="243" y="6128"/>
                    <a:pt x="564" y="5801"/>
                    <a:pt x="587" y="5384"/>
                  </a:cubicBezTo>
                  <a:cubicBezTo>
                    <a:pt x="603" y="5013"/>
                    <a:pt x="395" y="4669"/>
                    <a:pt x="271" y="4325"/>
                  </a:cubicBezTo>
                  <a:cubicBezTo>
                    <a:pt x="159" y="4004"/>
                    <a:pt x="130" y="3667"/>
                    <a:pt x="328" y="3368"/>
                  </a:cubicBezTo>
                  <a:cubicBezTo>
                    <a:pt x="508" y="3092"/>
                    <a:pt x="806" y="2923"/>
                    <a:pt x="1015" y="2670"/>
                  </a:cubicBezTo>
                  <a:cubicBezTo>
                    <a:pt x="1127" y="2535"/>
                    <a:pt x="1200" y="2377"/>
                    <a:pt x="1212" y="2197"/>
                  </a:cubicBezTo>
                  <a:cubicBezTo>
                    <a:pt x="1229" y="1994"/>
                    <a:pt x="1178" y="1780"/>
                    <a:pt x="1133" y="1583"/>
                  </a:cubicBezTo>
                  <a:cubicBezTo>
                    <a:pt x="1048" y="1206"/>
                    <a:pt x="998" y="828"/>
                    <a:pt x="1217" y="490"/>
                  </a:cubicBezTo>
                  <a:cubicBezTo>
                    <a:pt x="1409" y="198"/>
                    <a:pt x="1741" y="0"/>
                    <a:pt x="2090" y="12"/>
                  </a:cubicBezTo>
                  <a:cubicBezTo>
                    <a:pt x="2434" y="23"/>
                    <a:pt x="2772" y="214"/>
                    <a:pt x="2952" y="507"/>
                  </a:cubicBezTo>
                  <a:cubicBezTo>
                    <a:pt x="3059" y="682"/>
                    <a:pt x="3087" y="879"/>
                    <a:pt x="3132" y="1076"/>
                  </a:cubicBezTo>
                  <a:cubicBezTo>
                    <a:pt x="3177" y="1256"/>
                    <a:pt x="3256" y="1403"/>
                    <a:pt x="3402" y="1527"/>
                  </a:cubicBezTo>
                  <a:cubicBezTo>
                    <a:pt x="3650" y="1735"/>
                    <a:pt x="3982" y="1848"/>
                    <a:pt x="4168" y="2124"/>
                  </a:cubicBezTo>
                  <a:cubicBezTo>
                    <a:pt x="4405" y="2484"/>
                    <a:pt x="4247" y="2918"/>
                    <a:pt x="4056" y="3255"/>
                  </a:cubicBezTo>
                  <a:cubicBezTo>
                    <a:pt x="3954" y="3441"/>
                    <a:pt x="3842" y="3616"/>
                    <a:pt x="3768" y="381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15"/>
            <p:cNvSpPr/>
            <p:nvPr/>
          </p:nvSpPr>
          <p:spPr>
            <a:xfrm>
              <a:off x="3709557" y="1263913"/>
              <a:ext cx="345606" cy="1079706"/>
            </a:xfrm>
            <a:custGeom>
              <a:avLst/>
              <a:gdLst/>
              <a:ahLst/>
              <a:cxnLst/>
              <a:rect l="l" t="t" r="r" b="b"/>
              <a:pathLst>
                <a:path w="2490" h="7779" extrusionOk="0">
                  <a:moveTo>
                    <a:pt x="2326" y="1274"/>
                  </a:moveTo>
                  <a:lnTo>
                    <a:pt x="1673" y="1566"/>
                  </a:lnTo>
                  <a:cubicBezTo>
                    <a:pt x="1718" y="1493"/>
                    <a:pt x="1758" y="1426"/>
                    <a:pt x="1791" y="1352"/>
                  </a:cubicBezTo>
                  <a:cubicBezTo>
                    <a:pt x="1910" y="1105"/>
                    <a:pt x="1938" y="823"/>
                    <a:pt x="1831" y="564"/>
                  </a:cubicBezTo>
                  <a:cubicBezTo>
                    <a:pt x="1729" y="305"/>
                    <a:pt x="1521" y="97"/>
                    <a:pt x="1256" y="7"/>
                  </a:cubicBezTo>
                  <a:cubicBezTo>
                    <a:pt x="1245" y="7"/>
                    <a:pt x="1239" y="7"/>
                    <a:pt x="1228" y="7"/>
                  </a:cubicBezTo>
                  <a:cubicBezTo>
                    <a:pt x="1223" y="1"/>
                    <a:pt x="1211" y="1"/>
                    <a:pt x="1206" y="1"/>
                  </a:cubicBezTo>
                  <a:cubicBezTo>
                    <a:pt x="1138" y="1"/>
                    <a:pt x="1121" y="57"/>
                    <a:pt x="1132" y="108"/>
                  </a:cubicBezTo>
                  <a:cubicBezTo>
                    <a:pt x="1138" y="130"/>
                    <a:pt x="1149" y="153"/>
                    <a:pt x="1183" y="164"/>
                  </a:cubicBezTo>
                  <a:cubicBezTo>
                    <a:pt x="1183" y="164"/>
                    <a:pt x="1183" y="164"/>
                    <a:pt x="1183" y="164"/>
                  </a:cubicBezTo>
                  <a:cubicBezTo>
                    <a:pt x="1183" y="164"/>
                    <a:pt x="1183" y="164"/>
                    <a:pt x="1183" y="164"/>
                  </a:cubicBezTo>
                  <a:cubicBezTo>
                    <a:pt x="1431" y="249"/>
                    <a:pt x="1617" y="446"/>
                    <a:pt x="1696" y="694"/>
                  </a:cubicBezTo>
                  <a:cubicBezTo>
                    <a:pt x="1774" y="941"/>
                    <a:pt x="1696" y="1189"/>
                    <a:pt x="1572" y="1409"/>
                  </a:cubicBezTo>
                  <a:cubicBezTo>
                    <a:pt x="1527" y="1482"/>
                    <a:pt x="1482" y="1550"/>
                    <a:pt x="1437" y="1617"/>
                  </a:cubicBezTo>
                  <a:cubicBezTo>
                    <a:pt x="1352" y="1448"/>
                    <a:pt x="1268" y="1279"/>
                    <a:pt x="1189" y="1105"/>
                  </a:cubicBezTo>
                  <a:cubicBezTo>
                    <a:pt x="1138" y="1009"/>
                    <a:pt x="975" y="1065"/>
                    <a:pt x="1025" y="1167"/>
                  </a:cubicBezTo>
                  <a:lnTo>
                    <a:pt x="1324" y="1775"/>
                  </a:lnTo>
                  <a:cubicBezTo>
                    <a:pt x="1132" y="2051"/>
                    <a:pt x="947" y="2327"/>
                    <a:pt x="941" y="2681"/>
                  </a:cubicBezTo>
                  <a:cubicBezTo>
                    <a:pt x="935" y="2907"/>
                    <a:pt x="997" y="3121"/>
                    <a:pt x="1076" y="3323"/>
                  </a:cubicBezTo>
                  <a:cubicBezTo>
                    <a:pt x="1037" y="3284"/>
                    <a:pt x="992" y="3250"/>
                    <a:pt x="947" y="3211"/>
                  </a:cubicBezTo>
                  <a:cubicBezTo>
                    <a:pt x="800" y="3087"/>
                    <a:pt x="654" y="2957"/>
                    <a:pt x="507" y="2834"/>
                  </a:cubicBezTo>
                  <a:cubicBezTo>
                    <a:pt x="423" y="2766"/>
                    <a:pt x="316" y="2895"/>
                    <a:pt x="400" y="2969"/>
                  </a:cubicBezTo>
                  <a:cubicBezTo>
                    <a:pt x="564" y="3109"/>
                    <a:pt x="727" y="3250"/>
                    <a:pt x="896" y="3391"/>
                  </a:cubicBezTo>
                  <a:cubicBezTo>
                    <a:pt x="975" y="3459"/>
                    <a:pt x="1054" y="3537"/>
                    <a:pt x="1138" y="3599"/>
                  </a:cubicBezTo>
                  <a:cubicBezTo>
                    <a:pt x="1155" y="3611"/>
                    <a:pt x="1178" y="3622"/>
                    <a:pt x="1200" y="3628"/>
                  </a:cubicBezTo>
                  <a:cubicBezTo>
                    <a:pt x="1285" y="3830"/>
                    <a:pt x="1363" y="4039"/>
                    <a:pt x="1386" y="4253"/>
                  </a:cubicBezTo>
                  <a:cubicBezTo>
                    <a:pt x="1425" y="4619"/>
                    <a:pt x="1296" y="4957"/>
                    <a:pt x="1121" y="5272"/>
                  </a:cubicBezTo>
                  <a:cubicBezTo>
                    <a:pt x="918" y="4951"/>
                    <a:pt x="710" y="4630"/>
                    <a:pt x="502" y="4309"/>
                  </a:cubicBezTo>
                  <a:cubicBezTo>
                    <a:pt x="440" y="4219"/>
                    <a:pt x="305" y="4315"/>
                    <a:pt x="361" y="4410"/>
                  </a:cubicBezTo>
                  <a:cubicBezTo>
                    <a:pt x="586" y="4748"/>
                    <a:pt x="806" y="5092"/>
                    <a:pt x="1025" y="5435"/>
                  </a:cubicBezTo>
                  <a:cubicBezTo>
                    <a:pt x="918" y="5616"/>
                    <a:pt x="806" y="5784"/>
                    <a:pt x="710" y="5953"/>
                  </a:cubicBezTo>
                  <a:cubicBezTo>
                    <a:pt x="620" y="6100"/>
                    <a:pt x="541" y="6263"/>
                    <a:pt x="479" y="6432"/>
                  </a:cubicBezTo>
                  <a:lnTo>
                    <a:pt x="215" y="5897"/>
                  </a:lnTo>
                  <a:cubicBezTo>
                    <a:pt x="164" y="5801"/>
                    <a:pt x="1" y="5858"/>
                    <a:pt x="51" y="5959"/>
                  </a:cubicBezTo>
                  <a:cubicBezTo>
                    <a:pt x="169" y="6196"/>
                    <a:pt x="293" y="6432"/>
                    <a:pt x="412" y="6674"/>
                  </a:cubicBezTo>
                  <a:cubicBezTo>
                    <a:pt x="333" y="7023"/>
                    <a:pt x="350" y="7384"/>
                    <a:pt x="581" y="7694"/>
                  </a:cubicBezTo>
                  <a:cubicBezTo>
                    <a:pt x="648" y="7778"/>
                    <a:pt x="783" y="7682"/>
                    <a:pt x="721" y="7592"/>
                  </a:cubicBezTo>
                  <a:cubicBezTo>
                    <a:pt x="530" y="7333"/>
                    <a:pt x="507" y="7040"/>
                    <a:pt x="569" y="6747"/>
                  </a:cubicBezTo>
                  <a:lnTo>
                    <a:pt x="1425" y="6241"/>
                  </a:lnTo>
                  <a:cubicBezTo>
                    <a:pt x="1521" y="6184"/>
                    <a:pt x="1420" y="6049"/>
                    <a:pt x="1330" y="6100"/>
                  </a:cubicBezTo>
                  <a:cubicBezTo>
                    <a:pt x="1099" y="6241"/>
                    <a:pt x="868" y="6376"/>
                    <a:pt x="637" y="6511"/>
                  </a:cubicBezTo>
                  <a:cubicBezTo>
                    <a:pt x="704" y="6308"/>
                    <a:pt x="811" y="6117"/>
                    <a:pt x="913" y="5942"/>
                  </a:cubicBezTo>
                  <a:cubicBezTo>
                    <a:pt x="1003" y="5796"/>
                    <a:pt x="1099" y="5649"/>
                    <a:pt x="1189" y="5497"/>
                  </a:cubicBezTo>
                  <a:cubicBezTo>
                    <a:pt x="1549" y="5221"/>
                    <a:pt x="1915" y="4945"/>
                    <a:pt x="2276" y="4669"/>
                  </a:cubicBezTo>
                  <a:cubicBezTo>
                    <a:pt x="2366" y="4602"/>
                    <a:pt x="2270" y="4467"/>
                    <a:pt x="2180" y="4529"/>
                  </a:cubicBezTo>
                  <a:cubicBezTo>
                    <a:pt x="1915" y="4731"/>
                    <a:pt x="1645" y="4934"/>
                    <a:pt x="1380" y="5137"/>
                  </a:cubicBezTo>
                  <a:cubicBezTo>
                    <a:pt x="1510" y="4861"/>
                    <a:pt x="1589" y="4568"/>
                    <a:pt x="1560" y="4253"/>
                  </a:cubicBezTo>
                  <a:cubicBezTo>
                    <a:pt x="1538" y="4027"/>
                    <a:pt x="1453" y="3808"/>
                    <a:pt x="1363" y="3594"/>
                  </a:cubicBezTo>
                  <a:cubicBezTo>
                    <a:pt x="1425" y="3543"/>
                    <a:pt x="1470" y="3464"/>
                    <a:pt x="1521" y="3402"/>
                  </a:cubicBezTo>
                  <a:cubicBezTo>
                    <a:pt x="1583" y="3312"/>
                    <a:pt x="1645" y="3222"/>
                    <a:pt x="1713" y="3132"/>
                  </a:cubicBezTo>
                  <a:cubicBezTo>
                    <a:pt x="1842" y="2952"/>
                    <a:pt x="1972" y="2772"/>
                    <a:pt x="2107" y="2586"/>
                  </a:cubicBezTo>
                  <a:cubicBezTo>
                    <a:pt x="2169" y="2501"/>
                    <a:pt x="2039" y="2389"/>
                    <a:pt x="1972" y="2479"/>
                  </a:cubicBezTo>
                  <a:cubicBezTo>
                    <a:pt x="1752" y="2783"/>
                    <a:pt x="1538" y="3087"/>
                    <a:pt x="1313" y="3391"/>
                  </a:cubicBezTo>
                  <a:cubicBezTo>
                    <a:pt x="1313" y="3397"/>
                    <a:pt x="1301" y="3414"/>
                    <a:pt x="1296" y="3425"/>
                  </a:cubicBezTo>
                  <a:cubicBezTo>
                    <a:pt x="1194" y="3183"/>
                    <a:pt x="1104" y="2935"/>
                    <a:pt x="1110" y="2665"/>
                  </a:cubicBezTo>
                  <a:cubicBezTo>
                    <a:pt x="1121" y="2349"/>
                    <a:pt x="1301" y="2090"/>
                    <a:pt x="1482" y="1837"/>
                  </a:cubicBezTo>
                  <a:cubicBezTo>
                    <a:pt x="1786" y="1702"/>
                    <a:pt x="2084" y="1566"/>
                    <a:pt x="2388" y="1437"/>
                  </a:cubicBezTo>
                  <a:cubicBezTo>
                    <a:pt x="2490" y="1392"/>
                    <a:pt x="2428" y="1229"/>
                    <a:pt x="2326" y="127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15"/>
            <p:cNvSpPr/>
            <p:nvPr/>
          </p:nvSpPr>
          <p:spPr>
            <a:xfrm>
              <a:off x="612179" y="1214711"/>
              <a:ext cx="1096778" cy="1329681"/>
            </a:xfrm>
            <a:custGeom>
              <a:avLst/>
              <a:gdLst/>
              <a:ahLst/>
              <a:cxnLst/>
              <a:rect l="l" t="t" r="r" b="b"/>
              <a:pathLst>
                <a:path w="7902" h="9580" extrusionOk="0">
                  <a:moveTo>
                    <a:pt x="1132" y="3357"/>
                  </a:moveTo>
                  <a:cubicBezTo>
                    <a:pt x="1239" y="3880"/>
                    <a:pt x="924" y="4359"/>
                    <a:pt x="946" y="4877"/>
                  </a:cubicBezTo>
                  <a:cubicBezTo>
                    <a:pt x="974" y="5333"/>
                    <a:pt x="1301" y="5671"/>
                    <a:pt x="1690" y="5857"/>
                  </a:cubicBezTo>
                  <a:cubicBezTo>
                    <a:pt x="2168" y="6093"/>
                    <a:pt x="2720" y="6088"/>
                    <a:pt x="3233" y="6206"/>
                  </a:cubicBezTo>
                  <a:cubicBezTo>
                    <a:pt x="3700" y="6319"/>
                    <a:pt x="4128" y="6550"/>
                    <a:pt x="4314" y="7017"/>
                  </a:cubicBezTo>
                  <a:cubicBezTo>
                    <a:pt x="4404" y="7259"/>
                    <a:pt x="4438" y="7513"/>
                    <a:pt x="4500" y="7760"/>
                  </a:cubicBezTo>
                  <a:cubicBezTo>
                    <a:pt x="4550" y="7986"/>
                    <a:pt x="4629" y="8205"/>
                    <a:pt x="4736" y="8414"/>
                  </a:cubicBezTo>
                  <a:cubicBezTo>
                    <a:pt x="4950" y="8808"/>
                    <a:pt x="5266" y="9151"/>
                    <a:pt x="5666" y="9349"/>
                  </a:cubicBezTo>
                  <a:cubicBezTo>
                    <a:pt x="6065" y="9546"/>
                    <a:pt x="6544" y="9579"/>
                    <a:pt x="6961" y="9439"/>
                  </a:cubicBezTo>
                  <a:cubicBezTo>
                    <a:pt x="7361" y="9303"/>
                    <a:pt x="7682" y="8994"/>
                    <a:pt x="7811" y="8588"/>
                  </a:cubicBezTo>
                  <a:cubicBezTo>
                    <a:pt x="7901" y="8307"/>
                    <a:pt x="7901" y="7991"/>
                    <a:pt x="7794" y="7715"/>
                  </a:cubicBezTo>
                  <a:cubicBezTo>
                    <a:pt x="7637" y="6842"/>
                    <a:pt x="6595" y="6527"/>
                    <a:pt x="5958" y="6032"/>
                  </a:cubicBezTo>
                  <a:cubicBezTo>
                    <a:pt x="5767" y="5891"/>
                    <a:pt x="5592" y="5716"/>
                    <a:pt x="5485" y="5502"/>
                  </a:cubicBezTo>
                  <a:cubicBezTo>
                    <a:pt x="5356" y="5260"/>
                    <a:pt x="5322" y="4984"/>
                    <a:pt x="5322" y="4708"/>
                  </a:cubicBezTo>
                  <a:cubicBezTo>
                    <a:pt x="5328" y="4235"/>
                    <a:pt x="5423" y="3762"/>
                    <a:pt x="5339" y="3283"/>
                  </a:cubicBezTo>
                  <a:cubicBezTo>
                    <a:pt x="5260" y="2872"/>
                    <a:pt x="5040" y="2501"/>
                    <a:pt x="4629" y="2349"/>
                  </a:cubicBezTo>
                  <a:cubicBezTo>
                    <a:pt x="4398" y="2258"/>
                    <a:pt x="4145" y="2242"/>
                    <a:pt x="3903" y="2180"/>
                  </a:cubicBezTo>
                  <a:cubicBezTo>
                    <a:pt x="3666" y="2118"/>
                    <a:pt x="3458" y="2005"/>
                    <a:pt x="3272" y="1847"/>
                  </a:cubicBezTo>
                  <a:cubicBezTo>
                    <a:pt x="2568" y="1250"/>
                    <a:pt x="2191" y="102"/>
                    <a:pt x="1138" y="28"/>
                  </a:cubicBezTo>
                  <a:cubicBezTo>
                    <a:pt x="704" y="0"/>
                    <a:pt x="304" y="214"/>
                    <a:pt x="158" y="631"/>
                  </a:cubicBezTo>
                  <a:cubicBezTo>
                    <a:pt x="0" y="1081"/>
                    <a:pt x="147" y="1554"/>
                    <a:pt x="372" y="1949"/>
                  </a:cubicBezTo>
                  <a:cubicBezTo>
                    <a:pt x="637" y="2405"/>
                    <a:pt x="1020" y="2822"/>
                    <a:pt x="1132" y="335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15"/>
            <p:cNvSpPr/>
            <p:nvPr/>
          </p:nvSpPr>
          <p:spPr>
            <a:xfrm>
              <a:off x="676997" y="1301459"/>
              <a:ext cx="949792" cy="1185886"/>
            </a:xfrm>
            <a:custGeom>
              <a:avLst/>
              <a:gdLst/>
              <a:ahLst/>
              <a:cxnLst/>
              <a:rect l="l" t="t" r="r" b="b"/>
              <a:pathLst>
                <a:path w="6843" h="8544" extrusionOk="0">
                  <a:moveTo>
                    <a:pt x="141" y="23"/>
                  </a:moveTo>
                  <a:cubicBezTo>
                    <a:pt x="828" y="152"/>
                    <a:pt x="1437" y="642"/>
                    <a:pt x="1696" y="1296"/>
                  </a:cubicBezTo>
                  <a:cubicBezTo>
                    <a:pt x="1718" y="1346"/>
                    <a:pt x="1735" y="1403"/>
                    <a:pt x="1752" y="1459"/>
                  </a:cubicBezTo>
                  <a:cubicBezTo>
                    <a:pt x="1791" y="1335"/>
                    <a:pt x="1825" y="1211"/>
                    <a:pt x="1865" y="1087"/>
                  </a:cubicBezTo>
                  <a:cubicBezTo>
                    <a:pt x="1882" y="1036"/>
                    <a:pt x="1944" y="1014"/>
                    <a:pt x="1989" y="1031"/>
                  </a:cubicBezTo>
                  <a:cubicBezTo>
                    <a:pt x="2045" y="1048"/>
                    <a:pt x="2067" y="1104"/>
                    <a:pt x="2051" y="1160"/>
                  </a:cubicBezTo>
                  <a:lnTo>
                    <a:pt x="1837" y="1870"/>
                  </a:lnTo>
                  <a:cubicBezTo>
                    <a:pt x="1859" y="2045"/>
                    <a:pt x="1870" y="2213"/>
                    <a:pt x="1882" y="2388"/>
                  </a:cubicBezTo>
                  <a:cubicBezTo>
                    <a:pt x="1910" y="2760"/>
                    <a:pt x="1944" y="3160"/>
                    <a:pt x="2191" y="3458"/>
                  </a:cubicBezTo>
                  <a:cubicBezTo>
                    <a:pt x="2349" y="3650"/>
                    <a:pt x="2569" y="3762"/>
                    <a:pt x="2794" y="3852"/>
                  </a:cubicBezTo>
                  <a:cubicBezTo>
                    <a:pt x="2805" y="3830"/>
                    <a:pt x="2805" y="3790"/>
                    <a:pt x="2811" y="3762"/>
                  </a:cubicBezTo>
                  <a:cubicBezTo>
                    <a:pt x="2811" y="3717"/>
                    <a:pt x="2816" y="3666"/>
                    <a:pt x="2816" y="3616"/>
                  </a:cubicBezTo>
                  <a:lnTo>
                    <a:pt x="2833" y="3289"/>
                  </a:lnTo>
                  <a:cubicBezTo>
                    <a:pt x="2845" y="3075"/>
                    <a:pt x="2861" y="2867"/>
                    <a:pt x="2873" y="2658"/>
                  </a:cubicBezTo>
                  <a:cubicBezTo>
                    <a:pt x="2878" y="2529"/>
                    <a:pt x="3075" y="2546"/>
                    <a:pt x="3070" y="2675"/>
                  </a:cubicBezTo>
                  <a:cubicBezTo>
                    <a:pt x="3053" y="2912"/>
                    <a:pt x="3042" y="3148"/>
                    <a:pt x="3030" y="3390"/>
                  </a:cubicBezTo>
                  <a:cubicBezTo>
                    <a:pt x="3019" y="3509"/>
                    <a:pt x="3013" y="3627"/>
                    <a:pt x="3008" y="3745"/>
                  </a:cubicBezTo>
                  <a:cubicBezTo>
                    <a:pt x="3002" y="3807"/>
                    <a:pt x="2997" y="3869"/>
                    <a:pt x="2974" y="3925"/>
                  </a:cubicBezTo>
                  <a:cubicBezTo>
                    <a:pt x="3008" y="3937"/>
                    <a:pt x="3042" y="3948"/>
                    <a:pt x="3075" y="3959"/>
                  </a:cubicBezTo>
                  <a:cubicBezTo>
                    <a:pt x="3402" y="4072"/>
                    <a:pt x="3746" y="4179"/>
                    <a:pt x="4022" y="4399"/>
                  </a:cubicBezTo>
                  <a:cubicBezTo>
                    <a:pt x="4230" y="4567"/>
                    <a:pt x="4388" y="4770"/>
                    <a:pt x="4511" y="4990"/>
                  </a:cubicBezTo>
                  <a:cubicBezTo>
                    <a:pt x="4523" y="4939"/>
                    <a:pt x="4528" y="4883"/>
                    <a:pt x="4540" y="4832"/>
                  </a:cubicBezTo>
                  <a:cubicBezTo>
                    <a:pt x="4562" y="4725"/>
                    <a:pt x="4579" y="4624"/>
                    <a:pt x="4602" y="4522"/>
                  </a:cubicBezTo>
                  <a:lnTo>
                    <a:pt x="4725" y="3892"/>
                  </a:lnTo>
                  <a:cubicBezTo>
                    <a:pt x="4737" y="3841"/>
                    <a:pt x="4776" y="3802"/>
                    <a:pt x="4832" y="3807"/>
                  </a:cubicBezTo>
                  <a:cubicBezTo>
                    <a:pt x="4883" y="3807"/>
                    <a:pt x="4934" y="3858"/>
                    <a:pt x="4923" y="3914"/>
                  </a:cubicBezTo>
                  <a:lnTo>
                    <a:pt x="4782" y="4607"/>
                  </a:lnTo>
                  <a:cubicBezTo>
                    <a:pt x="4759" y="4731"/>
                    <a:pt x="4737" y="4849"/>
                    <a:pt x="4714" y="4973"/>
                  </a:cubicBezTo>
                  <a:cubicBezTo>
                    <a:pt x="4692" y="5063"/>
                    <a:pt x="4680" y="5164"/>
                    <a:pt x="4635" y="5243"/>
                  </a:cubicBezTo>
                  <a:cubicBezTo>
                    <a:pt x="4793" y="5632"/>
                    <a:pt x="4883" y="6054"/>
                    <a:pt x="4979" y="6448"/>
                  </a:cubicBezTo>
                  <a:cubicBezTo>
                    <a:pt x="5080" y="6871"/>
                    <a:pt x="5199" y="7310"/>
                    <a:pt x="5452" y="7659"/>
                  </a:cubicBezTo>
                  <a:cubicBezTo>
                    <a:pt x="5553" y="7287"/>
                    <a:pt x="5649" y="6910"/>
                    <a:pt x="5750" y="6533"/>
                  </a:cubicBezTo>
                  <a:cubicBezTo>
                    <a:pt x="5779" y="6409"/>
                    <a:pt x="5964" y="6482"/>
                    <a:pt x="5936" y="6600"/>
                  </a:cubicBezTo>
                  <a:cubicBezTo>
                    <a:pt x="5824" y="7017"/>
                    <a:pt x="5717" y="7434"/>
                    <a:pt x="5610" y="7845"/>
                  </a:cubicBezTo>
                  <a:cubicBezTo>
                    <a:pt x="5886" y="8138"/>
                    <a:pt x="6274" y="8329"/>
                    <a:pt x="6685" y="8250"/>
                  </a:cubicBezTo>
                  <a:cubicBezTo>
                    <a:pt x="6809" y="8222"/>
                    <a:pt x="6843" y="8419"/>
                    <a:pt x="6719" y="8442"/>
                  </a:cubicBezTo>
                  <a:cubicBezTo>
                    <a:pt x="6223" y="8543"/>
                    <a:pt x="5790" y="8318"/>
                    <a:pt x="5469" y="7975"/>
                  </a:cubicBezTo>
                  <a:cubicBezTo>
                    <a:pt x="5469" y="7975"/>
                    <a:pt x="5463" y="7975"/>
                    <a:pt x="5463" y="7975"/>
                  </a:cubicBezTo>
                  <a:lnTo>
                    <a:pt x="4343" y="7699"/>
                  </a:lnTo>
                  <a:cubicBezTo>
                    <a:pt x="4292" y="7687"/>
                    <a:pt x="4269" y="7620"/>
                    <a:pt x="4286" y="7575"/>
                  </a:cubicBezTo>
                  <a:cubicBezTo>
                    <a:pt x="4303" y="7518"/>
                    <a:pt x="4359" y="7501"/>
                    <a:pt x="4410" y="7518"/>
                  </a:cubicBezTo>
                  <a:lnTo>
                    <a:pt x="5266" y="7727"/>
                  </a:lnTo>
                  <a:cubicBezTo>
                    <a:pt x="5165" y="7580"/>
                    <a:pt x="5080" y="7417"/>
                    <a:pt x="5013" y="7259"/>
                  </a:cubicBezTo>
                  <a:cubicBezTo>
                    <a:pt x="4776" y="6657"/>
                    <a:pt x="4720" y="5975"/>
                    <a:pt x="4478" y="5373"/>
                  </a:cubicBezTo>
                  <a:cubicBezTo>
                    <a:pt x="4354" y="5412"/>
                    <a:pt x="4207" y="5384"/>
                    <a:pt x="4083" y="5373"/>
                  </a:cubicBezTo>
                  <a:cubicBezTo>
                    <a:pt x="3841" y="5356"/>
                    <a:pt x="3605" y="5339"/>
                    <a:pt x="3368" y="5322"/>
                  </a:cubicBezTo>
                  <a:cubicBezTo>
                    <a:pt x="3239" y="5311"/>
                    <a:pt x="3256" y="5114"/>
                    <a:pt x="3385" y="5125"/>
                  </a:cubicBezTo>
                  <a:lnTo>
                    <a:pt x="4005" y="5170"/>
                  </a:lnTo>
                  <a:cubicBezTo>
                    <a:pt x="4100" y="5176"/>
                    <a:pt x="4202" y="5187"/>
                    <a:pt x="4303" y="5193"/>
                  </a:cubicBezTo>
                  <a:cubicBezTo>
                    <a:pt x="4337" y="5193"/>
                    <a:pt x="4365" y="5193"/>
                    <a:pt x="4393" y="5187"/>
                  </a:cubicBezTo>
                  <a:cubicBezTo>
                    <a:pt x="4348" y="5097"/>
                    <a:pt x="4292" y="5001"/>
                    <a:pt x="4230" y="4911"/>
                  </a:cubicBezTo>
                  <a:cubicBezTo>
                    <a:pt x="4016" y="4601"/>
                    <a:pt x="3717" y="4410"/>
                    <a:pt x="3368" y="4275"/>
                  </a:cubicBezTo>
                  <a:cubicBezTo>
                    <a:pt x="3177" y="4201"/>
                    <a:pt x="2985" y="4139"/>
                    <a:pt x="2794" y="4066"/>
                  </a:cubicBezTo>
                  <a:cubicBezTo>
                    <a:pt x="2743" y="4078"/>
                    <a:pt x="2692" y="4078"/>
                    <a:pt x="2642" y="4078"/>
                  </a:cubicBezTo>
                  <a:cubicBezTo>
                    <a:pt x="2524" y="4072"/>
                    <a:pt x="2400" y="4072"/>
                    <a:pt x="2281" y="4072"/>
                  </a:cubicBezTo>
                  <a:lnTo>
                    <a:pt x="1549" y="4061"/>
                  </a:lnTo>
                  <a:cubicBezTo>
                    <a:pt x="1425" y="4061"/>
                    <a:pt x="1442" y="3864"/>
                    <a:pt x="1572" y="3864"/>
                  </a:cubicBezTo>
                  <a:cubicBezTo>
                    <a:pt x="1786" y="3864"/>
                    <a:pt x="2000" y="3869"/>
                    <a:pt x="2214" y="3875"/>
                  </a:cubicBezTo>
                  <a:cubicBezTo>
                    <a:pt x="2270" y="3875"/>
                    <a:pt x="2326" y="3875"/>
                    <a:pt x="2383" y="3875"/>
                  </a:cubicBezTo>
                  <a:cubicBezTo>
                    <a:pt x="2096" y="3700"/>
                    <a:pt x="1893" y="3436"/>
                    <a:pt x="1791" y="3109"/>
                  </a:cubicBezTo>
                  <a:cubicBezTo>
                    <a:pt x="1679" y="2737"/>
                    <a:pt x="1690" y="2343"/>
                    <a:pt x="1651" y="1960"/>
                  </a:cubicBezTo>
                  <a:cubicBezTo>
                    <a:pt x="1651" y="1954"/>
                    <a:pt x="1651" y="1949"/>
                    <a:pt x="1651" y="1943"/>
                  </a:cubicBezTo>
                  <a:cubicBezTo>
                    <a:pt x="1397" y="1831"/>
                    <a:pt x="1149" y="1712"/>
                    <a:pt x="896" y="1600"/>
                  </a:cubicBezTo>
                  <a:cubicBezTo>
                    <a:pt x="851" y="1577"/>
                    <a:pt x="817" y="1526"/>
                    <a:pt x="840" y="1470"/>
                  </a:cubicBezTo>
                  <a:cubicBezTo>
                    <a:pt x="857" y="1425"/>
                    <a:pt x="919" y="1391"/>
                    <a:pt x="964" y="1414"/>
                  </a:cubicBezTo>
                  <a:cubicBezTo>
                    <a:pt x="1178" y="1510"/>
                    <a:pt x="1397" y="1611"/>
                    <a:pt x="1611" y="1712"/>
                  </a:cubicBezTo>
                  <a:cubicBezTo>
                    <a:pt x="1544" y="1386"/>
                    <a:pt x="1409" y="1093"/>
                    <a:pt x="1183" y="834"/>
                  </a:cubicBezTo>
                  <a:cubicBezTo>
                    <a:pt x="907" y="518"/>
                    <a:pt x="530" y="299"/>
                    <a:pt x="125" y="220"/>
                  </a:cubicBezTo>
                  <a:cubicBezTo>
                    <a:pt x="1" y="197"/>
                    <a:pt x="18" y="0"/>
                    <a:pt x="141" y="2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15"/>
            <p:cNvSpPr/>
            <p:nvPr/>
          </p:nvSpPr>
          <p:spPr>
            <a:xfrm>
              <a:off x="1213165" y="1098955"/>
              <a:ext cx="706757" cy="1370348"/>
            </a:xfrm>
            <a:custGeom>
              <a:avLst/>
              <a:gdLst/>
              <a:ahLst/>
              <a:cxnLst/>
              <a:rect l="l" t="t" r="r" b="b"/>
              <a:pathLst>
                <a:path w="5092" h="9873" extrusionOk="0">
                  <a:moveTo>
                    <a:pt x="739" y="4405"/>
                  </a:moveTo>
                  <a:cubicBezTo>
                    <a:pt x="817" y="4641"/>
                    <a:pt x="817" y="4878"/>
                    <a:pt x="767" y="5114"/>
                  </a:cubicBezTo>
                  <a:cubicBezTo>
                    <a:pt x="677" y="5537"/>
                    <a:pt x="468" y="5948"/>
                    <a:pt x="496" y="6392"/>
                  </a:cubicBezTo>
                  <a:cubicBezTo>
                    <a:pt x="525" y="6764"/>
                    <a:pt x="761" y="7046"/>
                    <a:pt x="1060" y="7248"/>
                  </a:cubicBezTo>
                  <a:cubicBezTo>
                    <a:pt x="1347" y="7446"/>
                    <a:pt x="1679" y="7581"/>
                    <a:pt x="1944" y="7817"/>
                  </a:cubicBezTo>
                  <a:cubicBezTo>
                    <a:pt x="2096" y="7952"/>
                    <a:pt x="2203" y="8116"/>
                    <a:pt x="2248" y="8313"/>
                  </a:cubicBezTo>
                  <a:cubicBezTo>
                    <a:pt x="2310" y="8549"/>
                    <a:pt x="2310" y="8797"/>
                    <a:pt x="2377" y="9028"/>
                  </a:cubicBezTo>
                  <a:cubicBezTo>
                    <a:pt x="2496" y="9428"/>
                    <a:pt x="2828" y="9732"/>
                    <a:pt x="3239" y="9811"/>
                  </a:cubicBezTo>
                  <a:cubicBezTo>
                    <a:pt x="3571" y="9873"/>
                    <a:pt x="3920" y="9755"/>
                    <a:pt x="4168" y="9529"/>
                  </a:cubicBezTo>
                  <a:cubicBezTo>
                    <a:pt x="4450" y="9366"/>
                    <a:pt x="4692" y="9129"/>
                    <a:pt x="4838" y="8837"/>
                  </a:cubicBezTo>
                  <a:cubicBezTo>
                    <a:pt x="5047" y="8437"/>
                    <a:pt x="5092" y="7952"/>
                    <a:pt x="4951" y="7524"/>
                  </a:cubicBezTo>
                  <a:cubicBezTo>
                    <a:pt x="4810" y="7080"/>
                    <a:pt x="4439" y="6702"/>
                    <a:pt x="4416" y="6218"/>
                  </a:cubicBezTo>
                  <a:cubicBezTo>
                    <a:pt x="4399" y="5790"/>
                    <a:pt x="4641" y="5390"/>
                    <a:pt x="4776" y="4996"/>
                  </a:cubicBezTo>
                  <a:cubicBezTo>
                    <a:pt x="4912" y="4624"/>
                    <a:pt x="4945" y="4236"/>
                    <a:pt x="4714" y="3892"/>
                  </a:cubicBezTo>
                  <a:cubicBezTo>
                    <a:pt x="4506" y="3571"/>
                    <a:pt x="4163" y="3374"/>
                    <a:pt x="3926" y="3081"/>
                  </a:cubicBezTo>
                  <a:cubicBezTo>
                    <a:pt x="3791" y="2923"/>
                    <a:pt x="3706" y="2743"/>
                    <a:pt x="3690" y="2541"/>
                  </a:cubicBezTo>
                  <a:cubicBezTo>
                    <a:pt x="3673" y="2298"/>
                    <a:pt x="3735" y="2056"/>
                    <a:pt x="3785" y="1825"/>
                  </a:cubicBezTo>
                  <a:cubicBezTo>
                    <a:pt x="3881" y="1392"/>
                    <a:pt x="3943" y="952"/>
                    <a:pt x="3684" y="564"/>
                  </a:cubicBezTo>
                  <a:cubicBezTo>
                    <a:pt x="3470" y="226"/>
                    <a:pt x="3081" y="1"/>
                    <a:pt x="2676" y="12"/>
                  </a:cubicBezTo>
                  <a:cubicBezTo>
                    <a:pt x="2282" y="23"/>
                    <a:pt x="1893" y="249"/>
                    <a:pt x="1685" y="586"/>
                  </a:cubicBezTo>
                  <a:cubicBezTo>
                    <a:pt x="1561" y="789"/>
                    <a:pt x="1527" y="1014"/>
                    <a:pt x="1471" y="1240"/>
                  </a:cubicBezTo>
                  <a:cubicBezTo>
                    <a:pt x="1420" y="1448"/>
                    <a:pt x="1330" y="1623"/>
                    <a:pt x="1161" y="1763"/>
                  </a:cubicBezTo>
                  <a:cubicBezTo>
                    <a:pt x="879" y="2006"/>
                    <a:pt x="491" y="2135"/>
                    <a:pt x="277" y="2456"/>
                  </a:cubicBezTo>
                  <a:cubicBezTo>
                    <a:pt x="1" y="2867"/>
                    <a:pt x="187" y="3368"/>
                    <a:pt x="406" y="3763"/>
                  </a:cubicBezTo>
                  <a:cubicBezTo>
                    <a:pt x="525" y="3971"/>
                    <a:pt x="660" y="4179"/>
                    <a:pt x="739" y="440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15"/>
            <p:cNvSpPr/>
            <p:nvPr/>
          </p:nvSpPr>
          <p:spPr>
            <a:xfrm>
              <a:off x="1399984" y="1173211"/>
              <a:ext cx="398765" cy="1248484"/>
            </a:xfrm>
            <a:custGeom>
              <a:avLst/>
              <a:gdLst/>
              <a:ahLst/>
              <a:cxnLst/>
              <a:rect l="l" t="t" r="r" b="b"/>
              <a:pathLst>
                <a:path w="2873" h="8995" extrusionOk="0">
                  <a:moveTo>
                    <a:pt x="187" y="1476"/>
                  </a:moveTo>
                  <a:lnTo>
                    <a:pt x="941" y="1808"/>
                  </a:lnTo>
                  <a:cubicBezTo>
                    <a:pt x="891" y="1730"/>
                    <a:pt x="846" y="1651"/>
                    <a:pt x="806" y="1566"/>
                  </a:cubicBezTo>
                  <a:cubicBezTo>
                    <a:pt x="671" y="1273"/>
                    <a:pt x="637" y="952"/>
                    <a:pt x="761" y="654"/>
                  </a:cubicBezTo>
                  <a:cubicBezTo>
                    <a:pt x="879" y="355"/>
                    <a:pt x="1121" y="113"/>
                    <a:pt x="1426" y="12"/>
                  </a:cubicBezTo>
                  <a:cubicBezTo>
                    <a:pt x="1437" y="6"/>
                    <a:pt x="1448" y="6"/>
                    <a:pt x="1454" y="6"/>
                  </a:cubicBezTo>
                  <a:cubicBezTo>
                    <a:pt x="1465" y="6"/>
                    <a:pt x="1476" y="1"/>
                    <a:pt x="1488" y="1"/>
                  </a:cubicBezTo>
                  <a:cubicBezTo>
                    <a:pt x="1561" y="1"/>
                    <a:pt x="1583" y="68"/>
                    <a:pt x="1566" y="125"/>
                  </a:cubicBezTo>
                  <a:cubicBezTo>
                    <a:pt x="1561" y="153"/>
                    <a:pt x="1544" y="175"/>
                    <a:pt x="1510" y="192"/>
                  </a:cubicBezTo>
                  <a:cubicBezTo>
                    <a:pt x="1510" y="192"/>
                    <a:pt x="1510" y="192"/>
                    <a:pt x="1510" y="192"/>
                  </a:cubicBezTo>
                  <a:cubicBezTo>
                    <a:pt x="1510" y="192"/>
                    <a:pt x="1510" y="192"/>
                    <a:pt x="1510" y="192"/>
                  </a:cubicBezTo>
                  <a:cubicBezTo>
                    <a:pt x="1223" y="288"/>
                    <a:pt x="1003" y="513"/>
                    <a:pt x="919" y="806"/>
                  </a:cubicBezTo>
                  <a:cubicBezTo>
                    <a:pt x="829" y="1093"/>
                    <a:pt x="913" y="1375"/>
                    <a:pt x="1060" y="1628"/>
                  </a:cubicBezTo>
                  <a:cubicBezTo>
                    <a:pt x="1110" y="1713"/>
                    <a:pt x="1161" y="1792"/>
                    <a:pt x="1217" y="1870"/>
                  </a:cubicBezTo>
                  <a:cubicBezTo>
                    <a:pt x="1313" y="1673"/>
                    <a:pt x="1409" y="1476"/>
                    <a:pt x="1504" y="1279"/>
                  </a:cubicBezTo>
                  <a:cubicBezTo>
                    <a:pt x="1561" y="1166"/>
                    <a:pt x="1747" y="1234"/>
                    <a:pt x="1690" y="1352"/>
                  </a:cubicBezTo>
                  <a:lnTo>
                    <a:pt x="1347" y="2056"/>
                  </a:lnTo>
                  <a:cubicBezTo>
                    <a:pt x="1566" y="2372"/>
                    <a:pt x="1780" y="2693"/>
                    <a:pt x="1792" y="3104"/>
                  </a:cubicBezTo>
                  <a:cubicBezTo>
                    <a:pt x="1792" y="3363"/>
                    <a:pt x="1718" y="3605"/>
                    <a:pt x="1628" y="3847"/>
                  </a:cubicBezTo>
                  <a:cubicBezTo>
                    <a:pt x="1679" y="3802"/>
                    <a:pt x="1730" y="3757"/>
                    <a:pt x="1786" y="3712"/>
                  </a:cubicBezTo>
                  <a:cubicBezTo>
                    <a:pt x="1949" y="3565"/>
                    <a:pt x="2118" y="3425"/>
                    <a:pt x="2287" y="3278"/>
                  </a:cubicBezTo>
                  <a:cubicBezTo>
                    <a:pt x="2383" y="3194"/>
                    <a:pt x="2512" y="3346"/>
                    <a:pt x="2417" y="3430"/>
                  </a:cubicBezTo>
                  <a:cubicBezTo>
                    <a:pt x="2225" y="3594"/>
                    <a:pt x="2034" y="3757"/>
                    <a:pt x="1842" y="3920"/>
                  </a:cubicBezTo>
                  <a:cubicBezTo>
                    <a:pt x="1752" y="3999"/>
                    <a:pt x="1662" y="4089"/>
                    <a:pt x="1561" y="4157"/>
                  </a:cubicBezTo>
                  <a:cubicBezTo>
                    <a:pt x="1538" y="4179"/>
                    <a:pt x="1510" y="4191"/>
                    <a:pt x="1488" y="4196"/>
                  </a:cubicBezTo>
                  <a:cubicBezTo>
                    <a:pt x="1392" y="4433"/>
                    <a:pt x="1302" y="4669"/>
                    <a:pt x="1274" y="4917"/>
                  </a:cubicBezTo>
                  <a:cubicBezTo>
                    <a:pt x="1228" y="5339"/>
                    <a:pt x="1375" y="5728"/>
                    <a:pt x="1578" y="6094"/>
                  </a:cubicBezTo>
                  <a:cubicBezTo>
                    <a:pt x="1820" y="5722"/>
                    <a:pt x="2056" y="5351"/>
                    <a:pt x="2298" y="4979"/>
                  </a:cubicBezTo>
                  <a:cubicBezTo>
                    <a:pt x="2366" y="4872"/>
                    <a:pt x="2529" y="4990"/>
                    <a:pt x="2456" y="5097"/>
                  </a:cubicBezTo>
                  <a:cubicBezTo>
                    <a:pt x="2203" y="5491"/>
                    <a:pt x="1944" y="5891"/>
                    <a:pt x="1690" y="6285"/>
                  </a:cubicBezTo>
                  <a:cubicBezTo>
                    <a:pt x="1814" y="6488"/>
                    <a:pt x="1944" y="6685"/>
                    <a:pt x="2056" y="6877"/>
                  </a:cubicBezTo>
                  <a:cubicBezTo>
                    <a:pt x="2158" y="7051"/>
                    <a:pt x="2248" y="7243"/>
                    <a:pt x="2321" y="7440"/>
                  </a:cubicBezTo>
                  <a:cubicBezTo>
                    <a:pt x="2422" y="7232"/>
                    <a:pt x="2529" y="7023"/>
                    <a:pt x="2631" y="6820"/>
                  </a:cubicBezTo>
                  <a:cubicBezTo>
                    <a:pt x="2687" y="6708"/>
                    <a:pt x="2873" y="6775"/>
                    <a:pt x="2817" y="6888"/>
                  </a:cubicBezTo>
                  <a:lnTo>
                    <a:pt x="2400" y="7716"/>
                  </a:lnTo>
                  <a:cubicBezTo>
                    <a:pt x="2496" y="8116"/>
                    <a:pt x="2467" y="8532"/>
                    <a:pt x="2208" y="8893"/>
                  </a:cubicBezTo>
                  <a:cubicBezTo>
                    <a:pt x="2130" y="8994"/>
                    <a:pt x="1966" y="8882"/>
                    <a:pt x="2045" y="8775"/>
                  </a:cubicBezTo>
                  <a:cubicBezTo>
                    <a:pt x="2265" y="8476"/>
                    <a:pt x="2293" y="8138"/>
                    <a:pt x="2220" y="7800"/>
                  </a:cubicBezTo>
                  <a:cubicBezTo>
                    <a:pt x="1887" y="7603"/>
                    <a:pt x="1561" y="7412"/>
                    <a:pt x="1228" y="7215"/>
                  </a:cubicBezTo>
                  <a:cubicBezTo>
                    <a:pt x="1116" y="7153"/>
                    <a:pt x="1234" y="6989"/>
                    <a:pt x="1341" y="7051"/>
                  </a:cubicBezTo>
                  <a:cubicBezTo>
                    <a:pt x="1611" y="7209"/>
                    <a:pt x="1876" y="7367"/>
                    <a:pt x="2141" y="7524"/>
                  </a:cubicBezTo>
                  <a:cubicBezTo>
                    <a:pt x="2056" y="7294"/>
                    <a:pt x="1944" y="7068"/>
                    <a:pt x="1820" y="6871"/>
                  </a:cubicBezTo>
                  <a:cubicBezTo>
                    <a:pt x="1718" y="6702"/>
                    <a:pt x="1606" y="6528"/>
                    <a:pt x="1504" y="6353"/>
                  </a:cubicBezTo>
                  <a:cubicBezTo>
                    <a:pt x="1082" y="6038"/>
                    <a:pt x="665" y="5717"/>
                    <a:pt x="243" y="5401"/>
                  </a:cubicBezTo>
                  <a:cubicBezTo>
                    <a:pt x="142" y="5323"/>
                    <a:pt x="254" y="5159"/>
                    <a:pt x="356" y="5238"/>
                  </a:cubicBezTo>
                  <a:cubicBezTo>
                    <a:pt x="665" y="5469"/>
                    <a:pt x="975" y="5705"/>
                    <a:pt x="1279" y="5936"/>
                  </a:cubicBezTo>
                  <a:cubicBezTo>
                    <a:pt x="1133" y="5615"/>
                    <a:pt x="1037" y="5283"/>
                    <a:pt x="1076" y="4917"/>
                  </a:cubicBezTo>
                  <a:cubicBezTo>
                    <a:pt x="1099" y="4652"/>
                    <a:pt x="1195" y="4405"/>
                    <a:pt x="1302" y="4157"/>
                  </a:cubicBezTo>
                  <a:cubicBezTo>
                    <a:pt x="1228" y="4100"/>
                    <a:pt x="1172" y="4005"/>
                    <a:pt x="1121" y="3932"/>
                  </a:cubicBezTo>
                  <a:cubicBezTo>
                    <a:pt x="1048" y="3830"/>
                    <a:pt x="969" y="3729"/>
                    <a:pt x="896" y="3622"/>
                  </a:cubicBezTo>
                  <a:lnTo>
                    <a:pt x="446" y="2991"/>
                  </a:lnTo>
                  <a:cubicBezTo>
                    <a:pt x="367" y="2890"/>
                    <a:pt x="519" y="2760"/>
                    <a:pt x="592" y="2867"/>
                  </a:cubicBezTo>
                  <a:cubicBezTo>
                    <a:pt x="851" y="3216"/>
                    <a:pt x="1099" y="3571"/>
                    <a:pt x="1358" y="3920"/>
                  </a:cubicBezTo>
                  <a:cubicBezTo>
                    <a:pt x="1364" y="3932"/>
                    <a:pt x="1369" y="3943"/>
                    <a:pt x="1381" y="3960"/>
                  </a:cubicBezTo>
                  <a:cubicBezTo>
                    <a:pt x="1499" y="3678"/>
                    <a:pt x="1600" y="3391"/>
                    <a:pt x="1595" y="3087"/>
                  </a:cubicBezTo>
                  <a:cubicBezTo>
                    <a:pt x="1583" y="2715"/>
                    <a:pt x="1375" y="2417"/>
                    <a:pt x="1161" y="2124"/>
                  </a:cubicBezTo>
                  <a:lnTo>
                    <a:pt x="119" y="1662"/>
                  </a:lnTo>
                  <a:cubicBezTo>
                    <a:pt x="1" y="1606"/>
                    <a:pt x="68" y="1420"/>
                    <a:pt x="187" y="147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15"/>
            <p:cNvSpPr/>
            <p:nvPr/>
          </p:nvSpPr>
          <p:spPr>
            <a:xfrm>
              <a:off x="469913" y="1954080"/>
              <a:ext cx="1267916" cy="830287"/>
            </a:xfrm>
            <a:custGeom>
              <a:avLst/>
              <a:gdLst/>
              <a:ahLst/>
              <a:cxnLst/>
              <a:rect l="l" t="t" r="r" b="b"/>
              <a:pathLst>
                <a:path w="9135" h="5982" extrusionOk="0">
                  <a:moveTo>
                    <a:pt x="2912" y="4551"/>
                  </a:moveTo>
                  <a:cubicBezTo>
                    <a:pt x="3154" y="4602"/>
                    <a:pt x="3351" y="4731"/>
                    <a:pt x="3526" y="4900"/>
                  </a:cubicBezTo>
                  <a:cubicBezTo>
                    <a:pt x="3841" y="5199"/>
                    <a:pt x="4077" y="5598"/>
                    <a:pt x="4472" y="5807"/>
                  </a:cubicBezTo>
                  <a:cubicBezTo>
                    <a:pt x="4798" y="5981"/>
                    <a:pt x="5164" y="5931"/>
                    <a:pt x="5491" y="5784"/>
                  </a:cubicBezTo>
                  <a:cubicBezTo>
                    <a:pt x="5812" y="5643"/>
                    <a:pt x="6105" y="5435"/>
                    <a:pt x="6448" y="5334"/>
                  </a:cubicBezTo>
                  <a:cubicBezTo>
                    <a:pt x="6640" y="5283"/>
                    <a:pt x="6837" y="5277"/>
                    <a:pt x="7028" y="5339"/>
                  </a:cubicBezTo>
                  <a:cubicBezTo>
                    <a:pt x="7259" y="5412"/>
                    <a:pt x="7468" y="5548"/>
                    <a:pt x="7704" y="5610"/>
                  </a:cubicBezTo>
                  <a:cubicBezTo>
                    <a:pt x="8098" y="5722"/>
                    <a:pt x="8538" y="5604"/>
                    <a:pt x="8819" y="5300"/>
                  </a:cubicBezTo>
                  <a:cubicBezTo>
                    <a:pt x="9050" y="5046"/>
                    <a:pt x="9135" y="4692"/>
                    <a:pt x="9073" y="4359"/>
                  </a:cubicBezTo>
                  <a:cubicBezTo>
                    <a:pt x="9090" y="4033"/>
                    <a:pt x="9011" y="3706"/>
                    <a:pt x="8847" y="3419"/>
                  </a:cubicBezTo>
                  <a:cubicBezTo>
                    <a:pt x="8617" y="3030"/>
                    <a:pt x="8228" y="2743"/>
                    <a:pt x="7789" y="2631"/>
                  </a:cubicBezTo>
                  <a:cubicBezTo>
                    <a:pt x="7338" y="2512"/>
                    <a:pt x="6826" y="2631"/>
                    <a:pt x="6403" y="2394"/>
                  </a:cubicBezTo>
                  <a:cubicBezTo>
                    <a:pt x="6026" y="2180"/>
                    <a:pt x="5818" y="1763"/>
                    <a:pt x="5559" y="1437"/>
                  </a:cubicBezTo>
                  <a:cubicBezTo>
                    <a:pt x="5311" y="1127"/>
                    <a:pt x="5001" y="890"/>
                    <a:pt x="4584" y="902"/>
                  </a:cubicBezTo>
                  <a:cubicBezTo>
                    <a:pt x="4207" y="913"/>
                    <a:pt x="3858" y="1093"/>
                    <a:pt x="3481" y="1144"/>
                  </a:cubicBezTo>
                  <a:cubicBezTo>
                    <a:pt x="3278" y="1172"/>
                    <a:pt x="3081" y="1149"/>
                    <a:pt x="2901" y="1054"/>
                  </a:cubicBezTo>
                  <a:cubicBezTo>
                    <a:pt x="2687" y="947"/>
                    <a:pt x="2512" y="761"/>
                    <a:pt x="2343" y="598"/>
                  </a:cubicBezTo>
                  <a:cubicBezTo>
                    <a:pt x="2028" y="288"/>
                    <a:pt x="1690" y="1"/>
                    <a:pt x="1217" y="12"/>
                  </a:cubicBezTo>
                  <a:cubicBezTo>
                    <a:pt x="817" y="17"/>
                    <a:pt x="423" y="220"/>
                    <a:pt x="214" y="575"/>
                  </a:cubicBezTo>
                  <a:cubicBezTo>
                    <a:pt x="17" y="919"/>
                    <a:pt x="0" y="1363"/>
                    <a:pt x="175" y="1718"/>
                  </a:cubicBezTo>
                  <a:cubicBezTo>
                    <a:pt x="282" y="1932"/>
                    <a:pt x="456" y="2079"/>
                    <a:pt x="620" y="2248"/>
                  </a:cubicBezTo>
                  <a:cubicBezTo>
                    <a:pt x="766" y="2400"/>
                    <a:pt x="868" y="2569"/>
                    <a:pt x="896" y="2783"/>
                  </a:cubicBezTo>
                  <a:cubicBezTo>
                    <a:pt x="952" y="3154"/>
                    <a:pt x="856" y="3554"/>
                    <a:pt x="1014" y="3903"/>
                  </a:cubicBezTo>
                  <a:cubicBezTo>
                    <a:pt x="1217" y="4354"/>
                    <a:pt x="1746" y="4466"/>
                    <a:pt x="2191" y="4489"/>
                  </a:cubicBezTo>
                  <a:cubicBezTo>
                    <a:pt x="2433" y="4495"/>
                    <a:pt x="2675" y="4495"/>
                    <a:pt x="2912" y="455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15"/>
            <p:cNvSpPr/>
            <p:nvPr/>
          </p:nvSpPr>
          <p:spPr>
            <a:xfrm>
              <a:off x="559714" y="2045546"/>
              <a:ext cx="1118708" cy="605851"/>
            </a:xfrm>
            <a:custGeom>
              <a:avLst/>
              <a:gdLst/>
              <a:ahLst/>
              <a:cxnLst/>
              <a:rect l="l" t="t" r="r" b="b"/>
              <a:pathLst>
                <a:path w="8060" h="4365" extrusionOk="0">
                  <a:moveTo>
                    <a:pt x="654" y="1943"/>
                  </a:moveTo>
                  <a:lnTo>
                    <a:pt x="1341" y="1482"/>
                  </a:lnTo>
                  <a:cubicBezTo>
                    <a:pt x="1245" y="1482"/>
                    <a:pt x="1155" y="1482"/>
                    <a:pt x="1060" y="1470"/>
                  </a:cubicBezTo>
                  <a:cubicBezTo>
                    <a:pt x="744" y="1431"/>
                    <a:pt x="457" y="1284"/>
                    <a:pt x="266" y="1020"/>
                  </a:cubicBezTo>
                  <a:cubicBezTo>
                    <a:pt x="80" y="766"/>
                    <a:pt x="1" y="428"/>
                    <a:pt x="74" y="119"/>
                  </a:cubicBezTo>
                  <a:cubicBezTo>
                    <a:pt x="74" y="107"/>
                    <a:pt x="80" y="102"/>
                    <a:pt x="85" y="91"/>
                  </a:cubicBezTo>
                  <a:cubicBezTo>
                    <a:pt x="91" y="79"/>
                    <a:pt x="91" y="74"/>
                    <a:pt x="97" y="62"/>
                  </a:cubicBezTo>
                  <a:cubicBezTo>
                    <a:pt x="136" y="0"/>
                    <a:pt x="209" y="17"/>
                    <a:pt x="243" y="62"/>
                  </a:cubicBezTo>
                  <a:cubicBezTo>
                    <a:pt x="266" y="79"/>
                    <a:pt x="277" y="102"/>
                    <a:pt x="271" y="141"/>
                  </a:cubicBezTo>
                  <a:cubicBezTo>
                    <a:pt x="271" y="141"/>
                    <a:pt x="271" y="141"/>
                    <a:pt x="271" y="141"/>
                  </a:cubicBezTo>
                  <a:lnTo>
                    <a:pt x="271" y="141"/>
                  </a:lnTo>
                  <a:cubicBezTo>
                    <a:pt x="204" y="434"/>
                    <a:pt x="277" y="744"/>
                    <a:pt x="474" y="969"/>
                  </a:cubicBezTo>
                  <a:cubicBezTo>
                    <a:pt x="671" y="1200"/>
                    <a:pt x="958" y="1273"/>
                    <a:pt x="1251" y="1284"/>
                  </a:cubicBezTo>
                  <a:cubicBezTo>
                    <a:pt x="1347" y="1290"/>
                    <a:pt x="1443" y="1284"/>
                    <a:pt x="1538" y="1284"/>
                  </a:cubicBezTo>
                  <a:cubicBezTo>
                    <a:pt x="1426" y="1099"/>
                    <a:pt x="1307" y="907"/>
                    <a:pt x="1195" y="721"/>
                  </a:cubicBezTo>
                  <a:cubicBezTo>
                    <a:pt x="1127" y="614"/>
                    <a:pt x="1279" y="496"/>
                    <a:pt x="1347" y="603"/>
                  </a:cubicBezTo>
                  <a:lnTo>
                    <a:pt x="1764" y="1273"/>
                  </a:lnTo>
                  <a:cubicBezTo>
                    <a:pt x="2152" y="1251"/>
                    <a:pt x="2535" y="1239"/>
                    <a:pt x="2884" y="1448"/>
                  </a:cubicBezTo>
                  <a:cubicBezTo>
                    <a:pt x="3109" y="1583"/>
                    <a:pt x="3278" y="1774"/>
                    <a:pt x="3430" y="1977"/>
                  </a:cubicBezTo>
                  <a:cubicBezTo>
                    <a:pt x="3419" y="1910"/>
                    <a:pt x="3408" y="1842"/>
                    <a:pt x="3402" y="1780"/>
                  </a:cubicBezTo>
                  <a:cubicBezTo>
                    <a:pt x="3369" y="1560"/>
                    <a:pt x="3335" y="1341"/>
                    <a:pt x="3301" y="1121"/>
                  </a:cubicBezTo>
                  <a:cubicBezTo>
                    <a:pt x="3284" y="992"/>
                    <a:pt x="3476" y="969"/>
                    <a:pt x="3498" y="1093"/>
                  </a:cubicBezTo>
                  <a:cubicBezTo>
                    <a:pt x="3532" y="1341"/>
                    <a:pt x="3571" y="1589"/>
                    <a:pt x="3611" y="1836"/>
                  </a:cubicBezTo>
                  <a:cubicBezTo>
                    <a:pt x="3628" y="1960"/>
                    <a:pt x="3656" y="2079"/>
                    <a:pt x="3661" y="2202"/>
                  </a:cubicBezTo>
                  <a:cubicBezTo>
                    <a:pt x="3667" y="2231"/>
                    <a:pt x="3661" y="2259"/>
                    <a:pt x="3656" y="2287"/>
                  </a:cubicBezTo>
                  <a:cubicBezTo>
                    <a:pt x="3802" y="2495"/>
                    <a:pt x="3954" y="2692"/>
                    <a:pt x="4151" y="2850"/>
                  </a:cubicBezTo>
                  <a:cubicBezTo>
                    <a:pt x="4484" y="3115"/>
                    <a:pt x="4895" y="3194"/>
                    <a:pt x="5311" y="3216"/>
                  </a:cubicBezTo>
                  <a:cubicBezTo>
                    <a:pt x="5126" y="2816"/>
                    <a:pt x="4934" y="2416"/>
                    <a:pt x="4748" y="2017"/>
                  </a:cubicBezTo>
                  <a:cubicBezTo>
                    <a:pt x="4692" y="1904"/>
                    <a:pt x="4878" y="1825"/>
                    <a:pt x="4928" y="1943"/>
                  </a:cubicBezTo>
                  <a:cubicBezTo>
                    <a:pt x="5131" y="2366"/>
                    <a:pt x="5334" y="2794"/>
                    <a:pt x="5531" y="3222"/>
                  </a:cubicBezTo>
                  <a:cubicBezTo>
                    <a:pt x="5768" y="3227"/>
                    <a:pt x="6004" y="3222"/>
                    <a:pt x="6229" y="3227"/>
                  </a:cubicBezTo>
                  <a:cubicBezTo>
                    <a:pt x="6432" y="3233"/>
                    <a:pt x="6640" y="3256"/>
                    <a:pt x="6843" y="3301"/>
                  </a:cubicBezTo>
                  <a:lnTo>
                    <a:pt x="6483" y="2709"/>
                  </a:lnTo>
                  <a:cubicBezTo>
                    <a:pt x="6415" y="2602"/>
                    <a:pt x="6573" y="2478"/>
                    <a:pt x="6640" y="2585"/>
                  </a:cubicBezTo>
                  <a:cubicBezTo>
                    <a:pt x="6798" y="2850"/>
                    <a:pt x="6961" y="3115"/>
                    <a:pt x="7119" y="3379"/>
                  </a:cubicBezTo>
                  <a:cubicBezTo>
                    <a:pt x="7513" y="3515"/>
                    <a:pt x="7851" y="3757"/>
                    <a:pt x="8015" y="4168"/>
                  </a:cubicBezTo>
                  <a:cubicBezTo>
                    <a:pt x="8060" y="4286"/>
                    <a:pt x="7879" y="4365"/>
                    <a:pt x="7834" y="4247"/>
                  </a:cubicBezTo>
                  <a:cubicBezTo>
                    <a:pt x="7694" y="3898"/>
                    <a:pt x="7423" y="3695"/>
                    <a:pt x="7097" y="3577"/>
                  </a:cubicBezTo>
                  <a:cubicBezTo>
                    <a:pt x="6759" y="3751"/>
                    <a:pt x="6415" y="3931"/>
                    <a:pt x="6077" y="4106"/>
                  </a:cubicBezTo>
                  <a:cubicBezTo>
                    <a:pt x="5965" y="4168"/>
                    <a:pt x="5886" y="3982"/>
                    <a:pt x="5998" y="3926"/>
                  </a:cubicBezTo>
                  <a:cubicBezTo>
                    <a:pt x="6274" y="3785"/>
                    <a:pt x="6550" y="3638"/>
                    <a:pt x="6821" y="3498"/>
                  </a:cubicBezTo>
                  <a:cubicBezTo>
                    <a:pt x="6579" y="3441"/>
                    <a:pt x="6331" y="3424"/>
                    <a:pt x="6100" y="3419"/>
                  </a:cubicBezTo>
                  <a:cubicBezTo>
                    <a:pt x="5897" y="3419"/>
                    <a:pt x="5694" y="3419"/>
                    <a:pt x="5492" y="3413"/>
                  </a:cubicBezTo>
                  <a:cubicBezTo>
                    <a:pt x="4996" y="3605"/>
                    <a:pt x="4506" y="3791"/>
                    <a:pt x="4016" y="3976"/>
                  </a:cubicBezTo>
                  <a:cubicBezTo>
                    <a:pt x="3898" y="4021"/>
                    <a:pt x="3819" y="3841"/>
                    <a:pt x="3937" y="3796"/>
                  </a:cubicBezTo>
                  <a:cubicBezTo>
                    <a:pt x="4298" y="3661"/>
                    <a:pt x="4658" y="3520"/>
                    <a:pt x="5019" y="3385"/>
                  </a:cubicBezTo>
                  <a:cubicBezTo>
                    <a:pt x="4669" y="3340"/>
                    <a:pt x="4337" y="3244"/>
                    <a:pt x="4050" y="3019"/>
                  </a:cubicBezTo>
                  <a:cubicBezTo>
                    <a:pt x="3836" y="2856"/>
                    <a:pt x="3678" y="2642"/>
                    <a:pt x="3521" y="2422"/>
                  </a:cubicBezTo>
                  <a:cubicBezTo>
                    <a:pt x="3430" y="2456"/>
                    <a:pt x="3329" y="2450"/>
                    <a:pt x="3233" y="2456"/>
                  </a:cubicBezTo>
                  <a:lnTo>
                    <a:pt x="2856" y="2484"/>
                  </a:lnTo>
                  <a:cubicBezTo>
                    <a:pt x="2597" y="2501"/>
                    <a:pt x="2338" y="2518"/>
                    <a:pt x="2079" y="2535"/>
                  </a:cubicBezTo>
                  <a:cubicBezTo>
                    <a:pt x="1955" y="2540"/>
                    <a:pt x="1927" y="2343"/>
                    <a:pt x="2051" y="2338"/>
                  </a:cubicBezTo>
                  <a:cubicBezTo>
                    <a:pt x="2484" y="2309"/>
                    <a:pt x="2918" y="2281"/>
                    <a:pt x="3352" y="2253"/>
                  </a:cubicBezTo>
                  <a:cubicBezTo>
                    <a:pt x="3363" y="2253"/>
                    <a:pt x="3380" y="2253"/>
                    <a:pt x="3397" y="2253"/>
                  </a:cubicBezTo>
                  <a:cubicBezTo>
                    <a:pt x="3222" y="2000"/>
                    <a:pt x="3031" y="1763"/>
                    <a:pt x="2766" y="1605"/>
                  </a:cubicBezTo>
                  <a:cubicBezTo>
                    <a:pt x="2451" y="1420"/>
                    <a:pt x="2085" y="1437"/>
                    <a:pt x="1724" y="1459"/>
                  </a:cubicBezTo>
                  <a:cubicBezTo>
                    <a:pt x="1409" y="1673"/>
                    <a:pt x="1093" y="1887"/>
                    <a:pt x="778" y="2101"/>
                  </a:cubicBezTo>
                  <a:cubicBezTo>
                    <a:pt x="671" y="2174"/>
                    <a:pt x="553" y="2017"/>
                    <a:pt x="654" y="194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15"/>
            <p:cNvSpPr/>
            <p:nvPr/>
          </p:nvSpPr>
          <p:spPr>
            <a:xfrm>
              <a:off x="1246892" y="1958799"/>
              <a:ext cx="2947644" cy="2107363"/>
            </a:xfrm>
            <a:custGeom>
              <a:avLst/>
              <a:gdLst/>
              <a:ahLst/>
              <a:cxnLst/>
              <a:rect l="l" t="t" r="r" b="b"/>
              <a:pathLst>
                <a:path w="21237" h="15183" extrusionOk="0">
                  <a:moveTo>
                    <a:pt x="21237" y="15183"/>
                  </a:moveTo>
                  <a:lnTo>
                    <a:pt x="0" y="15183"/>
                  </a:lnTo>
                  <a:lnTo>
                    <a:pt x="0" y="0"/>
                  </a:lnTo>
                  <a:lnTo>
                    <a:pt x="2123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15"/>
            <p:cNvSpPr/>
            <p:nvPr/>
          </p:nvSpPr>
          <p:spPr>
            <a:xfrm>
              <a:off x="1320315" y="1959631"/>
              <a:ext cx="2874219" cy="2106530"/>
            </a:xfrm>
            <a:custGeom>
              <a:avLst/>
              <a:gdLst/>
              <a:ahLst/>
              <a:cxnLst/>
              <a:rect l="l" t="t" r="r" b="b"/>
              <a:pathLst>
                <a:path w="20708" h="15177" extrusionOk="0">
                  <a:moveTo>
                    <a:pt x="20708" y="15177"/>
                  </a:moveTo>
                  <a:lnTo>
                    <a:pt x="0" y="15177"/>
                  </a:lnTo>
                  <a:lnTo>
                    <a:pt x="0" y="0"/>
                  </a:lnTo>
                  <a:lnTo>
                    <a:pt x="2070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15"/>
            <p:cNvSpPr/>
            <p:nvPr/>
          </p:nvSpPr>
          <p:spPr>
            <a:xfrm>
              <a:off x="1370282" y="2072889"/>
              <a:ext cx="2774286" cy="1931646"/>
            </a:xfrm>
            <a:custGeom>
              <a:avLst/>
              <a:gdLst/>
              <a:ahLst/>
              <a:cxnLst/>
              <a:rect l="l" t="t" r="r" b="b"/>
              <a:pathLst>
                <a:path w="19988" h="13917" extrusionOk="0">
                  <a:moveTo>
                    <a:pt x="19987" y="13916"/>
                  </a:moveTo>
                  <a:lnTo>
                    <a:pt x="1" y="13916"/>
                  </a:lnTo>
                  <a:lnTo>
                    <a:pt x="1" y="1"/>
                  </a:lnTo>
                  <a:lnTo>
                    <a:pt x="1998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15"/>
            <p:cNvSpPr/>
            <p:nvPr/>
          </p:nvSpPr>
          <p:spPr>
            <a:xfrm>
              <a:off x="2112840" y="4066005"/>
              <a:ext cx="1727613" cy="515355"/>
            </a:xfrm>
            <a:custGeom>
              <a:avLst/>
              <a:gdLst/>
              <a:ahLst/>
              <a:cxnLst/>
              <a:rect l="l" t="t" r="r" b="b"/>
              <a:pathLst>
                <a:path w="12447" h="3713" extrusionOk="0">
                  <a:moveTo>
                    <a:pt x="1043" y="1"/>
                  </a:moveTo>
                  <a:cubicBezTo>
                    <a:pt x="1043" y="1"/>
                    <a:pt x="1" y="575"/>
                    <a:pt x="1" y="3712"/>
                  </a:cubicBezTo>
                  <a:lnTo>
                    <a:pt x="12446" y="3712"/>
                  </a:lnTo>
                  <a:lnTo>
                    <a:pt x="12446" y="2800"/>
                  </a:lnTo>
                  <a:lnTo>
                    <a:pt x="5666" y="2800"/>
                  </a:lnTo>
                  <a:cubicBezTo>
                    <a:pt x="5666" y="2800"/>
                    <a:pt x="5469" y="1448"/>
                    <a:pt x="64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15"/>
            <p:cNvSpPr/>
            <p:nvPr/>
          </p:nvSpPr>
          <p:spPr>
            <a:xfrm>
              <a:off x="2128524" y="4066005"/>
              <a:ext cx="885667" cy="287866"/>
            </a:xfrm>
            <a:custGeom>
              <a:avLst/>
              <a:gdLst/>
              <a:ahLst/>
              <a:cxnLst/>
              <a:rect l="l" t="t" r="r" b="b"/>
              <a:pathLst>
                <a:path w="6381" h="2074" extrusionOk="0">
                  <a:moveTo>
                    <a:pt x="6381" y="1"/>
                  </a:moveTo>
                  <a:lnTo>
                    <a:pt x="0" y="2073"/>
                  </a:lnTo>
                  <a:cubicBezTo>
                    <a:pt x="0" y="2073"/>
                    <a:pt x="192" y="536"/>
                    <a:pt x="9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15"/>
            <p:cNvSpPr/>
            <p:nvPr/>
          </p:nvSpPr>
          <p:spPr>
            <a:xfrm>
              <a:off x="2115199" y="4454496"/>
              <a:ext cx="1725254" cy="36087"/>
            </a:xfrm>
            <a:custGeom>
              <a:avLst/>
              <a:gdLst/>
              <a:ahLst/>
              <a:cxnLst/>
              <a:rect l="l" t="t" r="r" b="b"/>
              <a:pathLst>
                <a:path w="12430" h="260" extrusionOk="0">
                  <a:moveTo>
                    <a:pt x="1" y="260"/>
                  </a:moveTo>
                  <a:lnTo>
                    <a:pt x="12429" y="260"/>
                  </a:lnTo>
                  <a:lnTo>
                    <a:pt x="12429" y="1"/>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15"/>
            <p:cNvSpPr/>
            <p:nvPr/>
          </p:nvSpPr>
          <p:spPr>
            <a:xfrm>
              <a:off x="2664692" y="1979063"/>
              <a:ext cx="78282" cy="77588"/>
            </a:xfrm>
            <a:custGeom>
              <a:avLst/>
              <a:gdLst/>
              <a:ahLst/>
              <a:cxnLst/>
              <a:rect l="l" t="t" r="r" b="b"/>
              <a:pathLst>
                <a:path w="564" h="559" extrusionOk="0">
                  <a:moveTo>
                    <a:pt x="564" y="282"/>
                  </a:moveTo>
                  <a:cubicBezTo>
                    <a:pt x="564" y="434"/>
                    <a:pt x="440" y="558"/>
                    <a:pt x="282" y="558"/>
                  </a:cubicBezTo>
                  <a:cubicBezTo>
                    <a:pt x="130" y="558"/>
                    <a:pt x="1" y="434"/>
                    <a:pt x="1" y="282"/>
                  </a:cubicBezTo>
                  <a:cubicBezTo>
                    <a:pt x="1" y="125"/>
                    <a:pt x="130" y="1"/>
                    <a:pt x="282" y="1"/>
                  </a:cubicBezTo>
                  <a:cubicBezTo>
                    <a:pt x="440" y="1"/>
                    <a:pt x="564" y="125"/>
                    <a:pt x="564" y="282"/>
                  </a:cubicBezTo>
                  <a:close/>
                </a:path>
              </a:pathLst>
            </a:custGeom>
            <a:solidFill>
              <a:srgbClr val="8E8E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15"/>
            <p:cNvSpPr/>
            <p:nvPr/>
          </p:nvSpPr>
          <p:spPr>
            <a:xfrm>
              <a:off x="1481319" y="2258182"/>
              <a:ext cx="583227" cy="518270"/>
            </a:xfrm>
            <a:custGeom>
              <a:avLst/>
              <a:gdLst/>
              <a:ahLst/>
              <a:cxnLst/>
              <a:rect l="l" t="t" r="r" b="b"/>
              <a:pathLst>
                <a:path w="4202" h="3734" extrusionOk="0">
                  <a:moveTo>
                    <a:pt x="4202" y="0"/>
                  </a:moveTo>
                  <a:lnTo>
                    <a:pt x="4202" y="3734"/>
                  </a:lnTo>
                  <a:lnTo>
                    <a:pt x="0" y="3734"/>
                  </a:lnTo>
                  <a:lnTo>
                    <a:pt x="0" y="648"/>
                  </a:lnTo>
                  <a:lnTo>
                    <a:pt x="1639" y="648"/>
                  </a:lnTo>
                  <a:lnTo>
                    <a:pt x="1791" y="0"/>
                  </a:lnTo>
                  <a:close/>
                </a:path>
              </a:pathLst>
            </a:custGeom>
            <a:solidFill>
              <a:srgbClr val="DFAF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15"/>
            <p:cNvSpPr/>
            <p:nvPr/>
          </p:nvSpPr>
          <p:spPr>
            <a:xfrm>
              <a:off x="1481319" y="2347984"/>
              <a:ext cx="645825" cy="428468"/>
            </a:xfrm>
            <a:custGeom>
              <a:avLst/>
              <a:gdLst/>
              <a:ahLst/>
              <a:cxnLst/>
              <a:rect l="l" t="t" r="r" b="b"/>
              <a:pathLst>
                <a:path w="4653" h="3087" extrusionOk="0">
                  <a:moveTo>
                    <a:pt x="4202" y="3087"/>
                  </a:moveTo>
                  <a:lnTo>
                    <a:pt x="0" y="3087"/>
                  </a:lnTo>
                  <a:lnTo>
                    <a:pt x="451" y="1"/>
                  </a:lnTo>
                  <a:lnTo>
                    <a:pt x="465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15"/>
            <p:cNvSpPr/>
            <p:nvPr/>
          </p:nvSpPr>
          <p:spPr>
            <a:xfrm>
              <a:off x="1481319" y="2831134"/>
              <a:ext cx="583227" cy="518270"/>
            </a:xfrm>
            <a:custGeom>
              <a:avLst/>
              <a:gdLst/>
              <a:ahLst/>
              <a:cxnLst/>
              <a:rect l="l" t="t" r="r" b="b"/>
              <a:pathLst>
                <a:path w="4202" h="3734" extrusionOk="0">
                  <a:moveTo>
                    <a:pt x="4202" y="0"/>
                  </a:moveTo>
                  <a:lnTo>
                    <a:pt x="4202" y="3734"/>
                  </a:lnTo>
                  <a:lnTo>
                    <a:pt x="0" y="3734"/>
                  </a:lnTo>
                  <a:lnTo>
                    <a:pt x="0" y="648"/>
                  </a:lnTo>
                  <a:lnTo>
                    <a:pt x="1639" y="648"/>
                  </a:lnTo>
                  <a:lnTo>
                    <a:pt x="1791" y="0"/>
                  </a:lnTo>
                  <a:close/>
                </a:path>
              </a:pathLst>
            </a:custGeom>
            <a:solidFill>
              <a:srgbClr val="DFAF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15"/>
            <p:cNvSpPr/>
            <p:nvPr/>
          </p:nvSpPr>
          <p:spPr>
            <a:xfrm>
              <a:off x="1481319" y="2920935"/>
              <a:ext cx="645825" cy="428468"/>
            </a:xfrm>
            <a:custGeom>
              <a:avLst/>
              <a:gdLst/>
              <a:ahLst/>
              <a:cxnLst/>
              <a:rect l="l" t="t" r="r" b="b"/>
              <a:pathLst>
                <a:path w="4653" h="3087" extrusionOk="0">
                  <a:moveTo>
                    <a:pt x="4202" y="3087"/>
                  </a:moveTo>
                  <a:lnTo>
                    <a:pt x="0" y="3087"/>
                  </a:lnTo>
                  <a:lnTo>
                    <a:pt x="451" y="1"/>
                  </a:lnTo>
                  <a:lnTo>
                    <a:pt x="465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15"/>
            <p:cNvSpPr/>
            <p:nvPr/>
          </p:nvSpPr>
          <p:spPr>
            <a:xfrm>
              <a:off x="1500056" y="3424350"/>
              <a:ext cx="583227" cy="518409"/>
            </a:xfrm>
            <a:custGeom>
              <a:avLst/>
              <a:gdLst/>
              <a:ahLst/>
              <a:cxnLst/>
              <a:rect l="l" t="t" r="r" b="b"/>
              <a:pathLst>
                <a:path w="4202" h="3735" extrusionOk="0">
                  <a:moveTo>
                    <a:pt x="4202" y="1"/>
                  </a:moveTo>
                  <a:lnTo>
                    <a:pt x="4202" y="3734"/>
                  </a:lnTo>
                  <a:lnTo>
                    <a:pt x="1" y="3734"/>
                  </a:lnTo>
                  <a:lnTo>
                    <a:pt x="1" y="648"/>
                  </a:lnTo>
                  <a:lnTo>
                    <a:pt x="1634" y="648"/>
                  </a:lnTo>
                  <a:lnTo>
                    <a:pt x="1791" y="1"/>
                  </a:lnTo>
                  <a:close/>
                </a:path>
              </a:pathLst>
            </a:custGeom>
            <a:solidFill>
              <a:srgbClr val="DFAF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15"/>
            <p:cNvSpPr/>
            <p:nvPr/>
          </p:nvSpPr>
          <p:spPr>
            <a:xfrm>
              <a:off x="1500056" y="3514290"/>
              <a:ext cx="645825" cy="428468"/>
            </a:xfrm>
            <a:custGeom>
              <a:avLst/>
              <a:gdLst/>
              <a:ahLst/>
              <a:cxnLst/>
              <a:rect l="l" t="t" r="r" b="b"/>
              <a:pathLst>
                <a:path w="4653" h="3087" extrusionOk="0">
                  <a:moveTo>
                    <a:pt x="4202" y="3086"/>
                  </a:moveTo>
                  <a:lnTo>
                    <a:pt x="1" y="3086"/>
                  </a:lnTo>
                  <a:lnTo>
                    <a:pt x="451" y="0"/>
                  </a:lnTo>
                  <a:lnTo>
                    <a:pt x="465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15"/>
            <p:cNvSpPr/>
            <p:nvPr/>
          </p:nvSpPr>
          <p:spPr>
            <a:xfrm>
              <a:off x="2382520" y="3358699"/>
              <a:ext cx="356571" cy="530068"/>
            </a:xfrm>
            <a:custGeom>
              <a:avLst/>
              <a:gdLst/>
              <a:ahLst/>
              <a:cxnLst/>
              <a:rect l="l" t="t" r="r" b="b"/>
              <a:pathLst>
                <a:path w="2569" h="3819" extrusionOk="0">
                  <a:moveTo>
                    <a:pt x="2569" y="3819"/>
                  </a:moveTo>
                  <a:lnTo>
                    <a:pt x="1" y="3819"/>
                  </a:lnTo>
                  <a:lnTo>
                    <a:pt x="1" y="0"/>
                  </a:lnTo>
                  <a:lnTo>
                    <a:pt x="256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15"/>
            <p:cNvSpPr/>
            <p:nvPr/>
          </p:nvSpPr>
          <p:spPr>
            <a:xfrm>
              <a:off x="2414582" y="3330523"/>
              <a:ext cx="357404" cy="530068"/>
            </a:xfrm>
            <a:custGeom>
              <a:avLst/>
              <a:gdLst/>
              <a:ahLst/>
              <a:cxnLst/>
              <a:rect l="l" t="t" r="r" b="b"/>
              <a:pathLst>
                <a:path w="2575" h="3819" extrusionOk="0">
                  <a:moveTo>
                    <a:pt x="2574" y="3819"/>
                  </a:moveTo>
                  <a:lnTo>
                    <a:pt x="1" y="3819"/>
                  </a:lnTo>
                  <a:lnTo>
                    <a:pt x="1" y="1"/>
                  </a:lnTo>
                  <a:lnTo>
                    <a:pt x="2574"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15"/>
            <p:cNvSpPr/>
            <p:nvPr/>
          </p:nvSpPr>
          <p:spPr>
            <a:xfrm>
              <a:off x="2456082" y="3295408"/>
              <a:ext cx="357265" cy="530901"/>
            </a:xfrm>
            <a:custGeom>
              <a:avLst/>
              <a:gdLst/>
              <a:ahLst/>
              <a:cxnLst/>
              <a:rect l="l" t="t" r="r" b="b"/>
              <a:pathLst>
                <a:path w="2574" h="3825" extrusionOk="0">
                  <a:moveTo>
                    <a:pt x="2574" y="3824"/>
                  </a:moveTo>
                  <a:lnTo>
                    <a:pt x="0" y="3824"/>
                  </a:lnTo>
                  <a:lnTo>
                    <a:pt x="0" y="0"/>
                  </a:lnTo>
                  <a:lnTo>
                    <a:pt x="25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15"/>
            <p:cNvSpPr/>
            <p:nvPr/>
          </p:nvSpPr>
          <p:spPr>
            <a:xfrm>
              <a:off x="2494251" y="3385209"/>
              <a:ext cx="285507" cy="25955"/>
            </a:xfrm>
            <a:custGeom>
              <a:avLst/>
              <a:gdLst/>
              <a:ahLst/>
              <a:cxnLst/>
              <a:rect l="l" t="t" r="r" b="b"/>
              <a:pathLst>
                <a:path w="2057" h="187" extrusionOk="0">
                  <a:moveTo>
                    <a:pt x="1921" y="1"/>
                  </a:moveTo>
                  <a:lnTo>
                    <a:pt x="119" y="1"/>
                  </a:lnTo>
                  <a:cubicBezTo>
                    <a:pt x="1" y="1"/>
                    <a:pt x="18" y="187"/>
                    <a:pt x="136" y="187"/>
                  </a:cubicBezTo>
                  <a:lnTo>
                    <a:pt x="1938" y="187"/>
                  </a:lnTo>
                  <a:cubicBezTo>
                    <a:pt x="2056" y="187"/>
                    <a:pt x="2040" y="1"/>
                    <a:pt x="19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15"/>
            <p:cNvSpPr/>
            <p:nvPr/>
          </p:nvSpPr>
          <p:spPr>
            <a:xfrm>
              <a:off x="2494251" y="3454885"/>
              <a:ext cx="285507" cy="25816"/>
            </a:xfrm>
            <a:custGeom>
              <a:avLst/>
              <a:gdLst/>
              <a:ahLst/>
              <a:cxnLst/>
              <a:rect l="l" t="t" r="r" b="b"/>
              <a:pathLst>
                <a:path w="2057" h="186" extrusionOk="0">
                  <a:moveTo>
                    <a:pt x="1921" y="0"/>
                  </a:moveTo>
                  <a:lnTo>
                    <a:pt x="119" y="0"/>
                  </a:lnTo>
                  <a:cubicBezTo>
                    <a:pt x="1" y="0"/>
                    <a:pt x="18" y="186"/>
                    <a:pt x="136" y="186"/>
                  </a:cubicBezTo>
                  <a:lnTo>
                    <a:pt x="1938" y="186"/>
                  </a:lnTo>
                  <a:cubicBezTo>
                    <a:pt x="2056" y="186"/>
                    <a:pt x="2040" y="0"/>
                    <a:pt x="19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15"/>
            <p:cNvSpPr/>
            <p:nvPr/>
          </p:nvSpPr>
          <p:spPr>
            <a:xfrm>
              <a:off x="2494251" y="3523589"/>
              <a:ext cx="285507" cy="25955"/>
            </a:xfrm>
            <a:custGeom>
              <a:avLst/>
              <a:gdLst/>
              <a:ahLst/>
              <a:cxnLst/>
              <a:rect l="l" t="t" r="r" b="b"/>
              <a:pathLst>
                <a:path w="2057" h="187" extrusionOk="0">
                  <a:moveTo>
                    <a:pt x="1921" y="1"/>
                  </a:moveTo>
                  <a:lnTo>
                    <a:pt x="119" y="1"/>
                  </a:lnTo>
                  <a:cubicBezTo>
                    <a:pt x="1" y="1"/>
                    <a:pt x="18" y="187"/>
                    <a:pt x="136" y="187"/>
                  </a:cubicBezTo>
                  <a:lnTo>
                    <a:pt x="1938" y="187"/>
                  </a:lnTo>
                  <a:cubicBezTo>
                    <a:pt x="2056" y="187"/>
                    <a:pt x="2040" y="1"/>
                    <a:pt x="19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15"/>
            <p:cNvSpPr/>
            <p:nvPr/>
          </p:nvSpPr>
          <p:spPr>
            <a:xfrm>
              <a:off x="2494251" y="3593126"/>
              <a:ext cx="285507" cy="25955"/>
            </a:xfrm>
            <a:custGeom>
              <a:avLst/>
              <a:gdLst/>
              <a:ahLst/>
              <a:cxnLst/>
              <a:rect l="l" t="t" r="r" b="b"/>
              <a:pathLst>
                <a:path w="2057" h="187" extrusionOk="0">
                  <a:moveTo>
                    <a:pt x="1921" y="1"/>
                  </a:moveTo>
                  <a:lnTo>
                    <a:pt x="119" y="1"/>
                  </a:lnTo>
                  <a:cubicBezTo>
                    <a:pt x="1" y="1"/>
                    <a:pt x="18" y="187"/>
                    <a:pt x="136" y="187"/>
                  </a:cubicBezTo>
                  <a:lnTo>
                    <a:pt x="1938" y="187"/>
                  </a:lnTo>
                  <a:cubicBezTo>
                    <a:pt x="2056" y="187"/>
                    <a:pt x="2040" y="1"/>
                    <a:pt x="19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15"/>
            <p:cNvSpPr/>
            <p:nvPr/>
          </p:nvSpPr>
          <p:spPr>
            <a:xfrm>
              <a:off x="2495916" y="3652531"/>
              <a:ext cx="286201" cy="25955"/>
            </a:xfrm>
            <a:custGeom>
              <a:avLst/>
              <a:gdLst/>
              <a:ahLst/>
              <a:cxnLst/>
              <a:rect l="l" t="t" r="r" b="b"/>
              <a:pathLst>
                <a:path w="2062" h="187" extrusionOk="0">
                  <a:moveTo>
                    <a:pt x="1921" y="1"/>
                  </a:moveTo>
                  <a:lnTo>
                    <a:pt x="124" y="1"/>
                  </a:lnTo>
                  <a:cubicBezTo>
                    <a:pt x="0" y="1"/>
                    <a:pt x="17" y="187"/>
                    <a:pt x="135" y="187"/>
                  </a:cubicBezTo>
                  <a:lnTo>
                    <a:pt x="1937" y="187"/>
                  </a:lnTo>
                  <a:cubicBezTo>
                    <a:pt x="2061" y="187"/>
                    <a:pt x="2044" y="1"/>
                    <a:pt x="19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15"/>
            <p:cNvSpPr/>
            <p:nvPr/>
          </p:nvSpPr>
          <p:spPr>
            <a:xfrm>
              <a:off x="2505215" y="3722207"/>
              <a:ext cx="286201" cy="25816"/>
            </a:xfrm>
            <a:custGeom>
              <a:avLst/>
              <a:gdLst/>
              <a:ahLst/>
              <a:cxnLst/>
              <a:rect l="l" t="t" r="r" b="b"/>
              <a:pathLst>
                <a:path w="2062" h="186" extrusionOk="0">
                  <a:moveTo>
                    <a:pt x="1921" y="0"/>
                  </a:moveTo>
                  <a:lnTo>
                    <a:pt x="125" y="0"/>
                  </a:lnTo>
                  <a:cubicBezTo>
                    <a:pt x="1" y="0"/>
                    <a:pt x="18" y="186"/>
                    <a:pt x="142" y="186"/>
                  </a:cubicBezTo>
                  <a:lnTo>
                    <a:pt x="1938" y="186"/>
                  </a:lnTo>
                  <a:cubicBezTo>
                    <a:pt x="2062" y="186"/>
                    <a:pt x="2045" y="0"/>
                    <a:pt x="19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3" name="Google Shape;93;p15"/>
            <p:cNvGrpSpPr/>
            <p:nvPr/>
          </p:nvGrpSpPr>
          <p:grpSpPr>
            <a:xfrm>
              <a:off x="2935899" y="3295408"/>
              <a:ext cx="430827" cy="593359"/>
              <a:chOff x="2935899" y="3295408"/>
              <a:chExt cx="430827" cy="593359"/>
            </a:xfrm>
          </p:grpSpPr>
          <p:sp>
            <p:nvSpPr>
              <p:cNvPr id="94" name="Google Shape;94;p15"/>
              <p:cNvSpPr/>
              <p:nvPr/>
            </p:nvSpPr>
            <p:spPr>
              <a:xfrm>
                <a:off x="2935899" y="3358699"/>
                <a:ext cx="357404" cy="530068"/>
              </a:xfrm>
              <a:custGeom>
                <a:avLst/>
                <a:gdLst/>
                <a:ahLst/>
                <a:cxnLst/>
                <a:rect l="l" t="t" r="r" b="b"/>
                <a:pathLst>
                  <a:path w="2575" h="3819" extrusionOk="0">
                    <a:moveTo>
                      <a:pt x="2574" y="3819"/>
                    </a:moveTo>
                    <a:lnTo>
                      <a:pt x="1" y="3819"/>
                    </a:lnTo>
                    <a:lnTo>
                      <a:pt x="1" y="0"/>
                    </a:lnTo>
                    <a:lnTo>
                      <a:pt x="257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15"/>
              <p:cNvSpPr/>
              <p:nvPr/>
            </p:nvSpPr>
            <p:spPr>
              <a:xfrm>
                <a:off x="2967961" y="3330523"/>
                <a:ext cx="357404" cy="530068"/>
              </a:xfrm>
              <a:custGeom>
                <a:avLst/>
                <a:gdLst/>
                <a:ahLst/>
                <a:cxnLst/>
                <a:rect l="l" t="t" r="r" b="b"/>
                <a:pathLst>
                  <a:path w="2575" h="3819" extrusionOk="0">
                    <a:moveTo>
                      <a:pt x="2574" y="3819"/>
                    </a:moveTo>
                    <a:lnTo>
                      <a:pt x="1" y="3819"/>
                    </a:lnTo>
                    <a:lnTo>
                      <a:pt x="1" y="1"/>
                    </a:lnTo>
                    <a:lnTo>
                      <a:pt x="2574"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15"/>
              <p:cNvSpPr/>
              <p:nvPr/>
            </p:nvSpPr>
            <p:spPr>
              <a:xfrm>
                <a:off x="3010155" y="3295408"/>
                <a:ext cx="356571" cy="530901"/>
              </a:xfrm>
              <a:custGeom>
                <a:avLst/>
                <a:gdLst/>
                <a:ahLst/>
                <a:cxnLst/>
                <a:rect l="l" t="t" r="r" b="b"/>
                <a:pathLst>
                  <a:path w="2569" h="3825" extrusionOk="0">
                    <a:moveTo>
                      <a:pt x="2569" y="3824"/>
                    </a:moveTo>
                    <a:lnTo>
                      <a:pt x="1" y="3824"/>
                    </a:lnTo>
                    <a:lnTo>
                      <a:pt x="1" y="0"/>
                    </a:lnTo>
                    <a:lnTo>
                      <a:pt x="256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15"/>
              <p:cNvSpPr/>
              <p:nvPr/>
            </p:nvSpPr>
            <p:spPr>
              <a:xfrm>
                <a:off x="3047768" y="3385209"/>
                <a:ext cx="285368" cy="25955"/>
              </a:xfrm>
              <a:custGeom>
                <a:avLst/>
                <a:gdLst/>
                <a:ahLst/>
                <a:cxnLst/>
                <a:rect l="l" t="t" r="r" b="b"/>
                <a:pathLst>
                  <a:path w="2056" h="187" extrusionOk="0">
                    <a:moveTo>
                      <a:pt x="1920" y="1"/>
                    </a:moveTo>
                    <a:lnTo>
                      <a:pt x="118" y="1"/>
                    </a:lnTo>
                    <a:cubicBezTo>
                      <a:pt x="0" y="1"/>
                      <a:pt x="17" y="187"/>
                      <a:pt x="135" y="187"/>
                    </a:cubicBezTo>
                    <a:lnTo>
                      <a:pt x="1937" y="187"/>
                    </a:lnTo>
                    <a:cubicBezTo>
                      <a:pt x="2056" y="187"/>
                      <a:pt x="2039" y="1"/>
                      <a:pt x="19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15"/>
              <p:cNvSpPr/>
              <p:nvPr/>
            </p:nvSpPr>
            <p:spPr>
              <a:xfrm>
                <a:off x="3047768" y="3454885"/>
                <a:ext cx="285368" cy="25816"/>
              </a:xfrm>
              <a:custGeom>
                <a:avLst/>
                <a:gdLst/>
                <a:ahLst/>
                <a:cxnLst/>
                <a:rect l="l" t="t" r="r" b="b"/>
                <a:pathLst>
                  <a:path w="2056" h="186" extrusionOk="0">
                    <a:moveTo>
                      <a:pt x="1920" y="0"/>
                    </a:moveTo>
                    <a:lnTo>
                      <a:pt x="118" y="0"/>
                    </a:lnTo>
                    <a:cubicBezTo>
                      <a:pt x="0" y="0"/>
                      <a:pt x="17" y="186"/>
                      <a:pt x="135" y="186"/>
                    </a:cubicBezTo>
                    <a:lnTo>
                      <a:pt x="1937" y="186"/>
                    </a:lnTo>
                    <a:cubicBezTo>
                      <a:pt x="2056" y="186"/>
                      <a:pt x="2039" y="0"/>
                      <a:pt x="19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15"/>
              <p:cNvSpPr/>
              <p:nvPr/>
            </p:nvSpPr>
            <p:spPr>
              <a:xfrm>
                <a:off x="3047768" y="3523589"/>
                <a:ext cx="285368" cy="25955"/>
              </a:xfrm>
              <a:custGeom>
                <a:avLst/>
                <a:gdLst/>
                <a:ahLst/>
                <a:cxnLst/>
                <a:rect l="l" t="t" r="r" b="b"/>
                <a:pathLst>
                  <a:path w="2056" h="187" extrusionOk="0">
                    <a:moveTo>
                      <a:pt x="1920" y="1"/>
                    </a:moveTo>
                    <a:lnTo>
                      <a:pt x="118" y="1"/>
                    </a:lnTo>
                    <a:cubicBezTo>
                      <a:pt x="0" y="1"/>
                      <a:pt x="17" y="187"/>
                      <a:pt x="135" y="187"/>
                    </a:cubicBezTo>
                    <a:lnTo>
                      <a:pt x="1937" y="187"/>
                    </a:lnTo>
                    <a:cubicBezTo>
                      <a:pt x="2056" y="187"/>
                      <a:pt x="2039" y="1"/>
                      <a:pt x="19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15"/>
              <p:cNvSpPr/>
              <p:nvPr/>
            </p:nvSpPr>
            <p:spPr>
              <a:xfrm>
                <a:off x="3047768" y="3593126"/>
                <a:ext cx="285368" cy="25955"/>
              </a:xfrm>
              <a:custGeom>
                <a:avLst/>
                <a:gdLst/>
                <a:ahLst/>
                <a:cxnLst/>
                <a:rect l="l" t="t" r="r" b="b"/>
                <a:pathLst>
                  <a:path w="2056" h="187" extrusionOk="0">
                    <a:moveTo>
                      <a:pt x="1920" y="1"/>
                    </a:moveTo>
                    <a:lnTo>
                      <a:pt x="118" y="1"/>
                    </a:lnTo>
                    <a:cubicBezTo>
                      <a:pt x="0" y="1"/>
                      <a:pt x="17" y="187"/>
                      <a:pt x="135" y="187"/>
                    </a:cubicBezTo>
                    <a:lnTo>
                      <a:pt x="1937" y="187"/>
                    </a:lnTo>
                    <a:cubicBezTo>
                      <a:pt x="2056" y="187"/>
                      <a:pt x="2039" y="1"/>
                      <a:pt x="19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15"/>
              <p:cNvSpPr/>
              <p:nvPr/>
            </p:nvSpPr>
            <p:spPr>
              <a:xfrm>
                <a:off x="3049295" y="3652531"/>
                <a:ext cx="286201" cy="25955"/>
              </a:xfrm>
              <a:custGeom>
                <a:avLst/>
                <a:gdLst/>
                <a:ahLst/>
                <a:cxnLst/>
                <a:rect l="l" t="t" r="r" b="b"/>
                <a:pathLst>
                  <a:path w="2062" h="187" extrusionOk="0">
                    <a:moveTo>
                      <a:pt x="1926" y="1"/>
                    </a:moveTo>
                    <a:lnTo>
                      <a:pt x="124" y="1"/>
                    </a:lnTo>
                    <a:cubicBezTo>
                      <a:pt x="0" y="1"/>
                      <a:pt x="17" y="187"/>
                      <a:pt x="141" y="187"/>
                    </a:cubicBezTo>
                    <a:lnTo>
                      <a:pt x="1938" y="187"/>
                    </a:lnTo>
                    <a:cubicBezTo>
                      <a:pt x="2061" y="187"/>
                      <a:pt x="2045" y="1"/>
                      <a:pt x="19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15"/>
              <p:cNvSpPr/>
              <p:nvPr/>
            </p:nvSpPr>
            <p:spPr>
              <a:xfrm>
                <a:off x="3059427" y="3722207"/>
                <a:ext cx="285507" cy="25816"/>
              </a:xfrm>
              <a:custGeom>
                <a:avLst/>
                <a:gdLst/>
                <a:ahLst/>
                <a:cxnLst/>
                <a:rect l="l" t="t" r="r" b="b"/>
                <a:pathLst>
                  <a:path w="2057" h="186" extrusionOk="0">
                    <a:moveTo>
                      <a:pt x="1921" y="0"/>
                    </a:moveTo>
                    <a:lnTo>
                      <a:pt x="119" y="0"/>
                    </a:lnTo>
                    <a:cubicBezTo>
                      <a:pt x="1" y="0"/>
                      <a:pt x="17" y="186"/>
                      <a:pt x="136" y="186"/>
                    </a:cubicBezTo>
                    <a:lnTo>
                      <a:pt x="1938" y="186"/>
                    </a:lnTo>
                    <a:cubicBezTo>
                      <a:pt x="2056" y="186"/>
                      <a:pt x="2039" y="0"/>
                      <a:pt x="19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3" name="Google Shape;103;p15"/>
            <p:cNvSpPr/>
            <p:nvPr/>
          </p:nvSpPr>
          <p:spPr>
            <a:xfrm>
              <a:off x="2377801" y="2741194"/>
              <a:ext cx="357404" cy="530901"/>
            </a:xfrm>
            <a:custGeom>
              <a:avLst/>
              <a:gdLst/>
              <a:ahLst/>
              <a:cxnLst/>
              <a:rect l="l" t="t" r="r" b="b"/>
              <a:pathLst>
                <a:path w="2575" h="3825" extrusionOk="0">
                  <a:moveTo>
                    <a:pt x="2574" y="3824"/>
                  </a:moveTo>
                  <a:lnTo>
                    <a:pt x="1" y="3824"/>
                  </a:lnTo>
                  <a:lnTo>
                    <a:pt x="1" y="1"/>
                  </a:lnTo>
                  <a:lnTo>
                    <a:pt x="257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15"/>
            <p:cNvSpPr/>
            <p:nvPr/>
          </p:nvSpPr>
          <p:spPr>
            <a:xfrm>
              <a:off x="2409863" y="2713018"/>
              <a:ext cx="357404" cy="530901"/>
            </a:xfrm>
            <a:custGeom>
              <a:avLst/>
              <a:gdLst/>
              <a:ahLst/>
              <a:cxnLst/>
              <a:rect l="l" t="t" r="r" b="b"/>
              <a:pathLst>
                <a:path w="2575" h="3825" extrusionOk="0">
                  <a:moveTo>
                    <a:pt x="2574" y="3825"/>
                  </a:moveTo>
                  <a:lnTo>
                    <a:pt x="1" y="3825"/>
                  </a:lnTo>
                  <a:lnTo>
                    <a:pt x="1" y="1"/>
                  </a:lnTo>
                  <a:lnTo>
                    <a:pt x="2574"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15"/>
            <p:cNvSpPr/>
            <p:nvPr/>
          </p:nvSpPr>
          <p:spPr>
            <a:xfrm>
              <a:off x="2451363" y="2678736"/>
              <a:ext cx="357265" cy="530068"/>
            </a:xfrm>
            <a:custGeom>
              <a:avLst/>
              <a:gdLst/>
              <a:ahLst/>
              <a:cxnLst/>
              <a:rect l="l" t="t" r="r" b="b"/>
              <a:pathLst>
                <a:path w="2574" h="3819" extrusionOk="0">
                  <a:moveTo>
                    <a:pt x="2574" y="3818"/>
                  </a:moveTo>
                  <a:lnTo>
                    <a:pt x="0" y="3818"/>
                  </a:lnTo>
                  <a:lnTo>
                    <a:pt x="0" y="0"/>
                  </a:lnTo>
                  <a:lnTo>
                    <a:pt x="25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15"/>
            <p:cNvSpPr/>
            <p:nvPr/>
          </p:nvSpPr>
          <p:spPr>
            <a:xfrm>
              <a:off x="2489670" y="2767843"/>
              <a:ext cx="285368" cy="25816"/>
            </a:xfrm>
            <a:custGeom>
              <a:avLst/>
              <a:gdLst/>
              <a:ahLst/>
              <a:cxnLst/>
              <a:rect l="l" t="t" r="r" b="b"/>
              <a:pathLst>
                <a:path w="2056" h="186" extrusionOk="0">
                  <a:moveTo>
                    <a:pt x="1921" y="0"/>
                  </a:moveTo>
                  <a:lnTo>
                    <a:pt x="118" y="0"/>
                  </a:lnTo>
                  <a:cubicBezTo>
                    <a:pt x="0" y="0"/>
                    <a:pt x="17" y="186"/>
                    <a:pt x="135" y="186"/>
                  </a:cubicBezTo>
                  <a:lnTo>
                    <a:pt x="1937" y="186"/>
                  </a:lnTo>
                  <a:cubicBezTo>
                    <a:pt x="2056" y="186"/>
                    <a:pt x="2039" y="0"/>
                    <a:pt x="19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15"/>
            <p:cNvSpPr/>
            <p:nvPr/>
          </p:nvSpPr>
          <p:spPr>
            <a:xfrm>
              <a:off x="2489670" y="2837380"/>
              <a:ext cx="285368" cy="25955"/>
            </a:xfrm>
            <a:custGeom>
              <a:avLst/>
              <a:gdLst/>
              <a:ahLst/>
              <a:cxnLst/>
              <a:rect l="l" t="t" r="r" b="b"/>
              <a:pathLst>
                <a:path w="2056" h="187" extrusionOk="0">
                  <a:moveTo>
                    <a:pt x="1921" y="0"/>
                  </a:moveTo>
                  <a:lnTo>
                    <a:pt x="118" y="0"/>
                  </a:lnTo>
                  <a:cubicBezTo>
                    <a:pt x="0" y="0"/>
                    <a:pt x="17" y="186"/>
                    <a:pt x="135" y="186"/>
                  </a:cubicBezTo>
                  <a:lnTo>
                    <a:pt x="1937" y="186"/>
                  </a:lnTo>
                  <a:cubicBezTo>
                    <a:pt x="2056" y="186"/>
                    <a:pt x="2039" y="0"/>
                    <a:pt x="19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15"/>
            <p:cNvSpPr/>
            <p:nvPr/>
          </p:nvSpPr>
          <p:spPr>
            <a:xfrm>
              <a:off x="2489670" y="2906084"/>
              <a:ext cx="285368" cy="26788"/>
            </a:xfrm>
            <a:custGeom>
              <a:avLst/>
              <a:gdLst/>
              <a:ahLst/>
              <a:cxnLst/>
              <a:rect l="l" t="t" r="r" b="b"/>
              <a:pathLst>
                <a:path w="2056" h="193" extrusionOk="0">
                  <a:moveTo>
                    <a:pt x="1921" y="1"/>
                  </a:moveTo>
                  <a:lnTo>
                    <a:pt x="118" y="1"/>
                  </a:lnTo>
                  <a:cubicBezTo>
                    <a:pt x="0" y="1"/>
                    <a:pt x="17" y="192"/>
                    <a:pt x="135" y="192"/>
                  </a:cubicBezTo>
                  <a:lnTo>
                    <a:pt x="1937" y="192"/>
                  </a:lnTo>
                  <a:cubicBezTo>
                    <a:pt x="2056" y="192"/>
                    <a:pt x="2039" y="1"/>
                    <a:pt x="19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15"/>
            <p:cNvSpPr/>
            <p:nvPr/>
          </p:nvSpPr>
          <p:spPr>
            <a:xfrm>
              <a:off x="2489670" y="2975760"/>
              <a:ext cx="285368" cy="25816"/>
            </a:xfrm>
            <a:custGeom>
              <a:avLst/>
              <a:gdLst/>
              <a:ahLst/>
              <a:cxnLst/>
              <a:rect l="l" t="t" r="r" b="b"/>
              <a:pathLst>
                <a:path w="2056" h="186" extrusionOk="0">
                  <a:moveTo>
                    <a:pt x="1921" y="0"/>
                  </a:moveTo>
                  <a:lnTo>
                    <a:pt x="118" y="0"/>
                  </a:lnTo>
                  <a:cubicBezTo>
                    <a:pt x="0" y="0"/>
                    <a:pt x="17" y="186"/>
                    <a:pt x="135" y="186"/>
                  </a:cubicBezTo>
                  <a:lnTo>
                    <a:pt x="1937" y="186"/>
                  </a:lnTo>
                  <a:cubicBezTo>
                    <a:pt x="2056" y="186"/>
                    <a:pt x="2039" y="0"/>
                    <a:pt x="19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15"/>
            <p:cNvSpPr/>
            <p:nvPr/>
          </p:nvSpPr>
          <p:spPr>
            <a:xfrm>
              <a:off x="2491197" y="3035165"/>
              <a:ext cx="286201" cy="25816"/>
            </a:xfrm>
            <a:custGeom>
              <a:avLst/>
              <a:gdLst/>
              <a:ahLst/>
              <a:cxnLst/>
              <a:rect l="l" t="t" r="r" b="b"/>
              <a:pathLst>
                <a:path w="2062" h="186" extrusionOk="0">
                  <a:moveTo>
                    <a:pt x="1921" y="0"/>
                  </a:moveTo>
                  <a:lnTo>
                    <a:pt x="124" y="0"/>
                  </a:lnTo>
                  <a:cubicBezTo>
                    <a:pt x="0" y="0"/>
                    <a:pt x="17" y="186"/>
                    <a:pt x="141" y="186"/>
                  </a:cubicBezTo>
                  <a:lnTo>
                    <a:pt x="1938" y="186"/>
                  </a:lnTo>
                  <a:cubicBezTo>
                    <a:pt x="2062" y="186"/>
                    <a:pt x="2045" y="0"/>
                    <a:pt x="19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15"/>
            <p:cNvSpPr/>
            <p:nvPr/>
          </p:nvSpPr>
          <p:spPr>
            <a:xfrm>
              <a:off x="2500635" y="3104702"/>
              <a:ext cx="286201" cy="25955"/>
            </a:xfrm>
            <a:custGeom>
              <a:avLst/>
              <a:gdLst/>
              <a:ahLst/>
              <a:cxnLst/>
              <a:rect l="l" t="t" r="r" b="b"/>
              <a:pathLst>
                <a:path w="2062" h="187" extrusionOk="0">
                  <a:moveTo>
                    <a:pt x="1926" y="0"/>
                  </a:moveTo>
                  <a:lnTo>
                    <a:pt x="124" y="0"/>
                  </a:lnTo>
                  <a:cubicBezTo>
                    <a:pt x="0" y="0"/>
                    <a:pt x="17" y="186"/>
                    <a:pt x="141" y="186"/>
                  </a:cubicBezTo>
                  <a:lnTo>
                    <a:pt x="1943" y="186"/>
                  </a:lnTo>
                  <a:cubicBezTo>
                    <a:pt x="2061" y="186"/>
                    <a:pt x="2044" y="0"/>
                    <a:pt x="19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15"/>
            <p:cNvSpPr/>
            <p:nvPr/>
          </p:nvSpPr>
          <p:spPr>
            <a:xfrm>
              <a:off x="2244140" y="410386"/>
              <a:ext cx="1093725" cy="1230440"/>
            </a:xfrm>
            <a:custGeom>
              <a:avLst/>
              <a:gdLst/>
              <a:ahLst/>
              <a:cxnLst/>
              <a:rect l="l" t="t" r="r" b="b"/>
              <a:pathLst>
                <a:path w="7880" h="8865" extrusionOk="0">
                  <a:moveTo>
                    <a:pt x="7879" y="3942"/>
                  </a:moveTo>
                  <a:lnTo>
                    <a:pt x="7879" y="8864"/>
                  </a:lnTo>
                  <a:lnTo>
                    <a:pt x="7068" y="8436"/>
                  </a:lnTo>
                  <a:lnTo>
                    <a:pt x="6500" y="8138"/>
                  </a:lnTo>
                  <a:lnTo>
                    <a:pt x="6500" y="3942"/>
                  </a:lnTo>
                  <a:cubicBezTo>
                    <a:pt x="6500" y="2529"/>
                    <a:pt x="5351" y="1380"/>
                    <a:pt x="3937" y="1380"/>
                  </a:cubicBezTo>
                  <a:cubicBezTo>
                    <a:pt x="3802" y="1380"/>
                    <a:pt x="3667" y="1391"/>
                    <a:pt x="3532" y="1414"/>
                  </a:cubicBezTo>
                  <a:cubicBezTo>
                    <a:pt x="2315" y="1605"/>
                    <a:pt x="1381" y="2664"/>
                    <a:pt x="1381" y="3942"/>
                  </a:cubicBezTo>
                  <a:lnTo>
                    <a:pt x="1381" y="7941"/>
                  </a:lnTo>
                  <a:lnTo>
                    <a:pt x="570" y="8363"/>
                  </a:lnTo>
                  <a:lnTo>
                    <a:pt x="1" y="8662"/>
                  </a:lnTo>
                  <a:lnTo>
                    <a:pt x="1" y="3942"/>
                  </a:lnTo>
                  <a:cubicBezTo>
                    <a:pt x="1" y="1904"/>
                    <a:pt x="1550" y="226"/>
                    <a:pt x="3532" y="23"/>
                  </a:cubicBezTo>
                  <a:cubicBezTo>
                    <a:pt x="3667" y="6"/>
                    <a:pt x="3802" y="0"/>
                    <a:pt x="3937" y="0"/>
                  </a:cubicBezTo>
                  <a:cubicBezTo>
                    <a:pt x="6111" y="0"/>
                    <a:pt x="7879" y="1769"/>
                    <a:pt x="7879" y="394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15"/>
            <p:cNvSpPr/>
            <p:nvPr/>
          </p:nvSpPr>
          <p:spPr>
            <a:xfrm>
              <a:off x="2205139" y="1145868"/>
              <a:ext cx="1202264" cy="1395332"/>
            </a:xfrm>
            <a:custGeom>
              <a:avLst/>
              <a:gdLst/>
              <a:ahLst/>
              <a:cxnLst/>
              <a:rect l="l" t="t" r="r" b="b"/>
              <a:pathLst>
                <a:path w="8662" h="10053" extrusionOk="0">
                  <a:moveTo>
                    <a:pt x="8662" y="2270"/>
                  </a:moveTo>
                  <a:lnTo>
                    <a:pt x="8662" y="5880"/>
                  </a:lnTo>
                  <a:cubicBezTo>
                    <a:pt x="8662" y="7705"/>
                    <a:pt x="6978" y="9371"/>
                    <a:pt x="4466" y="10019"/>
                  </a:cubicBezTo>
                  <a:cubicBezTo>
                    <a:pt x="4421" y="10030"/>
                    <a:pt x="4376" y="10042"/>
                    <a:pt x="4331" y="10053"/>
                  </a:cubicBezTo>
                  <a:cubicBezTo>
                    <a:pt x="4286" y="10042"/>
                    <a:pt x="4246" y="10030"/>
                    <a:pt x="4201" y="10019"/>
                  </a:cubicBezTo>
                  <a:cubicBezTo>
                    <a:pt x="4151" y="10008"/>
                    <a:pt x="4100" y="9997"/>
                    <a:pt x="4049" y="9980"/>
                  </a:cubicBezTo>
                  <a:cubicBezTo>
                    <a:pt x="1622" y="9304"/>
                    <a:pt x="0" y="7671"/>
                    <a:pt x="0" y="5880"/>
                  </a:cubicBezTo>
                  <a:lnTo>
                    <a:pt x="0" y="2270"/>
                  </a:lnTo>
                  <a:lnTo>
                    <a:pt x="4049" y="147"/>
                  </a:lnTo>
                  <a:lnTo>
                    <a:pt x="433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15"/>
            <p:cNvSpPr/>
            <p:nvPr/>
          </p:nvSpPr>
          <p:spPr>
            <a:xfrm>
              <a:off x="2635843" y="1391324"/>
              <a:ext cx="340887" cy="867068"/>
            </a:xfrm>
            <a:custGeom>
              <a:avLst/>
              <a:gdLst/>
              <a:ahLst/>
              <a:cxnLst/>
              <a:rect l="l" t="t" r="r" b="b"/>
              <a:pathLst>
                <a:path w="2456" h="6247" extrusionOk="0">
                  <a:moveTo>
                    <a:pt x="1025" y="1"/>
                  </a:moveTo>
                  <a:cubicBezTo>
                    <a:pt x="1679" y="74"/>
                    <a:pt x="2185" y="632"/>
                    <a:pt x="2185" y="1307"/>
                  </a:cubicBezTo>
                  <a:cubicBezTo>
                    <a:pt x="2185" y="1696"/>
                    <a:pt x="2016" y="2045"/>
                    <a:pt x="1746" y="2287"/>
                  </a:cubicBezTo>
                  <a:cubicBezTo>
                    <a:pt x="1684" y="2344"/>
                    <a:pt x="1617" y="2394"/>
                    <a:pt x="1543" y="2434"/>
                  </a:cubicBezTo>
                  <a:lnTo>
                    <a:pt x="2456" y="6246"/>
                  </a:lnTo>
                  <a:lnTo>
                    <a:pt x="0" y="6246"/>
                  </a:lnTo>
                  <a:lnTo>
                    <a:pt x="839" y="2507"/>
                  </a:lnTo>
                  <a:cubicBezTo>
                    <a:pt x="349" y="2321"/>
                    <a:pt x="0" y="1842"/>
                    <a:pt x="0" y="1285"/>
                  </a:cubicBezTo>
                  <a:cubicBezTo>
                    <a:pt x="0" y="654"/>
                    <a:pt x="440" y="136"/>
                    <a:pt x="10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15"/>
            <p:cNvSpPr/>
            <p:nvPr/>
          </p:nvSpPr>
          <p:spPr>
            <a:xfrm>
              <a:off x="2087856" y="1013734"/>
              <a:ext cx="1436832" cy="1648637"/>
            </a:xfrm>
            <a:custGeom>
              <a:avLst/>
              <a:gdLst/>
              <a:ahLst/>
              <a:cxnLst/>
              <a:rect l="l" t="t" r="r" b="b"/>
              <a:pathLst>
                <a:path w="10352" h="11878" extrusionOk="0">
                  <a:moveTo>
                    <a:pt x="9507" y="6832"/>
                  </a:moveTo>
                  <a:cubicBezTo>
                    <a:pt x="9507" y="8657"/>
                    <a:pt x="7823" y="10323"/>
                    <a:pt x="5311" y="10971"/>
                  </a:cubicBezTo>
                  <a:cubicBezTo>
                    <a:pt x="5266" y="10982"/>
                    <a:pt x="5221" y="10994"/>
                    <a:pt x="5176" y="11005"/>
                  </a:cubicBezTo>
                  <a:cubicBezTo>
                    <a:pt x="5131" y="10994"/>
                    <a:pt x="5091" y="10982"/>
                    <a:pt x="5046" y="10971"/>
                  </a:cubicBezTo>
                  <a:cubicBezTo>
                    <a:pt x="4996" y="10960"/>
                    <a:pt x="4945" y="10949"/>
                    <a:pt x="4894" y="10932"/>
                  </a:cubicBezTo>
                  <a:cubicBezTo>
                    <a:pt x="2467" y="10256"/>
                    <a:pt x="845" y="8623"/>
                    <a:pt x="845" y="6832"/>
                  </a:cubicBezTo>
                  <a:lnTo>
                    <a:pt x="845" y="3228"/>
                  </a:lnTo>
                  <a:lnTo>
                    <a:pt x="2157" y="2541"/>
                  </a:lnTo>
                  <a:lnTo>
                    <a:pt x="4894" y="1105"/>
                  </a:lnTo>
                  <a:lnTo>
                    <a:pt x="5176" y="953"/>
                  </a:lnTo>
                  <a:lnTo>
                    <a:pt x="8076" y="2473"/>
                  </a:lnTo>
                  <a:lnTo>
                    <a:pt x="9507" y="3228"/>
                  </a:lnTo>
                  <a:close/>
                  <a:moveTo>
                    <a:pt x="9670" y="2355"/>
                  </a:moveTo>
                  <a:lnTo>
                    <a:pt x="8076" y="1521"/>
                  </a:lnTo>
                  <a:lnTo>
                    <a:pt x="5176" y="1"/>
                  </a:lnTo>
                  <a:lnTo>
                    <a:pt x="4894" y="147"/>
                  </a:lnTo>
                  <a:lnTo>
                    <a:pt x="2157" y="1583"/>
                  </a:lnTo>
                  <a:lnTo>
                    <a:pt x="558" y="2422"/>
                  </a:lnTo>
                  <a:lnTo>
                    <a:pt x="1" y="2715"/>
                  </a:lnTo>
                  <a:lnTo>
                    <a:pt x="1" y="6832"/>
                  </a:lnTo>
                  <a:cubicBezTo>
                    <a:pt x="1" y="9051"/>
                    <a:pt x="1943" y="11044"/>
                    <a:pt x="4832" y="11793"/>
                  </a:cubicBezTo>
                  <a:cubicBezTo>
                    <a:pt x="4855" y="11799"/>
                    <a:pt x="4877" y="11799"/>
                    <a:pt x="4894" y="11805"/>
                  </a:cubicBezTo>
                  <a:cubicBezTo>
                    <a:pt x="4956" y="11821"/>
                    <a:pt x="5018" y="11838"/>
                    <a:pt x="5075" y="11850"/>
                  </a:cubicBezTo>
                  <a:lnTo>
                    <a:pt x="5176" y="11878"/>
                  </a:lnTo>
                  <a:lnTo>
                    <a:pt x="5277" y="11850"/>
                  </a:lnTo>
                  <a:cubicBezTo>
                    <a:pt x="5362" y="11833"/>
                    <a:pt x="5441" y="11810"/>
                    <a:pt x="5525" y="11793"/>
                  </a:cubicBezTo>
                  <a:cubicBezTo>
                    <a:pt x="8414" y="11044"/>
                    <a:pt x="10351" y="9051"/>
                    <a:pt x="10351" y="6832"/>
                  </a:cubicBezTo>
                  <a:lnTo>
                    <a:pt x="10351" y="2715"/>
                  </a:lnTo>
                  <a:close/>
                </a:path>
              </a:pathLst>
            </a:custGeom>
            <a:solidFill>
              <a:srgbClr val="DFAF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6" name="Google Shape;116;p15"/>
            <p:cNvGrpSpPr/>
            <p:nvPr/>
          </p:nvGrpSpPr>
          <p:grpSpPr>
            <a:xfrm>
              <a:off x="2935899" y="2682208"/>
              <a:ext cx="430827" cy="593359"/>
              <a:chOff x="2935899" y="3295408"/>
              <a:chExt cx="430827" cy="593359"/>
            </a:xfrm>
          </p:grpSpPr>
          <p:sp>
            <p:nvSpPr>
              <p:cNvPr id="117" name="Google Shape;117;p15"/>
              <p:cNvSpPr/>
              <p:nvPr/>
            </p:nvSpPr>
            <p:spPr>
              <a:xfrm>
                <a:off x="2935899" y="3358699"/>
                <a:ext cx="357404" cy="530068"/>
              </a:xfrm>
              <a:custGeom>
                <a:avLst/>
                <a:gdLst/>
                <a:ahLst/>
                <a:cxnLst/>
                <a:rect l="l" t="t" r="r" b="b"/>
                <a:pathLst>
                  <a:path w="2575" h="3819" extrusionOk="0">
                    <a:moveTo>
                      <a:pt x="2574" y="3819"/>
                    </a:moveTo>
                    <a:lnTo>
                      <a:pt x="1" y="3819"/>
                    </a:lnTo>
                    <a:lnTo>
                      <a:pt x="1" y="0"/>
                    </a:lnTo>
                    <a:lnTo>
                      <a:pt x="257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15"/>
              <p:cNvSpPr/>
              <p:nvPr/>
            </p:nvSpPr>
            <p:spPr>
              <a:xfrm>
                <a:off x="2967961" y="3330523"/>
                <a:ext cx="357404" cy="530068"/>
              </a:xfrm>
              <a:custGeom>
                <a:avLst/>
                <a:gdLst/>
                <a:ahLst/>
                <a:cxnLst/>
                <a:rect l="l" t="t" r="r" b="b"/>
                <a:pathLst>
                  <a:path w="2575" h="3819" extrusionOk="0">
                    <a:moveTo>
                      <a:pt x="2574" y="3819"/>
                    </a:moveTo>
                    <a:lnTo>
                      <a:pt x="1" y="3819"/>
                    </a:lnTo>
                    <a:lnTo>
                      <a:pt x="1" y="1"/>
                    </a:lnTo>
                    <a:lnTo>
                      <a:pt x="2574"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15"/>
              <p:cNvSpPr/>
              <p:nvPr/>
            </p:nvSpPr>
            <p:spPr>
              <a:xfrm>
                <a:off x="3010155" y="3295408"/>
                <a:ext cx="356571" cy="530900"/>
              </a:xfrm>
              <a:custGeom>
                <a:avLst/>
                <a:gdLst/>
                <a:ahLst/>
                <a:cxnLst/>
                <a:rect l="l" t="t" r="r" b="b"/>
                <a:pathLst>
                  <a:path w="2569" h="3825" extrusionOk="0">
                    <a:moveTo>
                      <a:pt x="2569" y="3824"/>
                    </a:moveTo>
                    <a:lnTo>
                      <a:pt x="1" y="3824"/>
                    </a:lnTo>
                    <a:lnTo>
                      <a:pt x="1" y="0"/>
                    </a:lnTo>
                    <a:lnTo>
                      <a:pt x="256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15"/>
              <p:cNvSpPr/>
              <p:nvPr/>
            </p:nvSpPr>
            <p:spPr>
              <a:xfrm>
                <a:off x="3047768" y="3385209"/>
                <a:ext cx="285368" cy="25955"/>
              </a:xfrm>
              <a:custGeom>
                <a:avLst/>
                <a:gdLst/>
                <a:ahLst/>
                <a:cxnLst/>
                <a:rect l="l" t="t" r="r" b="b"/>
                <a:pathLst>
                  <a:path w="2056" h="187" extrusionOk="0">
                    <a:moveTo>
                      <a:pt x="1920" y="1"/>
                    </a:moveTo>
                    <a:lnTo>
                      <a:pt x="118" y="1"/>
                    </a:lnTo>
                    <a:cubicBezTo>
                      <a:pt x="0" y="1"/>
                      <a:pt x="17" y="187"/>
                      <a:pt x="135" y="187"/>
                    </a:cubicBezTo>
                    <a:lnTo>
                      <a:pt x="1937" y="187"/>
                    </a:lnTo>
                    <a:cubicBezTo>
                      <a:pt x="2056" y="187"/>
                      <a:pt x="2039" y="1"/>
                      <a:pt x="19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15"/>
              <p:cNvSpPr/>
              <p:nvPr/>
            </p:nvSpPr>
            <p:spPr>
              <a:xfrm>
                <a:off x="3047768" y="3454885"/>
                <a:ext cx="285368" cy="25816"/>
              </a:xfrm>
              <a:custGeom>
                <a:avLst/>
                <a:gdLst/>
                <a:ahLst/>
                <a:cxnLst/>
                <a:rect l="l" t="t" r="r" b="b"/>
                <a:pathLst>
                  <a:path w="2056" h="186" extrusionOk="0">
                    <a:moveTo>
                      <a:pt x="1920" y="0"/>
                    </a:moveTo>
                    <a:lnTo>
                      <a:pt x="118" y="0"/>
                    </a:lnTo>
                    <a:cubicBezTo>
                      <a:pt x="0" y="0"/>
                      <a:pt x="17" y="186"/>
                      <a:pt x="135" y="186"/>
                    </a:cubicBezTo>
                    <a:lnTo>
                      <a:pt x="1937" y="186"/>
                    </a:lnTo>
                    <a:cubicBezTo>
                      <a:pt x="2056" y="186"/>
                      <a:pt x="2039" y="0"/>
                      <a:pt x="19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15"/>
              <p:cNvSpPr/>
              <p:nvPr/>
            </p:nvSpPr>
            <p:spPr>
              <a:xfrm>
                <a:off x="3047768" y="3523589"/>
                <a:ext cx="285368" cy="25955"/>
              </a:xfrm>
              <a:custGeom>
                <a:avLst/>
                <a:gdLst/>
                <a:ahLst/>
                <a:cxnLst/>
                <a:rect l="l" t="t" r="r" b="b"/>
                <a:pathLst>
                  <a:path w="2056" h="187" extrusionOk="0">
                    <a:moveTo>
                      <a:pt x="1920" y="1"/>
                    </a:moveTo>
                    <a:lnTo>
                      <a:pt x="118" y="1"/>
                    </a:lnTo>
                    <a:cubicBezTo>
                      <a:pt x="0" y="1"/>
                      <a:pt x="17" y="187"/>
                      <a:pt x="135" y="187"/>
                    </a:cubicBezTo>
                    <a:lnTo>
                      <a:pt x="1937" y="187"/>
                    </a:lnTo>
                    <a:cubicBezTo>
                      <a:pt x="2056" y="187"/>
                      <a:pt x="2039" y="1"/>
                      <a:pt x="19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15"/>
              <p:cNvSpPr/>
              <p:nvPr/>
            </p:nvSpPr>
            <p:spPr>
              <a:xfrm>
                <a:off x="3047768" y="3593126"/>
                <a:ext cx="285368" cy="25955"/>
              </a:xfrm>
              <a:custGeom>
                <a:avLst/>
                <a:gdLst/>
                <a:ahLst/>
                <a:cxnLst/>
                <a:rect l="l" t="t" r="r" b="b"/>
                <a:pathLst>
                  <a:path w="2056" h="187" extrusionOk="0">
                    <a:moveTo>
                      <a:pt x="1920" y="1"/>
                    </a:moveTo>
                    <a:lnTo>
                      <a:pt x="118" y="1"/>
                    </a:lnTo>
                    <a:cubicBezTo>
                      <a:pt x="0" y="1"/>
                      <a:pt x="17" y="187"/>
                      <a:pt x="135" y="187"/>
                    </a:cubicBezTo>
                    <a:lnTo>
                      <a:pt x="1937" y="187"/>
                    </a:lnTo>
                    <a:cubicBezTo>
                      <a:pt x="2056" y="187"/>
                      <a:pt x="2039" y="1"/>
                      <a:pt x="19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15"/>
              <p:cNvSpPr/>
              <p:nvPr/>
            </p:nvSpPr>
            <p:spPr>
              <a:xfrm>
                <a:off x="3049295" y="3652531"/>
                <a:ext cx="286200" cy="25955"/>
              </a:xfrm>
              <a:custGeom>
                <a:avLst/>
                <a:gdLst/>
                <a:ahLst/>
                <a:cxnLst/>
                <a:rect l="l" t="t" r="r" b="b"/>
                <a:pathLst>
                  <a:path w="2062" h="187" extrusionOk="0">
                    <a:moveTo>
                      <a:pt x="1926" y="1"/>
                    </a:moveTo>
                    <a:lnTo>
                      <a:pt x="124" y="1"/>
                    </a:lnTo>
                    <a:cubicBezTo>
                      <a:pt x="0" y="1"/>
                      <a:pt x="17" y="187"/>
                      <a:pt x="141" y="187"/>
                    </a:cubicBezTo>
                    <a:lnTo>
                      <a:pt x="1938" y="187"/>
                    </a:lnTo>
                    <a:cubicBezTo>
                      <a:pt x="2061" y="187"/>
                      <a:pt x="2045" y="1"/>
                      <a:pt x="19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15"/>
              <p:cNvSpPr/>
              <p:nvPr/>
            </p:nvSpPr>
            <p:spPr>
              <a:xfrm>
                <a:off x="3059427" y="3722207"/>
                <a:ext cx="285506" cy="25816"/>
              </a:xfrm>
              <a:custGeom>
                <a:avLst/>
                <a:gdLst/>
                <a:ahLst/>
                <a:cxnLst/>
                <a:rect l="l" t="t" r="r" b="b"/>
                <a:pathLst>
                  <a:path w="2057" h="186" extrusionOk="0">
                    <a:moveTo>
                      <a:pt x="1921" y="0"/>
                    </a:moveTo>
                    <a:lnTo>
                      <a:pt x="119" y="0"/>
                    </a:lnTo>
                    <a:cubicBezTo>
                      <a:pt x="1" y="0"/>
                      <a:pt x="17" y="186"/>
                      <a:pt x="136" y="186"/>
                    </a:cubicBezTo>
                    <a:lnTo>
                      <a:pt x="1938" y="186"/>
                    </a:lnTo>
                    <a:cubicBezTo>
                      <a:pt x="2056" y="186"/>
                      <a:pt x="2039" y="0"/>
                      <a:pt x="19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6" name="Google Shape;126;p15"/>
            <p:cNvGrpSpPr/>
            <p:nvPr/>
          </p:nvGrpSpPr>
          <p:grpSpPr>
            <a:xfrm>
              <a:off x="3493999" y="2682208"/>
              <a:ext cx="430827" cy="593359"/>
              <a:chOff x="2935899" y="3295408"/>
              <a:chExt cx="430827" cy="593359"/>
            </a:xfrm>
          </p:grpSpPr>
          <p:sp>
            <p:nvSpPr>
              <p:cNvPr id="127" name="Google Shape;127;p15"/>
              <p:cNvSpPr/>
              <p:nvPr/>
            </p:nvSpPr>
            <p:spPr>
              <a:xfrm>
                <a:off x="2935899" y="3358699"/>
                <a:ext cx="357404" cy="530068"/>
              </a:xfrm>
              <a:custGeom>
                <a:avLst/>
                <a:gdLst/>
                <a:ahLst/>
                <a:cxnLst/>
                <a:rect l="l" t="t" r="r" b="b"/>
                <a:pathLst>
                  <a:path w="2575" h="3819" extrusionOk="0">
                    <a:moveTo>
                      <a:pt x="2574" y="3819"/>
                    </a:moveTo>
                    <a:lnTo>
                      <a:pt x="1" y="3819"/>
                    </a:lnTo>
                    <a:lnTo>
                      <a:pt x="1" y="0"/>
                    </a:lnTo>
                    <a:lnTo>
                      <a:pt x="257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15"/>
              <p:cNvSpPr/>
              <p:nvPr/>
            </p:nvSpPr>
            <p:spPr>
              <a:xfrm>
                <a:off x="2967961" y="3330523"/>
                <a:ext cx="357404" cy="530068"/>
              </a:xfrm>
              <a:custGeom>
                <a:avLst/>
                <a:gdLst/>
                <a:ahLst/>
                <a:cxnLst/>
                <a:rect l="l" t="t" r="r" b="b"/>
                <a:pathLst>
                  <a:path w="2575" h="3819" extrusionOk="0">
                    <a:moveTo>
                      <a:pt x="2574" y="3819"/>
                    </a:moveTo>
                    <a:lnTo>
                      <a:pt x="1" y="3819"/>
                    </a:lnTo>
                    <a:lnTo>
                      <a:pt x="1" y="1"/>
                    </a:lnTo>
                    <a:lnTo>
                      <a:pt x="2574"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15"/>
              <p:cNvSpPr/>
              <p:nvPr/>
            </p:nvSpPr>
            <p:spPr>
              <a:xfrm>
                <a:off x="3010155" y="3295408"/>
                <a:ext cx="356571" cy="530900"/>
              </a:xfrm>
              <a:custGeom>
                <a:avLst/>
                <a:gdLst/>
                <a:ahLst/>
                <a:cxnLst/>
                <a:rect l="l" t="t" r="r" b="b"/>
                <a:pathLst>
                  <a:path w="2569" h="3825" extrusionOk="0">
                    <a:moveTo>
                      <a:pt x="2569" y="3824"/>
                    </a:moveTo>
                    <a:lnTo>
                      <a:pt x="1" y="3824"/>
                    </a:lnTo>
                    <a:lnTo>
                      <a:pt x="1" y="0"/>
                    </a:lnTo>
                    <a:lnTo>
                      <a:pt x="256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15"/>
              <p:cNvSpPr/>
              <p:nvPr/>
            </p:nvSpPr>
            <p:spPr>
              <a:xfrm>
                <a:off x="3047768" y="3385209"/>
                <a:ext cx="285368" cy="25955"/>
              </a:xfrm>
              <a:custGeom>
                <a:avLst/>
                <a:gdLst/>
                <a:ahLst/>
                <a:cxnLst/>
                <a:rect l="l" t="t" r="r" b="b"/>
                <a:pathLst>
                  <a:path w="2056" h="187" extrusionOk="0">
                    <a:moveTo>
                      <a:pt x="1920" y="1"/>
                    </a:moveTo>
                    <a:lnTo>
                      <a:pt x="118" y="1"/>
                    </a:lnTo>
                    <a:cubicBezTo>
                      <a:pt x="0" y="1"/>
                      <a:pt x="17" y="187"/>
                      <a:pt x="135" y="187"/>
                    </a:cubicBezTo>
                    <a:lnTo>
                      <a:pt x="1937" y="187"/>
                    </a:lnTo>
                    <a:cubicBezTo>
                      <a:pt x="2056" y="187"/>
                      <a:pt x="2039" y="1"/>
                      <a:pt x="19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15"/>
              <p:cNvSpPr/>
              <p:nvPr/>
            </p:nvSpPr>
            <p:spPr>
              <a:xfrm>
                <a:off x="3047768" y="3454885"/>
                <a:ext cx="285368" cy="25816"/>
              </a:xfrm>
              <a:custGeom>
                <a:avLst/>
                <a:gdLst/>
                <a:ahLst/>
                <a:cxnLst/>
                <a:rect l="l" t="t" r="r" b="b"/>
                <a:pathLst>
                  <a:path w="2056" h="186" extrusionOk="0">
                    <a:moveTo>
                      <a:pt x="1920" y="0"/>
                    </a:moveTo>
                    <a:lnTo>
                      <a:pt x="118" y="0"/>
                    </a:lnTo>
                    <a:cubicBezTo>
                      <a:pt x="0" y="0"/>
                      <a:pt x="17" y="186"/>
                      <a:pt x="135" y="186"/>
                    </a:cubicBezTo>
                    <a:lnTo>
                      <a:pt x="1937" y="186"/>
                    </a:lnTo>
                    <a:cubicBezTo>
                      <a:pt x="2056" y="186"/>
                      <a:pt x="2039" y="0"/>
                      <a:pt x="19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15"/>
              <p:cNvSpPr/>
              <p:nvPr/>
            </p:nvSpPr>
            <p:spPr>
              <a:xfrm>
                <a:off x="3047768" y="3523589"/>
                <a:ext cx="285368" cy="25955"/>
              </a:xfrm>
              <a:custGeom>
                <a:avLst/>
                <a:gdLst/>
                <a:ahLst/>
                <a:cxnLst/>
                <a:rect l="l" t="t" r="r" b="b"/>
                <a:pathLst>
                  <a:path w="2056" h="187" extrusionOk="0">
                    <a:moveTo>
                      <a:pt x="1920" y="1"/>
                    </a:moveTo>
                    <a:lnTo>
                      <a:pt x="118" y="1"/>
                    </a:lnTo>
                    <a:cubicBezTo>
                      <a:pt x="0" y="1"/>
                      <a:pt x="17" y="187"/>
                      <a:pt x="135" y="187"/>
                    </a:cubicBezTo>
                    <a:lnTo>
                      <a:pt x="1937" y="187"/>
                    </a:lnTo>
                    <a:cubicBezTo>
                      <a:pt x="2056" y="187"/>
                      <a:pt x="2039" y="1"/>
                      <a:pt x="19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15"/>
              <p:cNvSpPr/>
              <p:nvPr/>
            </p:nvSpPr>
            <p:spPr>
              <a:xfrm>
                <a:off x="3047768" y="3593126"/>
                <a:ext cx="285368" cy="25955"/>
              </a:xfrm>
              <a:custGeom>
                <a:avLst/>
                <a:gdLst/>
                <a:ahLst/>
                <a:cxnLst/>
                <a:rect l="l" t="t" r="r" b="b"/>
                <a:pathLst>
                  <a:path w="2056" h="187" extrusionOk="0">
                    <a:moveTo>
                      <a:pt x="1920" y="1"/>
                    </a:moveTo>
                    <a:lnTo>
                      <a:pt x="118" y="1"/>
                    </a:lnTo>
                    <a:cubicBezTo>
                      <a:pt x="0" y="1"/>
                      <a:pt x="17" y="187"/>
                      <a:pt x="135" y="187"/>
                    </a:cubicBezTo>
                    <a:lnTo>
                      <a:pt x="1937" y="187"/>
                    </a:lnTo>
                    <a:cubicBezTo>
                      <a:pt x="2056" y="187"/>
                      <a:pt x="2039" y="1"/>
                      <a:pt x="19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15"/>
              <p:cNvSpPr/>
              <p:nvPr/>
            </p:nvSpPr>
            <p:spPr>
              <a:xfrm>
                <a:off x="3049295" y="3652531"/>
                <a:ext cx="286200" cy="25955"/>
              </a:xfrm>
              <a:custGeom>
                <a:avLst/>
                <a:gdLst/>
                <a:ahLst/>
                <a:cxnLst/>
                <a:rect l="l" t="t" r="r" b="b"/>
                <a:pathLst>
                  <a:path w="2062" h="187" extrusionOk="0">
                    <a:moveTo>
                      <a:pt x="1926" y="1"/>
                    </a:moveTo>
                    <a:lnTo>
                      <a:pt x="124" y="1"/>
                    </a:lnTo>
                    <a:cubicBezTo>
                      <a:pt x="0" y="1"/>
                      <a:pt x="17" y="187"/>
                      <a:pt x="141" y="187"/>
                    </a:cubicBezTo>
                    <a:lnTo>
                      <a:pt x="1938" y="187"/>
                    </a:lnTo>
                    <a:cubicBezTo>
                      <a:pt x="2061" y="187"/>
                      <a:pt x="2045" y="1"/>
                      <a:pt x="19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15"/>
              <p:cNvSpPr/>
              <p:nvPr/>
            </p:nvSpPr>
            <p:spPr>
              <a:xfrm>
                <a:off x="3059427" y="3722207"/>
                <a:ext cx="285506" cy="25816"/>
              </a:xfrm>
              <a:custGeom>
                <a:avLst/>
                <a:gdLst/>
                <a:ahLst/>
                <a:cxnLst/>
                <a:rect l="l" t="t" r="r" b="b"/>
                <a:pathLst>
                  <a:path w="2057" h="186" extrusionOk="0">
                    <a:moveTo>
                      <a:pt x="1921" y="0"/>
                    </a:moveTo>
                    <a:lnTo>
                      <a:pt x="119" y="0"/>
                    </a:lnTo>
                    <a:cubicBezTo>
                      <a:pt x="1" y="0"/>
                      <a:pt x="17" y="186"/>
                      <a:pt x="136" y="186"/>
                    </a:cubicBezTo>
                    <a:lnTo>
                      <a:pt x="1938" y="186"/>
                    </a:lnTo>
                    <a:cubicBezTo>
                      <a:pt x="2056" y="186"/>
                      <a:pt x="2039" y="0"/>
                      <a:pt x="19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6" name="Google Shape;136;p15"/>
            <p:cNvGrpSpPr/>
            <p:nvPr/>
          </p:nvGrpSpPr>
          <p:grpSpPr>
            <a:xfrm>
              <a:off x="3493999" y="3295408"/>
              <a:ext cx="430827" cy="593359"/>
              <a:chOff x="2935899" y="3295408"/>
              <a:chExt cx="430827" cy="593359"/>
            </a:xfrm>
          </p:grpSpPr>
          <p:sp>
            <p:nvSpPr>
              <p:cNvPr id="137" name="Google Shape;137;p15"/>
              <p:cNvSpPr/>
              <p:nvPr/>
            </p:nvSpPr>
            <p:spPr>
              <a:xfrm>
                <a:off x="2935899" y="3358699"/>
                <a:ext cx="357404" cy="530068"/>
              </a:xfrm>
              <a:custGeom>
                <a:avLst/>
                <a:gdLst/>
                <a:ahLst/>
                <a:cxnLst/>
                <a:rect l="l" t="t" r="r" b="b"/>
                <a:pathLst>
                  <a:path w="2575" h="3819" extrusionOk="0">
                    <a:moveTo>
                      <a:pt x="2574" y="3819"/>
                    </a:moveTo>
                    <a:lnTo>
                      <a:pt x="1" y="3819"/>
                    </a:lnTo>
                    <a:lnTo>
                      <a:pt x="1" y="0"/>
                    </a:lnTo>
                    <a:lnTo>
                      <a:pt x="257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15"/>
              <p:cNvSpPr/>
              <p:nvPr/>
            </p:nvSpPr>
            <p:spPr>
              <a:xfrm>
                <a:off x="2967961" y="3330523"/>
                <a:ext cx="357404" cy="530068"/>
              </a:xfrm>
              <a:custGeom>
                <a:avLst/>
                <a:gdLst/>
                <a:ahLst/>
                <a:cxnLst/>
                <a:rect l="l" t="t" r="r" b="b"/>
                <a:pathLst>
                  <a:path w="2575" h="3819" extrusionOk="0">
                    <a:moveTo>
                      <a:pt x="2574" y="3819"/>
                    </a:moveTo>
                    <a:lnTo>
                      <a:pt x="1" y="3819"/>
                    </a:lnTo>
                    <a:lnTo>
                      <a:pt x="1" y="1"/>
                    </a:lnTo>
                    <a:lnTo>
                      <a:pt x="2574"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15"/>
              <p:cNvSpPr/>
              <p:nvPr/>
            </p:nvSpPr>
            <p:spPr>
              <a:xfrm>
                <a:off x="3010155" y="3295408"/>
                <a:ext cx="356571" cy="530900"/>
              </a:xfrm>
              <a:custGeom>
                <a:avLst/>
                <a:gdLst/>
                <a:ahLst/>
                <a:cxnLst/>
                <a:rect l="l" t="t" r="r" b="b"/>
                <a:pathLst>
                  <a:path w="2569" h="3825" extrusionOk="0">
                    <a:moveTo>
                      <a:pt x="2569" y="3824"/>
                    </a:moveTo>
                    <a:lnTo>
                      <a:pt x="1" y="3824"/>
                    </a:lnTo>
                    <a:lnTo>
                      <a:pt x="1" y="0"/>
                    </a:lnTo>
                    <a:lnTo>
                      <a:pt x="256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15"/>
              <p:cNvSpPr/>
              <p:nvPr/>
            </p:nvSpPr>
            <p:spPr>
              <a:xfrm>
                <a:off x="3047768" y="3385209"/>
                <a:ext cx="285368" cy="25955"/>
              </a:xfrm>
              <a:custGeom>
                <a:avLst/>
                <a:gdLst/>
                <a:ahLst/>
                <a:cxnLst/>
                <a:rect l="l" t="t" r="r" b="b"/>
                <a:pathLst>
                  <a:path w="2056" h="187" extrusionOk="0">
                    <a:moveTo>
                      <a:pt x="1920" y="1"/>
                    </a:moveTo>
                    <a:lnTo>
                      <a:pt x="118" y="1"/>
                    </a:lnTo>
                    <a:cubicBezTo>
                      <a:pt x="0" y="1"/>
                      <a:pt x="17" y="187"/>
                      <a:pt x="135" y="187"/>
                    </a:cubicBezTo>
                    <a:lnTo>
                      <a:pt x="1937" y="187"/>
                    </a:lnTo>
                    <a:cubicBezTo>
                      <a:pt x="2056" y="187"/>
                      <a:pt x="2039" y="1"/>
                      <a:pt x="19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15"/>
              <p:cNvSpPr/>
              <p:nvPr/>
            </p:nvSpPr>
            <p:spPr>
              <a:xfrm>
                <a:off x="3047768" y="3454885"/>
                <a:ext cx="285368" cy="25816"/>
              </a:xfrm>
              <a:custGeom>
                <a:avLst/>
                <a:gdLst/>
                <a:ahLst/>
                <a:cxnLst/>
                <a:rect l="l" t="t" r="r" b="b"/>
                <a:pathLst>
                  <a:path w="2056" h="186" extrusionOk="0">
                    <a:moveTo>
                      <a:pt x="1920" y="0"/>
                    </a:moveTo>
                    <a:lnTo>
                      <a:pt x="118" y="0"/>
                    </a:lnTo>
                    <a:cubicBezTo>
                      <a:pt x="0" y="0"/>
                      <a:pt x="17" y="186"/>
                      <a:pt x="135" y="186"/>
                    </a:cubicBezTo>
                    <a:lnTo>
                      <a:pt x="1937" y="186"/>
                    </a:lnTo>
                    <a:cubicBezTo>
                      <a:pt x="2056" y="186"/>
                      <a:pt x="2039" y="0"/>
                      <a:pt x="19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15"/>
              <p:cNvSpPr/>
              <p:nvPr/>
            </p:nvSpPr>
            <p:spPr>
              <a:xfrm>
                <a:off x="3047768" y="3523589"/>
                <a:ext cx="285368" cy="25955"/>
              </a:xfrm>
              <a:custGeom>
                <a:avLst/>
                <a:gdLst/>
                <a:ahLst/>
                <a:cxnLst/>
                <a:rect l="l" t="t" r="r" b="b"/>
                <a:pathLst>
                  <a:path w="2056" h="187" extrusionOk="0">
                    <a:moveTo>
                      <a:pt x="1920" y="1"/>
                    </a:moveTo>
                    <a:lnTo>
                      <a:pt x="118" y="1"/>
                    </a:lnTo>
                    <a:cubicBezTo>
                      <a:pt x="0" y="1"/>
                      <a:pt x="17" y="187"/>
                      <a:pt x="135" y="187"/>
                    </a:cubicBezTo>
                    <a:lnTo>
                      <a:pt x="1937" y="187"/>
                    </a:lnTo>
                    <a:cubicBezTo>
                      <a:pt x="2056" y="187"/>
                      <a:pt x="2039" y="1"/>
                      <a:pt x="19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15"/>
              <p:cNvSpPr/>
              <p:nvPr/>
            </p:nvSpPr>
            <p:spPr>
              <a:xfrm>
                <a:off x="3047768" y="3593126"/>
                <a:ext cx="285368" cy="25955"/>
              </a:xfrm>
              <a:custGeom>
                <a:avLst/>
                <a:gdLst/>
                <a:ahLst/>
                <a:cxnLst/>
                <a:rect l="l" t="t" r="r" b="b"/>
                <a:pathLst>
                  <a:path w="2056" h="187" extrusionOk="0">
                    <a:moveTo>
                      <a:pt x="1920" y="1"/>
                    </a:moveTo>
                    <a:lnTo>
                      <a:pt x="118" y="1"/>
                    </a:lnTo>
                    <a:cubicBezTo>
                      <a:pt x="0" y="1"/>
                      <a:pt x="17" y="187"/>
                      <a:pt x="135" y="187"/>
                    </a:cubicBezTo>
                    <a:lnTo>
                      <a:pt x="1937" y="187"/>
                    </a:lnTo>
                    <a:cubicBezTo>
                      <a:pt x="2056" y="187"/>
                      <a:pt x="2039" y="1"/>
                      <a:pt x="19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15"/>
              <p:cNvSpPr/>
              <p:nvPr/>
            </p:nvSpPr>
            <p:spPr>
              <a:xfrm>
                <a:off x="3049295" y="3652531"/>
                <a:ext cx="286200" cy="25955"/>
              </a:xfrm>
              <a:custGeom>
                <a:avLst/>
                <a:gdLst/>
                <a:ahLst/>
                <a:cxnLst/>
                <a:rect l="l" t="t" r="r" b="b"/>
                <a:pathLst>
                  <a:path w="2062" h="187" extrusionOk="0">
                    <a:moveTo>
                      <a:pt x="1926" y="1"/>
                    </a:moveTo>
                    <a:lnTo>
                      <a:pt x="124" y="1"/>
                    </a:lnTo>
                    <a:cubicBezTo>
                      <a:pt x="0" y="1"/>
                      <a:pt x="17" y="187"/>
                      <a:pt x="141" y="187"/>
                    </a:cubicBezTo>
                    <a:lnTo>
                      <a:pt x="1938" y="187"/>
                    </a:lnTo>
                    <a:cubicBezTo>
                      <a:pt x="2061" y="187"/>
                      <a:pt x="2045" y="1"/>
                      <a:pt x="19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15"/>
              <p:cNvSpPr/>
              <p:nvPr/>
            </p:nvSpPr>
            <p:spPr>
              <a:xfrm>
                <a:off x="3059427" y="3722207"/>
                <a:ext cx="285506" cy="25816"/>
              </a:xfrm>
              <a:custGeom>
                <a:avLst/>
                <a:gdLst/>
                <a:ahLst/>
                <a:cxnLst/>
                <a:rect l="l" t="t" r="r" b="b"/>
                <a:pathLst>
                  <a:path w="2057" h="186" extrusionOk="0">
                    <a:moveTo>
                      <a:pt x="1921" y="0"/>
                    </a:moveTo>
                    <a:lnTo>
                      <a:pt x="119" y="0"/>
                    </a:lnTo>
                    <a:cubicBezTo>
                      <a:pt x="1" y="0"/>
                      <a:pt x="17" y="186"/>
                      <a:pt x="136" y="186"/>
                    </a:cubicBezTo>
                    <a:lnTo>
                      <a:pt x="1938" y="186"/>
                    </a:lnTo>
                    <a:cubicBezTo>
                      <a:pt x="2056" y="186"/>
                      <a:pt x="2039" y="0"/>
                      <a:pt x="19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 name="مربع نص 2">
            <a:extLst>
              <a:ext uri="{FF2B5EF4-FFF2-40B4-BE49-F238E27FC236}">
                <a16:creationId xmlns:a16="http://schemas.microsoft.com/office/drawing/2014/main" id="{885F51F7-92BA-16BE-4374-1EBC5EE44095}"/>
              </a:ext>
            </a:extLst>
          </p:cNvPr>
          <p:cNvSpPr txBox="1"/>
          <p:nvPr/>
        </p:nvSpPr>
        <p:spPr>
          <a:xfrm>
            <a:off x="3573060" y="111725"/>
            <a:ext cx="4036101" cy="707886"/>
          </a:xfrm>
          <a:prstGeom prst="rect">
            <a:avLst/>
          </a:prstGeom>
          <a:noFill/>
        </p:spPr>
        <p:txBody>
          <a:bodyPr wrap="square">
            <a:spAutoFit/>
          </a:bodyPr>
          <a:lstStyle/>
          <a:p>
            <a:pPr algn="ctr" rtl="1"/>
            <a:r>
              <a:rPr lang="ar-SA" sz="4000" b="1" dirty="0">
                <a:ln w="0"/>
                <a:solidFill>
                  <a:schemeClr val="accent1"/>
                </a:solidFill>
                <a:effectLst>
                  <a:outerShdw blurRad="38100" dist="25400" dir="5400000" algn="ctr" rotWithShape="0">
                    <a:srgbClr val="6E747A">
                      <a:alpha val="43000"/>
                    </a:srgbClr>
                  </a:outerShdw>
                </a:effectLst>
                <a:latin typeface="Sakkal Majalla" panose="02000000000000000000" pitchFamily="2" charset="-78"/>
                <a:cs typeface="Sakkal Majalla" panose="02000000000000000000" pitchFamily="2" charset="-78"/>
              </a:rPr>
              <a:t>جودة المعلومات</a:t>
            </a:r>
            <a:endParaRPr lang="ar-SA" sz="4000" b="1" dirty="0">
              <a:ln w="0"/>
              <a:solidFill>
                <a:schemeClr val="accent1"/>
              </a:solidFill>
              <a:effectLst>
                <a:outerShdw blurRad="38100" dist="25400" dir="5400000" algn="ctr" rotWithShape="0">
                  <a:srgbClr val="6E747A">
                    <a:alpha val="43000"/>
                  </a:srgbClr>
                </a:outerShdw>
              </a:effectLst>
            </a:endParaRPr>
          </a:p>
        </p:txBody>
      </p:sp>
      <p:sp>
        <p:nvSpPr>
          <p:cNvPr id="4" name="Google Shape;764;p22">
            <a:extLst>
              <a:ext uri="{FF2B5EF4-FFF2-40B4-BE49-F238E27FC236}">
                <a16:creationId xmlns:a16="http://schemas.microsoft.com/office/drawing/2014/main" id="{07D82F7F-3CFD-B889-82DE-3935061705DF}"/>
              </a:ext>
            </a:extLst>
          </p:cNvPr>
          <p:cNvSpPr/>
          <p:nvPr/>
        </p:nvSpPr>
        <p:spPr>
          <a:xfrm>
            <a:off x="2012666" y="882017"/>
            <a:ext cx="6946061" cy="3788858"/>
          </a:xfrm>
          <a:prstGeom prst="roundRect">
            <a:avLst>
              <a:gd name="adj" fmla="val 11122"/>
            </a:avLst>
          </a:prstGeom>
          <a:solidFill>
            <a:srgbClr val="E6E6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مربع نص 5">
            <a:extLst>
              <a:ext uri="{FF2B5EF4-FFF2-40B4-BE49-F238E27FC236}">
                <a16:creationId xmlns:a16="http://schemas.microsoft.com/office/drawing/2014/main" id="{38A58E32-B3D3-ED73-9655-AE882398D097}"/>
              </a:ext>
            </a:extLst>
          </p:cNvPr>
          <p:cNvSpPr txBox="1"/>
          <p:nvPr/>
        </p:nvSpPr>
        <p:spPr>
          <a:xfrm>
            <a:off x="1980824" y="844794"/>
            <a:ext cx="6970647" cy="3788858"/>
          </a:xfrm>
          <a:prstGeom prst="rect">
            <a:avLst/>
          </a:prstGeom>
          <a:noFill/>
        </p:spPr>
        <p:txBody>
          <a:bodyPr wrap="square">
            <a:spAutoFit/>
          </a:bodyPr>
          <a:lstStyle/>
          <a:p>
            <a:pPr algn="ctr" rtl="1">
              <a:lnSpc>
                <a:spcPct val="150000"/>
              </a:lnSpc>
            </a:pPr>
            <a:r>
              <a:rPr lang="ar-SA" sz="1800" b="0" i="0" u="none" strike="noStrike" baseline="0" dirty="0">
                <a:solidFill>
                  <a:srgbClr val="FF0000"/>
                </a:solidFill>
                <a:latin typeface="Calibri" panose="020F0502020204030204" pitchFamily="34" charset="0"/>
                <a:cs typeface="Calibri" panose="020F0502020204030204" pitchFamily="34" charset="0"/>
              </a:rPr>
              <a:t>جودة المعلومات</a:t>
            </a:r>
          </a:p>
          <a:p>
            <a:pPr marL="342900" indent="-342900" algn="just" rtl="1">
              <a:lnSpc>
                <a:spcPct val="150000"/>
              </a:lnSpc>
              <a:buFont typeface="Arial" panose="020B0604020202020204" pitchFamily="34" charset="0"/>
              <a:buChar char="•"/>
            </a:pPr>
            <a:r>
              <a:rPr lang="ar-SA" sz="1800" b="0" i="0" u="none" strike="noStrike" baseline="0" dirty="0">
                <a:latin typeface="Calibri" panose="020F0502020204030204" pitchFamily="34" charset="0"/>
                <a:cs typeface="Calibri" panose="020F0502020204030204" pitchFamily="34" charset="0"/>
              </a:rPr>
              <a:t>عندما تتم معالجة البيانات وتنظيمها وتقديمها في سياق</a:t>
            </a:r>
            <a:r>
              <a:rPr lang="ar-SA" sz="1800" b="0" i="0" u="none" strike="noStrike" dirty="0">
                <a:latin typeface="Calibri" panose="020F0502020204030204" pitchFamily="34" charset="0"/>
                <a:cs typeface="Calibri" panose="020F0502020204030204" pitchFamily="34" charset="0"/>
              </a:rPr>
              <a:t> نعين فإنها تسمى معلومات وتوصف قيمتها بأنها جودة معلومات </a:t>
            </a:r>
            <a:r>
              <a:rPr lang="ar-SA" sz="1800" b="0" i="0" u="none" strike="noStrike" baseline="0" dirty="0">
                <a:latin typeface="Calibri" panose="020F0502020204030204" pitchFamily="34" charset="0"/>
                <a:cs typeface="Calibri" panose="020F0502020204030204" pitchFamily="34" charset="0"/>
              </a:rPr>
              <a:t>.</a:t>
            </a:r>
          </a:p>
          <a:p>
            <a:pPr marL="342900" indent="-342900" algn="just" rtl="1">
              <a:lnSpc>
                <a:spcPct val="150000"/>
              </a:lnSpc>
              <a:buFont typeface="Arial" panose="020B0604020202020204" pitchFamily="34" charset="0"/>
              <a:buChar char="•"/>
            </a:pPr>
            <a:r>
              <a:rPr lang="ar-SA" sz="1800" b="0" i="0" u="none" strike="noStrike" baseline="0" dirty="0">
                <a:latin typeface="Calibri" panose="020F0502020204030204" pitchFamily="34" charset="0"/>
                <a:cs typeface="Calibri" panose="020F0502020204030204" pitchFamily="34" charset="0"/>
              </a:rPr>
              <a:t>تعد جودة المعلومات عامل مهم في قيمة المعلومات ومدى مصداقيتها للاستخدام في اتخاذ القرارات .</a:t>
            </a:r>
          </a:p>
          <a:p>
            <a:pPr marL="342900" indent="-342900" algn="just" rtl="1">
              <a:lnSpc>
                <a:spcPct val="150000"/>
              </a:lnSpc>
              <a:buFont typeface="Arial" panose="020B0604020202020204" pitchFamily="34" charset="0"/>
              <a:buChar char="•"/>
            </a:pPr>
            <a:r>
              <a:rPr lang="ar-SA" sz="1800" b="0" i="0" u="none" strike="noStrike" baseline="0" dirty="0">
                <a:latin typeface="Calibri" panose="020F0502020204030204" pitchFamily="34" charset="0"/>
                <a:cs typeface="Calibri" panose="020F0502020204030204" pitchFamily="34" charset="0"/>
              </a:rPr>
              <a:t>يساعد ضمان جودة المعلومات على التحديد</a:t>
            </a:r>
            <a:r>
              <a:rPr lang="ar-SA" sz="1800" b="0" i="0" u="none" strike="noStrike" dirty="0">
                <a:latin typeface="Calibri" panose="020F0502020204030204" pitchFamily="34" charset="0"/>
                <a:cs typeface="Calibri" panose="020F0502020204030204" pitchFamily="34" charset="0"/>
              </a:rPr>
              <a:t> الدقيق للاحتياجات الفعلية لتنفيذ المشروعات وتوجيه الخدمات بشكل فعال وزيادة الكفاءة في العمل .</a:t>
            </a:r>
          </a:p>
          <a:p>
            <a:pPr marL="342900" indent="-342900" algn="just" rtl="1">
              <a:lnSpc>
                <a:spcPct val="150000"/>
              </a:lnSpc>
              <a:buFont typeface="Arial" panose="020B0604020202020204" pitchFamily="34" charset="0"/>
              <a:buChar char="•"/>
            </a:pPr>
            <a:r>
              <a:rPr lang="ar-SA" sz="1800" baseline="0" dirty="0">
                <a:latin typeface="Calibri" panose="020F0502020204030204" pitchFamily="34" charset="0"/>
                <a:cs typeface="Calibri" panose="020F0502020204030204" pitchFamily="34" charset="0"/>
              </a:rPr>
              <a:t>يمكن</a:t>
            </a:r>
            <a:r>
              <a:rPr lang="ar-SA" sz="1800" dirty="0">
                <a:latin typeface="Calibri" panose="020F0502020204030204" pitchFamily="34" charset="0"/>
                <a:cs typeface="Calibri" panose="020F0502020204030204" pitchFamily="34" charset="0"/>
              </a:rPr>
              <a:t> أن تسبب المعلومات غير الدقيقة في حدوث خلل في الأعمال وتقلل الكفاءة وتؤدي إلى التأخير في إنجاز المشروعات</a:t>
            </a:r>
            <a:r>
              <a:rPr lang="ar-SA" sz="1800" b="0" i="0" u="none" strike="noStrike" baseline="0" dirty="0">
                <a:latin typeface="Calibri" panose="020F0502020204030204" pitchFamily="34" charset="0"/>
                <a:cs typeface="Calibri" panose="020F0502020204030204" pitchFamily="34" charset="0"/>
              </a:rPr>
              <a:t>.</a:t>
            </a:r>
          </a:p>
        </p:txBody>
      </p:sp>
      <p:grpSp>
        <p:nvGrpSpPr>
          <p:cNvPr id="9" name="مجموعة 8">
            <a:extLst>
              <a:ext uri="{FF2B5EF4-FFF2-40B4-BE49-F238E27FC236}">
                <a16:creationId xmlns:a16="http://schemas.microsoft.com/office/drawing/2014/main" id="{27E6F46D-401B-3B34-6F6C-D58191FD6639}"/>
              </a:ext>
            </a:extLst>
          </p:cNvPr>
          <p:cNvGrpSpPr/>
          <p:nvPr/>
        </p:nvGrpSpPr>
        <p:grpSpPr>
          <a:xfrm>
            <a:off x="85060" y="4775125"/>
            <a:ext cx="8973880" cy="368915"/>
            <a:chOff x="85060" y="4775125"/>
            <a:chExt cx="8973880" cy="368915"/>
          </a:xfrm>
        </p:grpSpPr>
        <p:sp>
          <p:nvSpPr>
            <p:cNvPr id="10" name="Google Shape;1161;p24">
              <a:extLst>
                <a:ext uri="{FF2B5EF4-FFF2-40B4-BE49-F238E27FC236}">
                  <a16:creationId xmlns:a16="http://schemas.microsoft.com/office/drawing/2014/main" id="{129372D5-D1EC-3C4C-DA44-FEF4C66738C5}"/>
                </a:ext>
              </a:extLst>
            </p:cNvPr>
            <p:cNvSpPr/>
            <p:nvPr/>
          </p:nvSpPr>
          <p:spPr>
            <a:xfrm>
              <a:off x="85060" y="4775125"/>
              <a:ext cx="8973880" cy="368915"/>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مربع نص 10">
              <a:extLst>
                <a:ext uri="{FF2B5EF4-FFF2-40B4-BE49-F238E27FC236}">
                  <a16:creationId xmlns:a16="http://schemas.microsoft.com/office/drawing/2014/main" id="{4148A848-F197-FEBF-2890-3B4902266FB5}"/>
                </a:ext>
              </a:extLst>
            </p:cNvPr>
            <p:cNvSpPr txBox="1"/>
            <p:nvPr/>
          </p:nvSpPr>
          <p:spPr>
            <a:xfrm>
              <a:off x="3325928" y="4802823"/>
              <a:ext cx="2146143" cy="307777"/>
            </a:xfrm>
            <a:prstGeom prst="rect">
              <a:avLst/>
            </a:prstGeom>
            <a:noFill/>
          </p:spPr>
          <p:txBody>
            <a:bodyPr wrap="square">
              <a:spAutoFit/>
            </a:bodyPr>
            <a:lstStyle/>
            <a:p>
              <a:pPr algn="ctr" rtl="1"/>
              <a:r>
                <a:rPr lang="ar-SA" b="1" i="0" u="none" strike="noStrike" baseline="0" dirty="0">
                  <a:solidFill>
                    <a:schemeClr val="bg1"/>
                  </a:solidFill>
                  <a:latin typeface="Calibri" panose="020F0502020204030204" pitchFamily="34" charset="0"/>
                  <a:cs typeface="Calibri" panose="020F0502020204030204" pitchFamily="34" charset="0"/>
                </a:rPr>
                <a:t>إعداد المعلمة : منال الرحيلي</a:t>
              </a:r>
              <a:endParaRPr lang="ar-SA" b="1" dirty="0">
                <a:solidFill>
                  <a:schemeClr val="bg1"/>
                </a:solidFill>
              </a:endParaRPr>
            </a:p>
          </p:txBody>
        </p:sp>
      </p:grpSp>
    </p:spTree>
    <p:extLst>
      <p:ext uri="{BB962C8B-B14F-4D97-AF65-F5344CB8AC3E}">
        <p14:creationId xmlns:p14="http://schemas.microsoft.com/office/powerpoint/2010/main" val="1899184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theme/theme1.xml><?xml version="1.0" encoding="utf-8"?>
<a:theme xmlns:a="http://schemas.openxmlformats.org/drawingml/2006/main" name="Privacy &amp; Big Data Infographics by Slidesgo">
  <a:themeElements>
    <a:clrScheme name="Simple Light">
      <a:dk1>
        <a:srgbClr val="000000"/>
      </a:dk1>
      <a:lt1>
        <a:srgbClr val="FFFFFF"/>
      </a:lt1>
      <a:dk2>
        <a:srgbClr val="818181"/>
      </a:dk2>
      <a:lt2>
        <a:srgbClr val="E6E6E6"/>
      </a:lt2>
      <a:accent1>
        <a:srgbClr val="115F8A"/>
      </a:accent1>
      <a:accent2>
        <a:srgbClr val="01B8AC"/>
      </a:accent2>
      <a:accent3>
        <a:srgbClr val="5CCFEE"/>
      </a:accent3>
      <a:accent4>
        <a:srgbClr val="FDCD51"/>
      </a:accent4>
      <a:accent5>
        <a:srgbClr val="115F8A"/>
      </a:accent5>
      <a:accent6>
        <a:srgbClr val="01B8AC"/>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743</TotalTime>
  <Words>1340</Words>
  <Application>Microsoft Office PowerPoint</Application>
  <PresentationFormat>عرض على الشاشة (16:9)</PresentationFormat>
  <Paragraphs>155</Paragraphs>
  <Slides>28</Slides>
  <Notes>28</Notes>
  <HiddenSlides>0</HiddenSlides>
  <MMClips>1</MMClips>
  <ScaleCrop>false</ScaleCrop>
  <HeadingPairs>
    <vt:vector size="6" baseType="variant">
      <vt:variant>
        <vt:lpstr>الخطوط المستخدمة</vt:lpstr>
      </vt:variant>
      <vt:variant>
        <vt:i4>7</vt:i4>
      </vt:variant>
      <vt:variant>
        <vt:lpstr>نسق</vt:lpstr>
      </vt:variant>
      <vt:variant>
        <vt:i4>1</vt:i4>
      </vt:variant>
      <vt:variant>
        <vt:lpstr>عناوين الشرائح</vt:lpstr>
      </vt:variant>
      <vt:variant>
        <vt:i4>28</vt:i4>
      </vt:variant>
    </vt:vector>
  </HeadingPairs>
  <TitlesOfParts>
    <vt:vector size="36" baseType="lpstr">
      <vt:lpstr>Arial</vt:lpstr>
      <vt:lpstr>Calibri</vt:lpstr>
      <vt:lpstr>Calibri-Bold</vt:lpstr>
      <vt:lpstr>Fira Sans Extra Condensed</vt:lpstr>
      <vt:lpstr>Fira Sans Extra Condensed SemiBold</vt:lpstr>
      <vt:lpstr>Roboto</vt:lpstr>
      <vt:lpstr>Sakkal Majalla</vt:lpstr>
      <vt:lpstr>Privacy &amp; Big Data Infographics by Slidesgo</vt:lpstr>
      <vt:lpstr>جمع البيانات والتحقق من صحتها - جمع البيانات(1)</vt:lpstr>
      <vt:lpstr>أهداف التعلم </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جمع البيانات والتحقق من صحتها - جمع البيانات(1)</dc:title>
  <cp:lastModifiedBy>منال الرحيلي</cp:lastModifiedBy>
  <cp:revision>11</cp:revision>
  <dcterms:modified xsi:type="dcterms:W3CDTF">2022-09-16T20:20:18Z</dcterms:modified>
</cp:coreProperties>
</file>